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88" r:id="rId2"/>
    <p:sldId id="336" r:id="rId3"/>
    <p:sldId id="323" r:id="rId4"/>
    <p:sldId id="362" r:id="rId5"/>
    <p:sldId id="363" r:id="rId6"/>
    <p:sldId id="364" r:id="rId7"/>
    <p:sldId id="365" r:id="rId8"/>
    <p:sldId id="366" r:id="rId9"/>
    <p:sldId id="367" r:id="rId10"/>
    <p:sldId id="368" r:id="rId11"/>
    <p:sldId id="369" r:id="rId12"/>
    <p:sldId id="324" r:id="rId13"/>
    <p:sldId id="325" r:id="rId14"/>
    <p:sldId id="326" r:id="rId15"/>
    <p:sldId id="327" r:id="rId16"/>
    <p:sldId id="335" r:id="rId17"/>
    <p:sldId id="334" r:id="rId18"/>
    <p:sldId id="342" r:id="rId19"/>
    <p:sldId id="343" r:id="rId20"/>
    <p:sldId id="344" r:id="rId21"/>
    <p:sldId id="345" r:id="rId22"/>
    <p:sldId id="346" r:id="rId23"/>
    <p:sldId id="350" r:id="rId24"/>
    <p:sldId id="351" r:id="rId25"/>
    <p:sldId id="358" r:id="rId26"/>
    <p:sldId id="361" r:id="rId27"/>
    <p:sldId id="370" r:id="rId28"/>
    <p:sldId id="371" r:id="rId29"/>
    <p:sldId id="372" r:id="rId30"/>
    <p:sldId id="359" r:id="rId31"/>
    <p:sldId id="360" r:id="rId32"/>
    <p:sldId id="356" r:id="rId33"/>
    <p:sldId id="355" r:id="rId34"/>
    <p:sldId id="284" r:id="rId35"/>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0263A86-C41D-45E4-B2BA-AF98E5BF4D6F}" type="datetimeFigureOut">
              <a:rPr lang="es-ES"/>
              <a:pPr>
                <a:defRPr/>
              </a:pPr>
              <a:t>12/10/2014</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S"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2EE8BFF-5D23-4DB7-89CF-84BB2408D829}" type="slidenum">
              <a:rPr lang="es-ES"/>
              <a:pPr>
                <a:defRPr/>
              </a:pPr>
              <a:t>‹Nº›</a:t>
            </a:fld>
            <a:endParaRPr lang="es-ES"/>
          </a:p>
        </p:txBody>
      </p:sp>
    </p:spTree>
    <p:extLst>
      <p:ext uri="{BB962C8B-B14F-4D97-AF65-F5344CB8AC3E}">
        <p14:creationId xmlns:p14="http://schemas.microsoft.com/office/powerpoint/2010/main" val="15897893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7410"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21508"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EEE40C-245C-4694-B8EB-D030CAEA50FC}" type="slidenum">
              <a:rPr lang="es-ES" smtClean="0"/>
              <a:pPr fontAlgn="base">
                <a:spcBef>
                  <a:spcPct val="0"/>
                </a:spcBef>
                <a:spcAft>
                  <a:spcPct val="0"/>
                </a:spcAft>
                <a:defRPr/>
              </a:pPr>
              <a:t>1</a:t>
            </a:fld>
            <a:endParaRPr lang="es-ES" smtClean="0"/>
          </a:p>
        </p:txBody>
      </p:sp>
    </p:spTree>
    <p:extLst>
      <p:ext uri="{BB962C8B-B14F-4D97-AF65-F5344CB8AC3E}">
        <p14:creationId xmlns:p14="http://schemas.microsoft.com/office/powerpoint/2010/main" val="3411731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s-MX" smtClean="0"/>
          </a:p>
        </p:txBody>
      </p:sp>
    </p:spTree>
    <p:extLst>
      <p:ext uri="{BB962C8B-B14F-4D97-AF65-F5344CB8AC3E}">
        <p14:creationId xmlns:p14="http://schemas.microsoft.com/office/powerpoint/2010/main" val="1771833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smtClean="0"/>
          </a:p>
        </p:txBody>
      </p:sp>
      <p:sp>
        <p:nvSpPr>
          <p:cNvPr id="5427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9803DC-3EFC-490A-915A-68B36F476B5C}" type="slidenum">
              <a:rPr lang="es-MX" smtClean="0"/>
              <a:pPr fontAlgn="base">
                <a:spcBef>
                  <a:spcPct val="0"/>
                </a:spcBef>
                <a:spcAft>
                  <a:spcPct val="0"/>
                </a:spcAft>
                <a:defRPr/>
              </a:pPr>
              <a:t>30</a:t>
            </a:fld>
            <a:endParaRPr lang="es-MX" smtClean="0"/>
          </a:p>
        </p:txBody>
      </p:sp>
    </p:spTree>
    <p:extLst>
      <p:ext uri="{BB962C8B-B14F-4D97-AF65-F5344CB8AC3E}">
        <p14:creationId xmlns:p14="http://schemas.microsoft.com/office/powerpoint/2010/main" val="1636835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8664F8D-496F-44BF-90EE-628F15890E6F}" type="datetimeFigureOut">
              <a:rPr lang="es-ES"/>
              <a:pPr>
                <a:defRPr/>
              </a:pPr>
              <a:t>12/10/2014</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BCF7F9E7-FAAF-47E2-89FA-1429070E2C4D}"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FA161DB-7FC2-4066-8D81-1E4193B1C547}" type="datetimeFigureOut">
              <a:rPr lang="es-ES"/>
              <a:pPr>
                <a:defRPr/>
              </a:pPr>
              <a:t>12/10/2014</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D675601-3FE7-40DA-8CD3-8AAF6B6D698B}"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4695AFC-FD34-40D7-BE0B-06FACA6B82D0}" type="datetimeFigureOut">
              <a:rPr lang="es-ES"/>
              <a:pPr>
                <a:defRPr/>
              </a:pPr>
              <a:t>12/10/2014</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5F28F1A-AB86-4E52-9A75-6B4F5AF42BF6}"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B2DD74E-452E-45CA-8874-81301FF28BBF}" type="datetimeFigureOut">
              <a:rPr lang="es-ES"/>
              <a:pPr>
                <a:defRPr/>
              </a:pPr>
              <a:t>12/10/2014</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60DD40C-E35C-48B3-A3B3-E6EC4C1707DF}"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E03428F-F912-451E-B4EA-167A6F4FD05F}" type="datetimeFigureOut">
              <a:rPr lang="es-ES"/>
              <a:pPr>
                <a:defRPr/>
              </a:pPr>
              <a:t>12/10/2014</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81D8FED-C2CF-4237-B002-4D621E270FF9}"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8C8C14C-4C93-4005-BD18-FDB6E1C59721}" type="datetimeFigureOut">
              <a:rPr lang="es-ES"/>
              <a:pPr>
                <a:defRPr/>
              </a:pPr>
              <a:t>12/10/2014</a:t>
            </a:fld>
            <a:endParaRPr lang="es-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s-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AED99A0-10F6-4307-B16F-E3EC2E7A57D0}"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25FE227-27ED-49BE-8EAF-9B58F6757715}" type="datetimeFigureOut">
              <a:rPr lang="es-ES"/>
              <a:pPr>
                <a:defRPr/>
              </a:pPr>
              <a:t>12/10/2014</a:t>
            </a:fld>
            <a:endParaRPr lang="es-ES"/>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s-ES"/>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AB6A2F1-6EF8-4BF3-B3F6-715741F72A43}"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882883F-4DE8-469A-B04E-15EE20F79204}" type="datetimeFigureOut">
              <a:rPr lang="es-ES"/>
              <a:pPr>
                <a:defRPr/>
              </a:pPr>
              <a:t>12/10/2014</a:t>
            </a:fld>
            <a:endParaRPr lang="es-ES"/>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s-ES"/>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72CCDF8-8054-4A9E-BB48-3623E547289D}"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1BF8FD1-CA0E-459C-B755-0A3C41099663}" type="datetimeFigureOut">
              <a:rPr lang="es-ES"/>
              <a:pPr>
                <a:defRPr/>
              </a:pPr>
              <a:t>12/10/2014</a:t>
            </a:fld>
            <a:endParaRPr lang="es-ES"/>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s-ES"/>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8F0DE80-8643-4B4C-B624-AB56E387CEE0}"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FD7D473-B56C-4DC8-AEA0-8E27EE8D8F40}" type="datetimeFigureOut">
              <a:rPr lang="es-ES"/>
              <a:pPr>
                <a:defRPr/>
              </a:pPr>
              <a:t>12/10/2014</a:t>
            </a:fld>
            <a:endParaRPr lang="es-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s-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907586F-B19D-49FC-97AF-43C4328865DC}"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BE122685-01F2-409C-9525-957FF60EC5FF}" type="datetimeFigureOut">
              <a:rPr lang="es-ES"/>
              <a:pPr>
                <a:defRPr/>
              </a:pPr>
              <a:t>12/10/2014</a:t>
            </a:fld>
            <a:endParaRPr lang="es-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s-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18BDC02-1E34-480E-95CA-7E3F5C091061}"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Imagen 7" descr="logoSAGARPA_hoz.png"/>
          <p:cNvPicPr>
            <a:picLocks noChangeAspect="1"/>
          </p:cNvPicPr>
          <p:nvPr userDrawn="1"/>
        </p:nvPicPr>
        <p:blipFill>
          <a:blip r:embed="rId13" cstate="print"/>
          <a:srcRect/>
          <a:stretch>
            <a:fillRect/>
          </a:stretch>
        </p:blipFill>
        <p:spPr bwMode="auto">
          <a:xfrm>
            <a:off x="5500688" y="77788"/>
            <a:ext cx="1857375" cy="636587"/>
          </a:xfrm>
          <a:prstGeom prst="rect">
            <a:avLst/>
          </a:prstGeom>
          <a:noFill/>
          <a:ln w="9525">
            <a:noFill/>
            <a:miter lim="800000"/>
            <a:headEnd/>
            <a:tailEnd/>
          </a:ln>
        </p:spPr>
      </p:pic>
      <p:sp>
        <p:nvSpPr>
          <p:cNvPr id="6" name="Rectángulo 8"/>
          <p:cNvSpPr/>
          <p:nvPr userDrawn="1"/>
        </p:nvSpPr>
        <p:spPr>
          <a:xfrm>
            <a:off x="0" y="0"/>
            <a:ext cx="5429250" cy="77787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MX"/>
          </a:p>
        </p:txBody>
      </p:sp>
      <p:grpSp>
        <p:nvGrpSpPr>
          <p:cNvPr id="1028" name="9 Grupo"/>
          <p:cNvGrpSpPr>
            <a:grpSpLocks/>
          </p:cNvGrpSpPr>
          <p:nvPr userDrawn="1"/>
        </p:nvGrpSpPr>
        <p:grpSpPr bwMode="auto">
          <a:xfrm>
            <a:off x="0" y="6643688"/>
            <a:ext cx="9144000" cy="214312"/>
            <a:chOff x="0" y="6453188"/>
            <a:chExt cx="2041525" cy="404812"/>
          </a:xfrm>
        </p:grpSpPr>
        <p:sp>
          <p:nvSpPr>
            <p:cNvPr id="11" name="10 Rectángulo"/>
            <p:cNvSpPr/>
            <p:nvPr/>
          </p:nvSpPr>
          <p:spPr bwMode="auto">
            <a:xfrm>
              <a:off x="0" y="6723063"/>
              <a:ext cx="2041525" cy="134937"/>
            </a:xfrm>
            <a:prstGeom prst="rect">
              <a:avLst/>
            </a:prstGeom>
            <a:solidFill>
              <a:srgbClr val="6C8C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sp>
          <p:nvSpPr>
            <p:cNvPr id="12" name="11 Rectángulo"/>
            <p:cNvSpPr/>
            <p:nvPr/>
          </p:nvSpPr>
          <p:spPr bwMode="auto">
            <a:xfrm>
              <a:off x="0" y="6588125"/>
              <a:ext cx="2041525" cy="1349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sp>
          <p:nvSpPr>
            <p:cNvPr id="13" name="12 Rectángulo"/>
            <p:cNvSpPr/>
            <p:nvPr/>
          </p:nvSpPr>
          <p:spPr bwMode="auto">
            <a:xfrm>
              <a:off x="0" y="6453188"/>
              <a:ext cx="2041525" cy="134937"/>
            </a:xfrm>
            <a:prstGeom prst="rect">
              <a:avLst/>
            </a:prstGeom>
            <a:solidFill>
              <a:srgbClr val="F3B4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grpSp>
      <p:pic>
        <p:nvPicPr>
          <p:cNvPr id="1029" name="Picture 1" descr="D:\VICTOR HUGO 2013\IDENTIDAD 2013\LOGO SENASICA\LOGOS PNG\logo senasica horizontal TXT TRAJAN.png"/>
          <p:cNvPicPr>
            <a:picLocks noChangeAspect="1" noChangeArrowheads="1"/>
          </p:cNvPicPr>
          <p:nvPr userDrawn="1"/>
        </p:nvPicPr>
        <p:blipFill>
          <a:blip r:embed="rId14" cstate="print"/>
          <a:srcRect/>
          <a:stretch>
            <a:fillRect/>
          </a:stretch>
        </p:blipFill>
        <p:spPr bwMode="auto">
          <a:xfrm>
            <a:off x="7572375" y="174625"/>
            <a:ext cx="1397000" cy="4016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hyperlink" Target="http://moscasdelafruta.sinavef.gob.mx/mexofrut"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3" descr="fondoPresentacion.jpg"/>
          <p:cNvPicPr>
            <a:picLocks noChangeAspect="1"/>
          </p:cNvPicPr>
          <p:nvPr/>
        </p:nvPicPr>
        <p:blipFill>
          <a:blip r:embed="rId3" cstate="print"/>
          <a:srcRect/>
          <a:stretch>
            <a:fillRect/>
          </a:stretch>
        </p:blipFill>
        <p:spPr bwMode="auto">
          <a:xfrm>
            <a:off x="0" y="0"/>
            <a:ext cx="9144000" cy="6858000"/>
          </a:xfrm>
          <a:prstGeom prst="rect">
            <a:avLst/>
          </a:prstGeom>
          <a:solidFill>
            <a:schemeClr val="bg1">
              <a:lumMod val="95000"/>
            </a:schemeClr>
          </a:solidFill>
          <a:ln w="9525">
            <a:noFill/>
            <a:miter lim="800000"/>
            <a:headEnd/>
            <a:tailEnd/>
          </a:ln>
        </p:spPr>
      </p:pic>
      <p:sp>
        <p:nvSpPr>
          <p:cNvPr id="16" name="Rectángulo 5"/>
          <p:cNvSpPr/>
          <p:nvPr/>
        </p:nvSpPr>
        <p:spPr>
          <a:xfrm>
            <a:off x="0" y="6454775"/>
            <a:ext cx="9144000" cy="403225"/>
          </a:xfrm>
          <a:prstGeom prst="rect">
            <a:avLst/>
          </a:prstGeom>
          <a:gradFill>
            <a:gsLst>
              <a:gs pos="0">
                <a:schemeClr val="bg1">
                  <a:lumMod val="75000"/>
                </a:schemeClr>
              </a:gs>
              <a:gs pos="10000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MX"/>
          </a:p>
        </p:txBody>
      </p:sp>
      <p:sp>
        <p:nvSpPr>
          <p:cNvPr id="16387" name="Text Box 5"/>
          <p:cNvSpPr txBox="1">
            <a:spLocks noChangeArrowheads="1"/>
          </p:cNvSpPr>
          <p:nvPr/>
        </p:nvSpPr>
        <p:spPr bwMode="auto">
          <a:xfrm>
            <a:off x="323850" y="404813"/>
            <a:ext cx="6157913" cy="861774"/>
          </a:xfrm>
          <a:prstGeom prst="rect">
            <a:avLst/>
          </a:prstGeom>
          <a:noFill/>
          <a:ln w="9525">
            <a:noFill/>
            <a:miter lim="800000"/>
            <a:headEnd/>
            <a:tailEnd/>
          </a:ln>
        </p:spPr>
        <p:txBody>
          <a:bodyPr>
            <a:spAutoFit/>
          </a:bodyPr>
          <a:lstStyle/>
          <a:p>
            <a:pPr algn="ctr"/>
            <a:r>
              <a:rPr lang="es-ES_tradnl" sz="2500" dirty="0" smtClean="0">
                <a:solidFill>
                  <a:srgbClr val="7F7F7F"/>
                </a:solidFill>
                <a:latin typeface="Arial Black" pitchFamily="34" charset="0"/>
              </a:rPr>
              <a:t>SISTEMA </a:t>
            </a:r>
            <a:r>
              <a:rPr lang="es-ES_tradnl" sz="2500" dirty="0">
                <a:solidFill>
                  <a:srgbClr val="7F7F7F"/>
                </a:solidFill>
                <a:latin typeface="Arial Black" pitchFamily="34" charset="0"/>
              </a:rPr>
              <a:t>PREVENTIVO CONTRA MOSCAS </a:t>
            </a:r>
            <a:r>
              <a:rPr lang="es-ES_tradnl" sz="2500" dirty="0" smtClean="0">
                <a:solidFill>
                  <a:srgbClr val="7F7F7F"/>
                </a:solidFill>
                <a:latin typeface="Arial Black" pitchFamily="34" charset="0"/>
              </a:rPr>
              <a:t>EXÓTICAS DE LA FRUTA </a:t>
            </a:r>
            <a:endParaRPr lang="es-MX" sz="2500" dirty="0">
              <a:solidFill>
                <a:srgbClr val="7F7F7F"/>
              </a:solidFill>
              <a:latin typeface="Arial Black" pitchFamily="34" charset="0"/>
            </a:endParaRPr>
          </a:p>
        </p:txBody>
      </p:sp>
      <p:cxnSp>
        <p:nvCxnSpPr>
          <p:cNvPr id="19" name="18 Conector recto"/>
          <p:cNvCxnSpPr/>
          <p:nvPr/>
        </p:nvCxnSpPr>
        <p:spPr>
          <a:xfrm flipV="1">
            <a:off x="7019925" y="2205038"/>
            <a:ext cx="0" cy="403225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22 Rectángulo"/>
          <p:cNvSpPr/>
          <p:nvPr/>
        </p:nvSpPr>
        <p:spPr>
          <a:xfrm>
            <a:off x="1285875" y="2205038"/>
            <a:ext cx="4857750" cy="4032250"/>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7" name="Text Box 5"/>
          <p:cNvSpPr txBox="1">
            <a:spLocks noChangeArrowheads="1"/>
          </p:cNvSpPr>
          <p:nvPr/>
        </p:nvSpPr>
        <p:spPr bwMode="auto">
          <a:xfrm>
            <a:off x="4000500" y="6524625"/>
            <a:ext cx="2847975" cy="246063"/>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fontAlgn="auto" hangingPunct="1">
              <a:spcBef>
                <a:spcPts val="0"/>
              </a:spcBef>
              <a:spcAft>
                <a:spcPts val="0"/>
              </a:spcAft>
              <a:defRPr/>
            </a:pPr>
            <a:r>
              <a:rPr lang="es-ES_tradnl" sz="1000" dirty="0" smtClean="0">
                <a:solidFill>
                  <a:schemeClr val="tx1">
                    <a:lumMod val="75000"/>
                    <a:lumOff val="25000"/>
                  </a:schemeClr>
                </a:solidFill>
                <a:latin typeface="Arial Black"/>
                <a:cs typeface="Arial Black"/>
              </a:rPr>
              <a:t>Octubre, 2013</a:t>
            </a:r>
            <a:endParaRPr lang="es-MX" sz="1000" dirty="0" smtClean="0">
              <a:solidFill>
                <a:schemeClr val="tx1">
                  <a:lumMod val="75000"/>
                  <a:lumOff val="25000"/>
                </a:schemeClr>
              </a:solidFill>
              <a:latin typeface="Arial Black"/>
              <a:cs typeface="Arial Black"/>
            </a:endParaRPr>
          </a:p>
        </p:txBody>
      </p:sp>
      <p:pic>
        <p:nvPicPr>
          <p:cNvPr id="16391" name="Picture 12" descr="D:\VICTOR HUGO 2013\IDENTIDAD 2013\LOGO SENASICA\LOGOS PNG\logo senasica vertical TXT TRAJAN.png"/>
          <p:cNvPicPr>
            <a:picLocks noChangeAspect="1" noChangeArrowheads="1"/>
          </p:cNvPicPr>
          <p:nvPr/>
        </p:nvPicPr>
        <p:blipFill>
          <a:blip r:embed="rId4" cstate="print"/>
          <a:srcRect/>
          <a:stretch>
            <a:fillRect/>
          </a:stretch>
        </p:blipFill>
        <p:spPr bwMode="auto">
          <a:xfrm>
            <a:off x="7667625" y="5018088"/>
            <a:ext cx="930275" cy="1257300"/>
          </a:xfrm>
          <a:prstGeom prst="rect">
            <a:avLst/>
          </a:prstGeom>
          <a:noFill/>
          <a:ln w="9525">
            <a:noFill/>
            <a:miter lim="800000"/>
            <a:headEnd/>
            <a:tailEnd/>
          </a:ln>
        </p:spPr>
      </p:pic>
      <p:grpSp>
        <p:nvGrpSpPr>
          <p:cNvPr id="2" name="21 Grupo"/>
          <p:cNvGrpSpPr>
            <a:grpSpLocks/>
          </p:cNvGrpSpPr>
          <p:nvPr/>
        </p:nvGrpSpPr>
        <p:grpSpPr bwMode="auto">
          <a:xfrm>
            <a:off x="7102475" y="6453188"/>
            <a:ext cx="2041525" cy="404812"/>
            <a:chOff x="0" y="6453188"/>
            <a:chExt cx="2041525" cy="404812"/>
          </a:xfrm>
        </p:grpSpPr>
        <p:sp>
          <p:nvSpPr>
            <p:cNvPr id="25" name="24 Rectángulo"/>
            <p:cNvSpPr/>
            <p:nvPr/>
          </p:nvSpPr>
          <p:spPr bwMode="auto">
            <a:xfrm>
              <a:off x="0" y="6723063"/>
              <a:ext cx="2041525" cy="134937"/>
            </a:xfrm>
            <a:prstGeom prst="rect">
              <a:avLst/>
            </a:prstGeom>
            <a:solidFill>
              <a:srgbClr val="6C8C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sp>
          <p:nvSpPr>
            <p:cNvPr id="26" name="25 Rectángulo"/>
            <p:cNvSpPr/>
            <p:nvPr/>
          </p:nvSpPr>
          <p:spPr bwMode="auto">
            <a:xfrm>
              <a:off x="0" y="6588125"/>
              <a:ext cx="2041525" cy="1349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sp>
          <p:nvSpPr>
            <p:cNvPr id="27" name="26 Rectángulo"/>
            <p:cNvSpPr/>
            <p:nvPr/>
          </p:nvSpPr>
          <p:spPr bwMode="auto">
            <a:xfrm>
              <a:off x="0" y="6453188"/>
              <a:ext cx="2041525" cy="134937"/>
            </a:xfrm>
            <a:prstGeom prst="rect">
              <a:avLst/>
            </a:prstGeom>
            <a:solidFill>
              <a:srgbClr val="F3B4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grpSp>
      <p:sp>
        <p:nvSpPr>
          <p:cNvPr id="15" name="Text Box 5"/>
          <p:cNvSpPr txBox="1">
            <a:spLocks noChangeArrowheads="1"/>
          </p:cNvSpPr>
          <p:nvPr/>
        </p:nvSpPr>
        <p:spPr bwMode="auto">
          <a:xfrm>
            <a:off x="428625" y="6335713"/>
            <a:ext cx="4357688" cy="307975"/>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auto" hangingPunct="1">
              <a:spcBef>
                <a:spcPts val="0"/>
              </a:spcBef>
              <a:spcAft>
                <a:spcPts val="0"/>
              </a:spcAft>
              <a:defRPr/>
            </a:pPr>
            <a:r>
              <a:rPr lang="es-ES_tradnl" sz="1400" dirty="0" smtClean="0">
                <a:solidFill>
                  <a:schemeClr val="tx1">
                    <a:lumMod val="75000"/>
                    <a:lumOff val="25000"/>
                  </a:schemeClr>
                </a:solidFill>
                <a:latin typeface="Arial Black"/>
                <a:cs typeface="Arial Black"/>
              </a:rPr>
              <a:t>M.C. JOSÉ MANUEL GUTIÉRREZ RUELAS</a:t>
            </a:r>
            <a:endParaRPr lang="es-MX" sz="1400" dirty="0" smtClean="0">
              <a:solidFill>
                <a:schemeClr val="tx1">
                  <a:lumMod val="75000"/>
                  <a:lumOff val="25000"/>
                </a:schemeClr>
              </a:solidFill>
              <a:latin typeface="Arial Black"/>
              <a:cs typeface="Arial Black"/>
            </a:endParaRPr>
          </a:p>
        </p:txBody>
      </p:sp>
      <p:pic>
        <p:nvPicPr>
          <p:cNvPr id="17" name="Picture 15"/>
          <p:cNvPicPr>
            <a:picLocks noChangeAspect="1" noChangeArrowheads="1"/>
          </p:cNvPicPr>
          <p:nvPr/>
        </p:nvPicPr>
        <p:blipFill>
          <a:blip r:embed="rId5" cstate="print"/>
          <a:srcRect/>
          <a:stretch>
            <a:fillRect/>
          </a:stretch>
        </p:blipFill>
        <p:spPr bwMode="auto">
          <a:xfrm>
            <a:off x="1285875" y="2205038"/>
            <a:ext cx="4860064" cy="4032250"/>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212725" y="3136900"/>
            <a:ext cx="3241675" cy="3295650"/>
          </a:xfrm>
          <a:prstGeom prst="rect">
            <a:avLst/>
          </a:prstGeom>
          <a:noFill/>
          <a:ln w="9525">
            <a:noFill/>
            <a:miter lim="800000"/>
            <a:headEnd/>
            <a:tailEnd/>
          </a:ln>
        </p:spPr>
        <p:txBody>
          <a:bodyPr lIns="0" tIns="0" rIns="0" bIns="0">
            <a:spAutoFit/>
          </a:bodyPr>
          <a:lstStyle/>
          <a:p>
            <a:pPr algn="just" eaLnBrk="0" hangingPunct="0"/>
            <a:r>
              <a:rPr lang="es-ES_tradnl" b="1">
                <a:solidFill>
                  <a:srgbClr val="008000"/>
                </a:solidFill>
              </a:rPr>
              <a:t>Origen:</a:t>
            </a:r>
            <a:r>
              <a:rPr lang="es-ES_tradnl" b="1"/>
              <a:t> </a:t>
            </a:r>
            <a:r>
              <a:rPr lang="es-ES_tradnl" b="1">
                <a:solidFill>
                  <a:srgbClr val="0000FF"/>
                </a:solidFill>
              </a:rPr>
              <a:t>América</a:t>
            </a:r>
          </a:p>
          <a:p>
            <a:pPr algn="just" eaLnBrk="0" hangingPunct="0"/>
            <a:endParaRPr lang="es-ES_tradnl" b="1">
              <a:solidFill>
                <a:srgbClr val="0000FF"/>
              </a:solidFill>
            </a:endParaRPr>
          </a:p>
          <a:p>
            <a:pPr algn="just" eaLnBrk="0" hangingPunct="0"/>
            <a:r>
              <a:rPr lang="es-ES_tradnl" b="1">
                <a:solidFill>
                  <a:srgbClr val="008000"/>
                </a:solidFill>
              </a:rPr>
              <a:t>Importancia:</a:t>
            </a:r>
            <a:r>
              <a:rPr lang="es-ES_tradnl" b="1"/>
              <a:t> </a:t>
            </a:r>
            <a:r>
              <a:rPr lang="es-ES_tradnl" b="1">
                <a:solidFill>
                  <a:srgbClr val="0000FF"/>
                </a:solidFill>
              </a:rPr>
              <a:t>Es una de las plagas importantes de frutales y hortalizas en el mundo, provoca daños en más de 100 hospederos.</a:t>
            </a:r>
          </a:p>
          <a:p>
            <a:pPr algn="just" eaLnBrk="0" hangingPunct="0"/>
            <a:endParaRPr lang="es-ES_tradnl" b="1">
              <a:solidFill>
                <a:srgbClr val="0000FF"/>
              </a:solidFill>
            </a:endParaRPr>
          </a:p>
          <a:p>
            <a:pPr algn="just" eaLnBrk="0" hangingPunct="0"/>
            <a:r>
              <a:rPr lang="es-ES_tradnl" b="1">
                <a:solidFill>
                  <a:srgbClr val="008000"/>
                </a:solidFill>
              </a:rPr>
              <a:t>Amenaza de entrada:</a:t>
            </a:r>
            <a:r>
              <a:rPr lang="es-ES_tradnl" b="1"/>
              <a:t> </a:t>
            </a:r>
            <a:r>
              <a:rPr lang="es-ES_tradnl" b="1">
                <a:solidFill>
                  <a:srgbClr val="0000FF"/>
                </a:solidFill>
              </a:rPr>
              <a:t>Tráfico comercial proveniente del Caribe y Estados Unidos (Sur de Florida).</a:t>
            </a:r>
          </a:p>
        </p:txBody>
      </p:sp>
      <p:sp>
        <p:nvSpPr>
          <p:cNvPr id="22531" name="Text Box 6"/>
          <p:cNvSpPr txBox="1">
            <a:spLocks noChangeArrowheads="1"/>
          </p:cNvSpPr>
          <p:nvPr/>
        </p:nvSpPr>
        <p:spPr bwMode="auto">
          <a:xfrm>
            <a:off x="5364163" y="2276475"/>
            <a:ext cx="1517650" cy="366713"/>
          </a:xfrm>
          <a:prstGeom prst="rect">
            <a:avLst/>
          </a:prstGeom>
          <a:noFill/>
          <a:ln w="9525">
            <a:noFill/>
            <a:miter lim="800000"/>
            <a:headEnd/>
            <a:tailEnd/>
          </a:ln>
        </p:spPr>
        <p:txBody>
          <a:bodyPr wrap="none">
            <a:spAutoFit/>
          </a:bodyPr>
          <a:lstStyle/>
          <a:p>
            <a:pPr eaLnBrk="0" hangingPunct="0"/>
            <a:r>
              <a:rPr lang="es-MX" b="1">
                <a:solidFill>
                  <a:srgbClr val="0000FF"/>
                </a:solidFill>
              </a:rPr>
              <a:t>Distribución</a:t>
            </a:r>
            <a:endParaRPr lang="es-ES" b="1">
              <a:solidFill>
                <a:srgbClr val="0000FF"/>
              </a:solidFill>
            </a:endParaRPr>
          </a:p>
        </p:txBody>
      </p:sp>
      <p:pic>
        <p:nvPicPr>
          <p:cNvPr id="22532" name="Picture 7" descr="Anastrephasuspensa"/>
          <p:cNvPicPr>
            <a:picLocks noChangeAspect="1" noChangeArrowheads="1"/>
          </p:cNvPicPr>
          <p:nvPr/>
        </p:nvPicPr>
        <p:blipFill>
          <a:blip r:embed="rId2" cstate="print"/>
          <a:srcRect/>
          <a:stretch>
            <a:fillRect/>
          </a:stretch>
        </p:blipFill>
        <p:spPr bwMode="auto">
          <a:xfrm>
            <a:off x="971550" y="884238"/>
            <a:ext cx="1906588" cy="2159000"/>
          </a:xfrm>
          <a:prstGeom prst="rect">
            <a:avLst/>
          </a:prstGeom>
          <a:noFill/>
          <a:ln w="9525">
            <a:noFill/>
            <a:miter lim="800000"/>
            <a:headEnd/>
            <a:tailEnd/>
          </a:ln>
        </p:spPr>
      </p:pic>
      <p:pic>
        <p:nvPicPr>
          <p:cNvPr id="22533" name="Picture 8" descr="MapaAnastrephasuspensa"/>
          <p:cNvPicPr>
            <a:picLocks noChangeAspect="1" noChangeArrowheads="1"/>
          </p:cNvPicPr>
          <p:nvPr/>
        </p:nvPicPr>
        <p:blipFill>
          <a:blip r:embed="rId3" cstate="print"/>
          <a:srcRect/>
          <a:stretch>
            <a:fillRect/>
          </a:stretch>
        </p:blipFill>
        <p:spPr bwMode="auto">
          <a:xfrm>
            <a:off x="3767138" y="2781300"/>
            <a:ext cx="4608512" cy="3524250"/>
          </a:xfrm>
          <a:prstGeom prst="rect">
            <a:avLst/>
          </a:prstGeom>
          <a:noFill/>
          <a:ln w="9525">
            <a:noFill/>
            <a:miter lim="800000"/>
            <a:headEnd/>
            <a:tailEnd/>
          </a:ln>
        </p:spPr>
      </p:pic>
      <p:sp>
        <p:nvSpPr>
          <p:cNvPr id="22534" name="Text Box 9"/>
          <p:cNvSpPr txBox="1">
            <a:spLocks noChangeArrowheads="1"/>
          </p:cNvSpPr>
          <p:nvPr/>
        </p:nvSpPr>
        <p:spPr bwMode="auto">
          <a:xfrm>
            <a:off x="3706813" y="1360488"/>
            <a:ext cx="4105275" cy="641350"/>
          </a:xfrm>
          <a:prstGeom prst="rect">
            <a:avLst/>
          </a:prstGeom>
          <a:noFill/>
          <a:ln w="9525">
            <a:noFill/>
            <a:miter lim="800000"/>
            <a:headEnd/>
            <a:tailEnd/>
          </a:ln>
        </p:spPr>
        <p:txBody>
          <a:bodyPr>
            <a:spAutoFit/>
          </a:bodyPr>
          <a:lstStyle/>
          <a:p>
            <a:pPr eaLnBrk="0" hangingPunct="0"/>
            <a:r>
              <a:rPr lang="es-ES_tradnl" b="1">
                <a:solidFill>
                  <a:srgbClr val="008000"/>
                </a:solidFill>
              </a:rPr>
              <a:t>Principales hospederos:</a:t>
            </a:r>
            <a:r>
              <a:rPr lang="es-ES_tradnl" b="1">
                <a:solidFill>
                  <a:srgbClr val="0000FF"/>
                </a:solidFill>
              </a:rPr>
              <a:t> Cítricos, guayaba, durazno y mango.</a:t>
            </a:r>
            <a:endParaRPr lang="es-ES">
              <a:solidFill>
                <a:srgbClr val="0000FF"/>
              </a:solidFill>
            </a:endParaRPr>
          </a:p>
        </p:txBody>
      </p:sp>
      <p:sp>
        <p:nvSpPr>
          <p:cNvPr id="22535" name="Text Box 5"/>
          <p:cNvSpPr txBox="1">
            <a:spLocks noChangeArrowheads="1"/>
          </p:cNvSpPr>
          <p:nvPr/>
        </p:nvSpPr>
        <p:spPr bwMode="auto">
          <a:xfrm>
            <a:off x="-71438" y="257175"/>
            <a:ext cx="6715126" cy="288925"/>
          </a:xfrm>
          <a:prstGeom prst="rect">
            <a:avLst/>
          </a:prstGeom>
          <a:noFill/>
          <a:ln w="9525">
            <a:noFill/>
            <a:miter lim="800000"/>
            <a:headEnd/>
            <a:tailEnd/>
          </a:ln>
        </p:spPr>
        <p:txBody>
          <a:bodyPr>
            <a:spAutoFit/>
          </a:bodyPr>
          <a:lstStyle/>
          <a:p>
            <a:pPr>
              <a:lnSpc>
                <a:spcPct val="60000"/>
              </a:lnSpc>
              <a:spcBef>
                <a:spcPct val="50000"/>
              </a:spcBef>
            </a:pPr>
            <a:r>
              <a:rPr lang="es-MX" sz="2000" b="1">
                <a:latin typeface="Presidencia Fuerte"/>
              </a:rPr>
              <a:t>Mosca del Caribe (</a:t>
            </a:r>
            <a:r>
              <a:rPr lang="es-MX" sz="2000" b="1" i="1">
                <a:latin typeface="Presidencia Fuerte"/>
              </a:rPr>
              <a:t>Anastrepha suspensa)</a:t>
            </a:r>
            <a:endParaRPr lang="es-ES" sz="2000" b="1" i="1">
              <a:latin typeface="Presidencia Fuerte"/>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212725" y="3336925"/>
            <a:ext cx="3241675" cy="2492375"/>
          </a:xfrm>
          <a:prstGeom prst="rect">
            <a:avLst/>
          </a:prstGeom>
          <a:noFill/>
          <a:ln w="9525">
            <a:noFill/>
            <a:miter lim="800000"/>
            <a:headEnd/>
            <a:tailEnd/>
          </a:ln>
        </p:spPr>
        <p:txBody>
          <a:bodyPr lIns="0" tIns="0" rIns="0" bIns="0">
            <a:spAutoFit/>
          </a:bodyPr>
          <a:lstStyle/>
          <a:p>
            <a:pPr algn="just" eaLnBrk="0" hangingPunct="0"/>
            <a:r>
              <a:rPr lang="es-ES_tradnl" b="1">
                <a:solidFill>
                  <a:srgbClr val="008000"/>
                </a:solidFill>
              </a:rPr>
              <a:t>Origen:</a:t>
            </a:r>
            <a:r>
              <a:rPr lang="es-ES_tradnl" b="1"/>
              <a:t> </a:t>
            </a:r>
            <a:r>
              <a:rPr lang="es-ES_tradnl" b="1">
                <a:solidFill>
                  <a:srgbClr val="0000FF"/>
                </a:solidFill>
              </a:rPr>
              <a:t>Sudamérica</a:t>
            </a:r>
          </a:p>
          <a:p>
            <a:pPr algn="just" eaLnBrk="0" hangingPunct="0"/>
            <a:endParaRPr lang="es-ES_tradnl" b="1">
              <a:solidFill>
                <a:srgbClr val="0000FF"/>
              </a:solidFill>
            </a:endParaRPr>
          </a:p>
          <a:p>
            <a:pPr algn="just" eaLnBrk="0" hangingPunct="0"/>
            <a:r>
              <a:rPr lang="es-ES_tradnl" b="1">
                <a:solidFill>
                  <a:srgbClr val="008000"/>
                </a:solidFill>
              </a:rPr>
              <a:t>Importancia:</a:t>
            </a:r>
            <a:r>
              <a:rPr lang="es-ES_tradnl" b="1"/>
              <a:t> </a:t>
            </a:r>
            <a:r>
              <a:rPr lang="es-ES_tradnl" b="1">
                <a:solidFill>
                  <a:srgbClr val="0000FF"/>
                </a:solidFill>
              </a:rPr>
              <a:t>Es una de las plagas importantes de cucurbitáceas.</a:t>
            </a:r>
          </a:p>
          <a:p>
            <a:pPr algn="just" eaLnBrk="0" hangingPunct="0"/>
            <a:endParaRPr lang="es-ES_tradnl" b="1">
              <a:solidFill>
                <a:srgbClr val="0000FF"/>
              </a:solidFill>
            </a:endParaRPr>
          </a:p>
          <a:p>
            <a:pPr algn="just" eaLnBrk="0" hangingPunct="0"/>
            <a:r>
              <a:rPr lang="es-ES_tradnl" b="1">
                <a:solidFill>
                  <a:srgbClr val="008000"/>
                </a:solidFill>
              </a:rPr>
              <a:t>Amenaza de entrada:</a:t>
            </a:r>
            <a:r>
              <a:rPr lang="es-ES_tradnl" b="1"/>
              <a:t> </a:t>
            </a:r>
            <a:r>
              <a:rPr lang="es-ES_tradnl" b="1">
                <a:solidFill>
                  <a:srgbClr val="0000FF"/>
                </a:solidFill>
              </a:rPr>
              <a:t>Tráfico comercial proveniente de Sudamérica.</a:t>
            </a:r>
          </a:p>
        </p:txBody>
      </p:sp>
      <p:sp>
        <p:nvSpPr>
          <p:cNvPr id="23555" name="Text Box 6"/>
          <p:cNvSpPr txBox="1">
            <a:spLocks noChangeArrowheads="1"/>
          </p:cNvSpPr>
          <p:nvPr/>
        </p:nvSpPr>
        <p:spPr bwMode="auto">
          <a:xfrm>
            <a:off x="5364163" y="2330450"/>
            <a:ext cx="1517650" cy="366713"/>
          </a:xfrm>
          <a:prstGeom prst="rect">
            <a:avLst/>
          </a:prstGeom>
          <a:noFill/>
          <a:ln w="9525">
            <a:noFill/>
            <a:miter lim="800000"/>
            <a:headEnd/>
            <a:tailEnd/>
          </a:ln>
        </p:spPr>
        <p:txBody>
          <a:bodyPr wrap="none">
            <a:spAutoFit/>
          </a:bodyPr>
          <a:lstStyle/>
          <a:p>
            <a:pPr eaLnBrk="0" hangingPunct="0"/>
            <a:r>
              <a:rPr lang="es-MX" b="1">
                <a:solidFill>
                  <a:srgbClr val="0000FF"/>
                </a:solidFill>
              </a:rPr>
              <a:t>Distribución</a:t>
            </a:r>
            <a:endParaRPr lang="es-ES" b="1">
              <a:solidFill>
                <a:srgbClr val="0000FF"/>
              </a:solidFill>
            </a:endParaRPr>
          </a:p>
        </p:txBody>
      </p:sp>
      <p:sp>
        <p:nvSpPr>
          <p:cNvPr id="23556" name="Text Box 9"/>
          <p:cNvSpPr txBox="1">
            <a:spLocks noChangeArrowheads="1"/>
          </p:cNvSpPr>
          <p:nvPr/>
        </p:nvSpPr>
        <p:spPr bwMode="auto">
          <a:xfrm>
            <a:off x="3706813" y="1360488"/>
            <a:ext cx="4105275" cy="641350"/>
          </a:xfrm>
          <a:prstGeom prst="rect">
            <a:avLst/>
          </a:prstGeom>
          <a:noFill/>
          <a:ln w="9525">
            <a:noFill/>
            <a:miter lim="800000"/>
            <a:headEnd/>
            <a:tailEnd/>
          </a:ln>
        </p:spPr>
        <p:txBody>
          <a:bodyPr>
            <a:spAutoFit/>
          </a:bodyPr>
          <a:lstStyle/>
          <a:p>
            <a:pPr eaLnBrk="0" hangingPunct="0"/>
            <a:r>
              <a:rPr lang="es-ES_tradnl" b="1">
                <a:solidFill>
                  <a:srgbClr val="008000"/>
                </a:solidFill>
              </a:rPr>
              <a:t>Principales hospederos:</a:t>
            </a:r>
            <a:r>
              <a:rPr lang="es-ES_tradnl" b="1">
                <a:solidFill>
                  <a:srgbClr val="0000FF"/>
                </a:solidFill>
              </a:rPr>
              <a:t> Melón, pepino, calabaza, sandía, Chayote.</a:t>
            </a:r>
            <a:endParaRPr lang="es-ES">
              <a:solidFill>
                <a:srgbClr val="0000FF"/>
              </a:solidFill>
            </a:endParaRPr>
          </a:p>
        </p:txBody>
      </p:sp>
      <p:pic>
        <p:nvPicPr>
          <p:cNvPr id="23557" name="Picture 4" descr="Image3"/>
          <p:cNvPicPr>
            <a:picLocks noChangeAspect="1" noChangeArrowheads="1"/>
          </p:cNvPicPr>
          <p:nvPr/>
        </p:nvPicPr>
        <p:blipFill>
          <a:blip r:embed="rId2" cstate="print"/>
          <a:srcRect/>
          <a:stretch>
            <a:fillRect/>
          </a:stretch>
        </p:blipFill>
        <p:spPr bwMode="auto">
          <a:xfrm>
            <a:off x="369888" y="823913"/>
            <a:ext cx="2643187" cy="2384425"/>
          </a:xfrm>
          <a:prstGeom prst="rect">
            <a:avLst/>
          </a:prstGeom>
          <a:noFill/>
          <a:ln w="38100" cmpd="dbl">
            <a:solidFill>
              <a:schemeClr val="tx1"/>
            </a:solidFill>
            <a:miter lim="800000"/>
            <a:headEnd/>
            <a:tailEnd/>
          </a:ln>
        </p:spPr>
      </p:pic>
      <p:pic>
        <p:nvPicPr>
          <p:cNvPr id="23558" name="Picture 5" descr="agrandis24mapa"/>
          <p:cNvPicPr>
            <a:picLocks noChangeAspect="1" noChangeArrowheads="1"/>
          </p:cNvPicPr>
          <p:nvPr/>
        </p:nvPicPr>
        <p:blipFill>
          <a:blip r:embed="rId3" cstate="print"/>
          <a:srcRect/>
          <a:stretch>
            <a:fillRect/>
          </a:stretch>
        </p:blipFill>
        <p:spPr bwMode="auto">
          <a:xfrm>
            <a:off x="3840163" y="2911475"/>
            <a:ext cx="4859337" cy="2774950"/>
          </a:xfrm>
          <a:prstGeom prst="rect">
            <a:avLst/>
          </a:prstGeom>
          <a:noFill/>
          <a:ln w="31750">
            <a:solidFill>
              <a:srgbClr val="000000"/>
            </a:solidFill>
            <a:miter lim="800000"/>
            <a:headEnd/>
            <a:tailEnd/>
          </a:ln>
        </p:spPr>
      </p:pic>
      <p:sp>
        <p:nvSpPr>
          <p:cNvPr id="23559" name="Text Box 5"/>
          <p:cNvSpPr txBox="1">
            <a:spLocks noChangeArrowheads="1"/>
          </p:cNvSpPr>
          <p:nvPr/>
        </p:nvSpPr>
        <p:spPr bwMode="auto">
          <a:xfrm>
            <a:off x="-71438" y="0"/>
            <a:ext cx="6500813" cy="708025"/>
          </a:xfrm>
          <a:prstGeom prst="rect">
            <a:avLst/>
          </a:prstGeom>
          <a:noFill/>
          <a:ln w="9525">
            <a:noFill/>
            <a:miter lim="800000"/>
            <a:headEnd/>
            <a:tailEnd/>
          </a:ln>
        </p:spPr>
        <p:txBody>
          <a:bodyPr>
            <a:spAutoFit/>
          </a:bodyPr>
          <a:lstStyle/>
          <a:p>
            <a:pPr>
              <a:spcBef>
                <a:spcPct val="50000"/>
              </a:spcBef>
            </a:pPr>
            <a:r>
              <a:rPr lang="es-MX" sz="2000" b="1" dirty="0">
                <a:latin typeface="Presidencia Fuerte"/>
              </a:rPr>
              <a:t>Mosca Sudamericana de las Cucurbitáceas (</a:t>
            </a:r>
            <a:r>
              <a:rPr lang="es-MX" sz="2000" b="1" i="1" dirty="0" err="1">
                <a:latin typeface="Presidencia Fuerte"/>
              </a:rPr>
              <a:t>Anastrepha</a:t>
            </a:r>
            <a:r>
              <a:rPr lang="es-MX" sz="2000" b="1" i="1" dirty="0">
                <a:latin typeface="Presidencia Fuerte"/>
              </a:rPr>
              <a:t> </a:t>
            </a:r>
            <a:r>
              <a:rPr lang="es-MX" sz="2000" b="1" i="1" dirty="0" err="1">
                <a:latin typeface="Presidencia Fuerte"/>
              </a:rPr>
              <a:t>grandis</a:t>
            </a:r>
            <a:r>
              <a:rPr lang="es-MX" sz="2000" b="1" i="1" dirty="0">
                <a:latin typeface="Presidencia Fuerte"/>
              </a:rPr>
              <a:t>)</a:t>
            </a:r>
            <a:endParaRPr lang="es-ES" sz="2000" b="1" i="1" dirty="0">
              <a:latin typeface="Presidencia Fuerte"/>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CuadroTexto"/>
          <p:cNvSpPr txBox="1">
            <a:spLocks noChangeArrowheads="1"/>
          </p:cNvSpPr>
          <p:nvPr/>
        </p:nvSpPr>
        <p:spPr bwMode="auto">
          <a:xfrm>
            <a:off x="0" y="0"/>
            <a:ext cx="5429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s-MX" sz="2000" dirty="0" smtClean="0">
                <a:solidFill>
                  <a:schemeClr val="tx1">
                    <a:lumMod val="65000"/>
                    <a:lumOff val="35000"/>
                  </a:schemeClr>
                </a:solidFill>
                <a:latin typeface="Arial" charset="0"/>
                <a:cs typeface="Arial" charset="0"/>
              </a:rPr>
              <a:t>SISTEMA PREVENTIVO CONTRA MOSCAS EXÓTICAS DE LA FRUTA</a:t>
            </a:r>
            <a:endParaRPr lang="es-MX" sz="2000" dirty="0">
              <a:solidFill>
                <a:schemeClr val="tx1">
                  <a:lumMod val="65000"/>
                  <a:lumOff val="35000"/>
                </a:schemeClr>
              </a:solidFill>
              <a:latin typeface="Arial" charset="0"/>
              <a:cs typeface="Arial" charset="0"/>
            </a:endParaRPr>
          </a:p>
        </p:txBody>
      </p:sp>
      <p:pic>
        <p:nvPicPr>
          <p:cNvPr id="18435" name="Picture 10" descr="Jackson tra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288" y="1276350"/>
            <a:ext cx="19399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pic>
      <p:pic>
        <p:nvPicPr>
          <p:cNvPr id="18436"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l="16878" t="25000" r="42805" b="14366"/>
          <a:stretch>
            <a:fillRect/>
          </a:stretch>
        </p:blipFill>
        <p:spPr bwMode="auto">
          <a:xfrm>
            <a:off x="2613025" y="1260475"/>
            <a:ext cx="18764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pic>
      <p:pic>
        <p:nvPicPr>
          <p:cNvPr id="18437" name="Picture 13" descr="mcphail tr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4713" y="3786188"/>
            <a:ext cx="2039937"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pic>
      <p:sp>
        <p:nvSpPr>
          <p:cNvPr id="18438" name="Text Box 14"/>
          <p:cNvSpPr txBox="1">
            <a:spLocks noChangeArrowheads="1"/>
          </p:cNvSpPr>
          <p:nvPr/>
        </p:nvSpPr>
        <p:spPr bwMode="auto">
          <a:xfrm>
            <a:off x="12700" y="2717800"/>
            <a:ext cx="252412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spcBef>
                <a:spcPct val="50000"/>
              </a:spcBef>
            </a:pPr>
            <a:r>
              <a:rPr lang="es-MX" sz="1600" b="1">
                <a:latin typeface="Tahoma" pitchFamily="34" charset="0"/>
              </a:rPr>
              <a:t>Jackson</a:t>
            </a:r>
          </a:p>
          <a:p>
            <a:pPr algn="ctr">
              <a:spcBef>
                <a:spcPct val="50000"/>
              </a:spcBef>
            </a:pPr>
            <a:r>
              <a:rPr lang="es-MX" sz="1000" b="1">
                <a:latin typeface="Tahoma" pitchFamily="34" charset="0"/>
              </a:rPr>
              <a:t>Trimedlure – </a:t>
            </a:r>
            <a:r>
              <a:rPr lang="es-MX" sz="1000" b="1" i="1">
                <a:latin typeface="Tahoma" pitchFamily="34" charset="0"/>
              </a:rPr>
              <a:t>Ceratitis capitata</a:t>
            </a:r>
          </a:p>
          <a:p>
            <a:pPr algn="ctr">
              <a:spcBef>
                <a:spcPct val="50000"/>
              </a:spcBef>
            </a:pPr>
            <a:r>
              <a:rPr lang="es-MX" sz="1000" b="1">
                <a:latin typeface="Tahoma" pitchFamily="34" charset="0"/>
              </a:rPr>
              <a:t>Cuelure – </a:t>
            </a:r>
            <a:r>
              <a:rPr lang="es-MX" sz="1000" b="1" i="1">
                <a:latin typeface="Tahoma" pitchFamily="34" charset="0"/>
              </a:rPr>
              <a:t>Bactrocera cucurbitae</a:t>
            </a:r>
          </a:p>
          <a:p>
            <a:pPr algn="ctr">
              <a:spcBef>
                <a:spcPct val="50000"/>
              </a:spcBef>
            </a:pPr>
            <a:r>
              <a:rPr lang="es-MX" sz="1000" b="1">
                <a:latin typeface="Tahoma" pitchFamily="34" charset="0"/>
              </a:rPr>
              <a:t>Metil Eugenil – </a:t>
            </a:r>
            <a:r>
              <a:rPr lang="es-MX" sz="1000" b="1" i="1">
                <a:latin typeface="Tahoma" pitchFamily="34" charset="0"/>
              </a:rPr>
              <a:t>Bactrocera dorsalis</a:t>
            </a:r>
          </a:p>
        </p:txBody>
      </p:sp>
      <p:sp>
        <p:nvSpPr>
          <p:cNvPr id="18439" name="Rectangle 15"/>
          <p:cNvSpPr>
            <a:spLocks noChangeArrowheads="1"/>
          </p:cNvSpPr>
          <p:nvPr/>
        </p:nvSpPr>
        <p:spPr bwMode="auto">
          <a:xfrm>
            <a:off x="2613025" y="2847975"/>
            <a:ext cx="20002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spcBef>
                <a:spcPct val="50000"/>
              </a:spcBef>
            </a:pPr>
            <a:r>
              <a:rPr lang="es-MX" sz="1600" b="1">
                <a:latin typeface="Tahoma" pitchFamily="34" charset="0"/>
              </a:rPr>
              <a:t>Pherocon-AM</a:t>
            </a:r>
          </a:p>
          <a:p>
            <a:pPr algn="ctr" eaLnBrk="0" hangingPunct="0">
              <a:spcBef>
                <a:spcPct val="50000"/>
              </a:spcBef>
            </a:pPr>
            <a:r>
              <a:rPr lang="es-MX" sz="1000" b="1">
                <a:latin typeface="Tahoma" pitchFamily="34" charset="0"/>
              </a:rPr>
              <a:t>Acetato de Amonio – Género</a:t>
            </a:r>
          </a:p>
          <a:p>
            <a:pPr algn="ctr" eaLnBrk="0" hangingPunct="0">
              <a:spcBef>
                <a:spcPct val="50000"/>
              </a:spcBef>
            </a:pPr>
            <a:r>
              <a:rPr lang="es-MX" sz="1000" b="1" i="1">
                <a:latin typeface="Tahoma" pitchFamily="34" charset="0"/>
              </a:rPr>
              <a:t>Rhagoletis</a:t>
            </a:r>
            <a:endParaRPr lang="es-ES" sz="1000" b="1" i="1">
              <a:latin typeface="Tahoma" pitchFamily="34" charset="0"/>
            </a:endParaRPr>
          </a:p>
        </p:txBody>
      </p:sp>
      <p:sp>
        <p:nvSpPr>
          <p:cNvPr id="18440" name="Rectangle 17"/>
          <p:cNvSpPr>
            <a:spLocks noChangeArrowheads="1"/>
          </p:cNvSpPr>
          <p:nvPr/>
        </p:nvSpPr>
        <p:spPr bwMode="auto">
          <a:xfrm>
            <a:off x="5786438" y="5286375"/>
            <a:ext cx="30353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es-MX" sz="1600" b="1">
                <a:latin typeface="Tahoma" pitchFamily="34" charset="0"/>
              </a:rPr>
              <a:t>Multilure</a:t>
            </a:r>
          </a:p>
          <a:p>
            <a:pPr algn="ctr" eaLnBrk="0" hangingPunct="0">
              <a:spcBef>
                <a:spcPct val="50000"/>
              </a:spcBef>
            </a:pPr>
            <a:r>
              <a:rPr lang="es-MX" sz="1000" b="1">
                <a:latin typeface="Tahoma" pitchFamily="34" charset="0"/>
              </a:rPr>
              <a:t>Biolure – </a:t>
            </a:r>
            <a:r>
              <a:rPr lang="es-MX" b="1">
                <a:latin typeface="Calibri" pitchFamily="34" charset="0"/>
              </a:rPr>
              <a:t>♀</a:t>
            </a:r>
            <a:r>
              <a:rPr lang="es-MX" sz="1000" b="1">
                <a:latin typeface="Tahoma" pitchFamily="34" charset="0"/>
              </a:rPr>
              <a:t> </a:t>
            </a:r>
            <a:r>
              <a:rPr lang="es-MX" sz="1000" b="1" i="1">
                <a:latin typeface="Tahoma" pitchFamily="34" charset="0"/>
              </a:rPr>
              <a:t>C. capitata</a:t>
            </a:r>
          </a:p>
          <a:p>
            <a:pPr algn="ctr" eaLnBrk="0" hangingPunct="0">
              <a:spcBef>
                <a:spcPct val="50000"/>
              </a:spcBef>
            </a:pPr>
            <a:r>
              <a:rPr lang="es-MX" sz="1000" b="1">
                <a:latin typeface="Tahoma" pitchFamily="34" charset="0"/>
              </a:rPr>
              <a:t>Proteina Hidrolizada – </a:t>
            </a:r>
            <a:r>
              <a:rPr lang="es-MX" sz="1000" b="1" i="1">
                <a:latin typeface="Tahoma" pitchFamily="34" charset="0"/>
              </a:rPr>
              <a:t>Anastrepha suspensa</a:t>
            </a:r>
          </a:p>
          <a:p>
            <a:pPr algn="ctr" eaLnBrk="0" hangingPunct="0">
              <a:spcBef>
                <a:spcPct val="50000"/>
              </a:spcBef>
            </a:pPr>
            <a:r>
              <a:rPr lang="es-MX" sz="1000" b="1">
                <a:latin typeface="Tahoma" pitchFamily="34" charset="0"/>
              </a:rPr>
              <a:t>Nolure</a:t>
            </a:r>
            <a:r>
              <a:rPr lang="es-MX" sz="1000" b="1" i="1">
                <a:latin typeface="Tahoma" pitchFamily="34" charset="0"/>
              </a:rPr>
              <a:t> – Bactrocera oleae</a:t>
            </a:r>
            <a:endParaRPr lang="es-ES" sz="1000" b="1" i="1">
              <a:latin typeface="Tahoma" pitchFamily="34" charset="0"/>
            </a:endParaRPr>
          </a:p>
        </p:txBody>
      </p:sp>
      <p:sp>
        <p:nvSpPr>
          <p:cNvPr id="18441" name="Rectangle 18"/>
          <p:cNvSpPr>
            <a:spLocks noChangeArrowheads="1"/>
          </p:cNvSpPr>
          <p:nvPr/>
        </p:nvSpPr>
        <p:spPr bwMode="auto">
          <a:xfrm>
            <a:off x="4654550" y="2841625"/>
            <a:ext cx="248602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spcBef>
                <a:spcPct val="50000"/>
              </a:spcBef>
            </a:pPr>
            <a:r>
              <a:rPr lang="es-MX" sz="1600" b="1">
                <a:latin typeface="Tahoma" pitchFamily="34" charset="0"/>
              </a:rPr>
              <a:t>Cook and Cunningham</a:t>
            </a:r>
          </a:p>
          <a:p>
            <a:pPr algn="ctr" eaLnBrk="0" hangingPunct="0">
              <a:spcBef>
                <a:spcPct val="50000"/>
              </a:spcBef>
            </a:pPr>
            <a:r>
              <a:rPr lang="es-MX" sz="1000" b="1">
                <a:latin typeface="Tahoma" pitchFamily="34" charset="0"/>
              </a:rPr>
              <a:t>Trimedlure- </a:t>
            </a:r>
            <a:r>
              <a:rPr lang="es-MX" sz="1000" b="1" i="1">
                <a:latin typeface="Tahoma" pitchFamily="34" charset="0"/>
              </a:rPr>
              <a:t>C. capitata</a:t>
            </a:r>
            <a:endParaRPr lang="es-ES" sz="1000" b="1" i="1">
              <a:latin typeface="Tahoma" pitchFamily="34" charset="0"/>
            </a:endParaRPr>
          </a:p>
        </p:txBody>
      </p:sp>
      <p:sp>
        <p:nvSpPr>
          <p:cNvPr id="18442" name="Rectangle 19"/>
          <p:cNvSpPr>
            <a:spLocks noChangeArrowheads="1"/>
          </p:cNvSpPr>
          <p:nvPr/>
        </p:nvSpPr>
        <p:spPr bwMode="auto">
          <a:xfrm>
            <a:off x="204788" y="5356225"/>
            <a:ext cx="2492375"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spcBef>
                <a:spcPct val="50000"/>
              </a:spcBef>
            </a:pPr>
            <a:r>
              <a:rPr lang="es-MX" sz="1600" b="1">
                <a:latin typeface="Tahoma" pitchFamily="34" charset="0"/>
              </a:rPr>
              <a:t>Fase IV</a:t>
            </a:r>
          </a:p>
          <a:p>
            <a:pPr algn="ctr" eaLnBrk="0" hangingPunct="0">
              <a:spcBef>
                <a:spcPct val="50000"/>
              </a:spcBef>
            </a:pPr>
            <a:r>
              <a:rPr lang="es-MX" sz="1000" b="1">
                <a:latin typeface="Tahoma" pitchFamily="34" charset="0"/>
              </a:rPr>
              <a:t>Biolure (Acetato de amonio, </a:t>
            </a:r>
          </a:p>
          <a:p>
            <a:pPr algn="ctr" eaLnBrk="0" hangingPunct="0">
              <a:spcBef>
                <a:spcPct val="50000"/>
              </a:spcBef>
            </a:pPr>
            <a:r>
              <a:rPr lang="es-MX" sz="1000" b="1">
                <a:latin typeface="Tahoma" pitchFamily="34" charset="0"/>
              </a:rPr>
              <a:t>Putrecina y Trimetilamina) – </a:t>
            </a:r>
            <a:r>
              <a:rPr lang="es-MX" b="1">
                <a:latin typeface="Calibri" pitchFamily="34" charset="0"/>
              </a:rPr>
              <a:t>♀</a:t>
            </a:r>
            <a:r>
              <a:rPr lang="es-MX" sz="1000" b="1">
                <a:latin typeface="Tahoma" pitchFamily="34" charset="0"/>
              </a:rPr>
              <a:t> </a:t>
            </a:r>
            <a:r>
              <a:rPr lang="es-MX" sz="1000" b="1" i="1">
                <a:latin typeface="Tahoma" pitchFamily="34" charset="0"/>
              </a:rPr>
              <a:t>C. </a:t>
            </a:r>
          </a:p>
          <a:p>
            <a:pPr algn="ctr" eaLnBrk="0" hangingPunct="0">
              <a:spcBef>
                <a:spcPct val="50000"/>
              </a:spcBef>
            </a:pPr>
            <a:r>
              <a:rPr lang="es-MX" sz="1000" b="1" i="1">
                <a:latin typeface="Tahoma" pitchFamily="34" charset="0"/>
              </a:rPr>
              <a:t>capitata</a:t>
            </a:r>
            <a:endParaRPr lang="es-ES" sz="1000" b="1" i="1">
              <a:latin typeface="Tahoma" pitchFamily="34" charset="0"/>
            </a:endParaRPr>
          </a:p>
        </p:txBody>
      </p:sp>
      <p:sp>
        <p:nvSpPr>
          <p:cNvPr id="18443" name="Text Box 20"/>
          <p:cNvSpPr txBox="1">
            <a:spLocks noChangeArrowheads="1"/>
          </p:cNvSpPr>
          <p:nvPr/>
        </p:nvSpPr>
        <p:spPr bwMode="auto">
          <a:xfrm>
            <a:off x="85725" y="739775"/>
            <a:ext cx="6497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s-MX" sz="2000" b="1">
                <a:latin typeface="Calibri" pitchFamily="34" charset="0"/>
              </a:rPr>
              <a:t>Tipo de trampas utilizadas para moscas exóticas en México:</a:t>
            </a:r>
            <a:endParaRPr lang="es-ES" sz="2000" b="1">
              <a:latin typeface="Calibri" pitchFamily="34" charset="0"/>
            </a:endParaRPr>
          </a:p>
        </p:txBody>
      </p:sp>
      <p:pic>
        <p:nvPicPr>
          <p:cNvPr id="18444" name="Picture 21" descr="fotos campo 052"/>
          <p:cNvPicPr>
            <a:picLocks noChangeAspect="1" noChangeArrowheads="1"/>
          </p:cNvPicPr>
          <p:nvPr/>
        </p:nvPicPr>
        <p:blipFill>
          <a:blip r:embed="rId5" cstate="print">
            <a:extLst>
              <a:ext uri="{28A0092B-C50C-407E-A947-70E740481C1C}">
                <a14:useLocalDpi xmlns:a14="http://schemas.microsoft.com/office/drawing/2010/main" val="0"/>
              </a:ext>
            </a:extLst>
          </a:blip>
          <a:srcRect l="29968" t="14102" r="13676" b="18094"/>
          <a:stretch>
            <a:fillRect/>
          </a:stretch>
        </p:blipFill>
        <p:spPr bwMode="auto">
          <a:xfrm>
            <a:off x="495300" y="3835400"/>
            <a:ext cx="1970088"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pic>
      <p:pic>
        <p:nvPicPr>
          <p:cNvPr id="18445" name="Picture 22" descr="fotos campo 051"/>
          <p:cNvPicPr>
            <a:picLocks noChangeAspect="1" noChangeArrowheads="1"/>
          </p:cNvPicPr>
          <p:nvPr/>
        </p:nvPicPr>
        <p:blipFill>
          <a:blip r:embed="rId6" cstate="print">
            <a:extLst>
              <a:ext uri="{28A0092B-C50C-407E-A947-70E740481C1C}">
                <a14:useLocalDpi xmlns:a14="http://schemas.microsoft.com/office/drawing/2010/main" val="0"/>
              </a:ext>
            </a:extLst>
          </a:blip>
          <a:srcRect l="43512" t="18578" r="21579" b="25890"/>
          <a:stretch>
            <a:fillRect/>
          </a:stretch>
        </p:blipFill>
        <p:spPr bwMode="auto">
          <a:xfrm>
            <a:off x="7140575" y="1255713"/>
            <a:ext cx="1846263"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pic>
      <p:sp>
        <p:nvSpPr>
          <p:cNvPr id="18446" name="Rectangle 24"/>
          <p:cNvSpPr>
            <a:spLocks noChangeArrowheads="1"/>
          </p:cNvSpPr>
          <p:nvPr/>
        </p:nvSpPr>
        <p:spPr bwMode="auto">
          <a:xfrm>
            <a:off x="3392488" y="5414963"/>
            <a:ext cx="16383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spcBef>
                <a:spcPct val="50000"/>
              </a:spcBef>
            </a:pPr>
            <a:r>
              <a:rPr lang="es-MX" sz="1600" b="1">
                <a:latin typeface="Tahoma" pitchFamily="34" charset="0"/>
              </a:rPr>
              <a:t>McPhail</a:t>
            </a:r>
          </a:p>
          <a:p>
            <a:pPr algn="ctr" eaLnBrk="0" hangingPunct="0">
              <a:spcBef>
                <a:spcPct val="50000"/>
              </a:spcBef>
            </a:pPr>
            <a:r>
              <a:rPr lang="es-MX" sz="1000" b="1">
                <a:latin typeface="Tahoma" pitchFamily="34" charset="0"/>
              </a:rPr>
              <a:t>Proteína Hidrolizada – </a:t>
            </a:r>
          </a:p>
          <a:p>
            <a:pPr algn="ctr" eaLnBrk="0" hangingPunct="0">
              <a:spcBef>
                <a:spcPct val="50000"/>
              </a:spcBef>
            </a:pPr>
            <a:r>
              <a:rPr lang="es-MX" sz="1000" b="1" i="1">
                <a:latin typeface="Tahoma" pitchFamily="34" charset="0"/>
              </a:rPr>
              <a:t>A. suspensa</a:t>
            </a:r>
            <a:endParaRPr lang="es-ES" sz="1000" b="1" i="1">
              <a:latin typeface="Tahoma" pitchFamily="34" charset="0"/>
            </a:endParaRPr>
          </a:p>
        </p:txBody>
      </p:sp>
      <p:sp>
        <p:nvSpPr>
          <p:cNvPr id="18447" name="Rectangle 25"/>
          <p:cNvSpPr>
            <a:spLocks noChangeArrowheads="1"/>
          </p:cNvSpPr>
          <p:nvPr/>
        </p:nvSpPr>
        <p:spPr bwMode="auto">
          <a:xfrm>
            <a:off x="7234238" y="2852738"/>
            <a:ext cx="17145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spcBef>
                <a:spcPct val="50000"/>
              </a:spcBef>
            </a:pPr>
            <a:r>
              <a:rPr lang="es-MX" sz="1600" b="1">
                <a:latin typeface="Tahoma" pitchFamily="34" charset="0"/>
              </a:rPr>
              <a:t>Panel Amarillo</a:t>
            </a:r>
          </a:p>
          <a:p>
            <a:pPr algn="ctr" eaLnBrk="0" hangingPunct="0">
              <a:spcBef>
                <a:spcPct val="50000"/>
              </a:spcBef>
            </a:pPr>
            <a:r>
              <a:rPr lang="es-MX" sz="1000" b="1">
                <a:latin typeface="Tahoma" pitchFamily="34" charset="0"/>
              </a:rPr>
              <a:t>Trimedlure – </a:t>
            </a:r>
            <a:r>
              <a:rPr lang="es-MX" sz="1000" b="1" i="1">
                <a:latin typeface="Tahoma" pitchFamily="34" charset="0"/>
              </a:rPr>
              <a:t>C. capitata</a:t>
            </a:r>
            <a:endParaRPr lang="es-ES" sz="1000" b="1" i="1">
              <a:latin typeface="Tahoma" pitchFamily="34" charset="0"/>
            </a:endParaRPr>
          </a:p>
        </p:txBody>
      </p:sp>
      <p:pic>
        <p:nvPicPr>
          <p:cNvPr id="18448" name="Picture 27" descr="MVC-093F"/>
          <p:cNvPicPr>
            <a:picLocks noChangeAspect="1" noChangeArrowheads="1"/>
          </p:cNvPicPr>
          <p:nvPr/>
        </p:nvPicPr>
        <p:blipFill>
          <a:blip r:embed="rId7" cstate="print">
            <a:extLst>
              <a:ext uri="{28A0092B-C50C-407E-A947-70E740481C1C}">
                <a14:useLocalDpi xmlns:a14="http://schemas.microsoft.com/office/drawing/2010/main" val="0"/>
              </a:ext>
            </a:extLst>
          </a:blip>
          <a:srcRect t="12993" r="20906" b="10078"/>
          <a:stretch>
            <a:fillRect/>
          </a:stretch>
        </p:blipFill>
        <p:spPr bwMode="auto">
          <a:xfrm>
            <a:off x="4884738" y="1236663"/>
            <a:ext cx="2039937"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pic>
      <p:pic>
        <p:nvPicPr>
          <p:cNvPr id="18449" name="19 Imagen" descr="DSC04810.JPG"/>
          <p:cNvPicPr>
            <a:picLocks noChangeAspect="1"/>
          </p:cNvPicPr>
          <p:nvPr/>
        </p:nvPicPr>
        <p:blipFill>
          <a:blip r:embed="rId8" cstate="print">
            <a:extLst>
              <a:ext uri="{28A0092B-C50C-407E-A947-70E740481C1C}">
                <a14:useLocalDpi xmlns:a14="http://schemas.microsoft.com/office/drawing/2010/main" val="0"/>
              </a:ext>
            </a:extLst>
          </a:blip>
          <a:srcRect t="11765" b="20769"/>
          <a:stretch>
            <a:fillRect/>
          </a:stretch>
        </p:blipFill>
        <p:spPr bwMode="auto">
          <a:xfrm>
            <a:off x="3270250" y="3827463"/>
            <a:ext cx="1801813" cy="1573212"/>
          </a:xfrm>
          <a:prstGeom prst="rect">
            <a:avLst/>
          </a:prstGeom>
          <a:noFill/>
          <a:ln w="9525"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0109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5"/>
          <p:cNvSpPr txBox="1">
            <a:spLocks noChangeArrowheads="1"/>
          </p:cNvSpPr>
          <p:nvPr/>
        </p:nvSpPr>
        <p:spPr bwMode="auto">
          <a:xfrm>
            <a:off x="34925" y="777875"/>
            <a:ext cx="582136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cs typeface="Arial" pitchFamily="34" charset="0"/>
              </a:defRPr>
            </a:lvl1pPr>
            <a:lvl2pPr marL="800100" indent="-34290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s-MX" sz="2000" b="1">
                <a:latin typeface="Calibri" pitchFamily="34" charset="0"/>
              </a:rPr>
              <a:t>Sitios de riesgo:</a:t>
            </a:r>
          </a:p>
          <a:p>
            <a:pPr eaLnBrk="1" hangingPunct="1"/>
            <a:endParaRPr lang="es-MX" sz="2000" b="1">
              <a:latin typeface="Calibri" pitchFamily="34" charset="0"/>
            </a:endParaRPr>
          </a:p>
          <a:p>
            <a:pPr eaLnBrk="1" hangingPunct="1"/>
            <a:r>
              <a:rPr lang="es-MX" sz="2000" b="1">
                <a:latin typeface="Calibri" pitchFamily="34" charset="0"/>
              </a:rPr>
              <a:t>a) Introducción</a:t>
            </a:r>
          </a:p>
          <a:p>
            <a:pPr lvl="1" eaLnBrk="1" hangingPunct="1">
              <a:buFontTx/>
              <a:buChar char="•"/>
            </a:pPr>
            <a:r>
              <a:rPr lang="es-MX" sz="2000">
                <a:latin typeface="Calibri" pitchFamily="34" charset="0"/>
              </a:rPr>
              <a:t> Aeropuertos</a:t>
            </a:r>
          </a:p>
          <a:p>
            <a:pPr lvl="1" eaLnBrk="1" hangingPunct="1">
              <a:buFontTx/>
              <a:buChar char="•"/>
            </a:pPr>
            <a:r>
              <a:rPr lang="es-MX" sz="2000">
                <a:latin typeface="Calibri" pitchFamily="34" charset="0"/>
              </a:rPr>
              <a:t> Puertos marítimos</a:t>
            </a:r>
          </a:p>
          <a:p>
            <a:pPr lvl="1" eaLnBrk="1" hangingPunct="1">
              <a:buFontTx/>
              <a:buChar char="•"/>
            </a:pPr>
            <a:r>
              <a:rPr lang="es-MX" sz="2000">
                <a:latin typeface="Calibri" pitchFamily="34" charset="0"/>
              </a:rPr>
              <a:t> Fronteras</a:t>
            </a:r>
          </a:p>
          <a:p>
            <a:pPr lvl="1" eaLnBrk="1" hangingPunct="1">
              <a:buFontTx/>
              <a:buChar char="•"/>
            </a:pPr>
            <a:r>
              <a:rPr lang="es-MX" sz="2000">
                <a:latin typeface="Calibri" pitchFamily="34" charset="0"/>
              </a:rPr>
              <a:t>Transportes de pasajeros</a:t>
            </a:r>
          </a:p>
          <a:p>
            <a:pPr lvl="1" eaLnBrk="1" hangingPunct="1">
              <a:buFontTx/>
              <a:buChar char="•"/>
            </a:pPr>
            <a:r>
              <a:rPr lang="es-MX" sz="2000">
                <a:latin typeface="Calibri" pitchFamily="34" charset="0"/>
              </a:rPr>
              <a:t>Terminales de ferrocarril</a:t>
            </a:r>
          </a:p>
        </p:txBody>
      </p:sp>
      <p:pic>
        <p:nvPicPr>
          <p:cNvPr id="1945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6313" y="3286125"/>
            <a:ext cx="414337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313" y="3286125"/>
            <a:ext cx="4548187"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1 CuadroTexto"/>
          <p:cNvSpPr txBox="1">
            <a:spLocks noChangeArrowheads="1"/>
          </p:cNvSpPr>
          <p:nvPr/>
        </p:nvSpPr>
        <p:spPr bwMode="auto">
          <a:xfrm>
            <a:off x="0" y="0"/>
            <a:ext cx="5429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s-MX" sz="2000" dirty="0" smtClean="0">
                <a:solidFill>
                  <a:schemeClr val="tx1">
                    <a:lumMod val="65000"/>
                    <a:lumOff val="35000"/>
                  </a:schemeClr>
                </a:solidFill>
                <a:latin typeface="Arial" charset="0"/>
                <a:cs typeface="Arial" charset="0"/>
              </a:rPr>
              <a:t>SISTEMA PREVENTIVO CONTRA MOSCAS EXÓTICAS DE LA FRUTA</a:t>
            </a:r>
            <a:endParaRPr lang="es-MX" sz="2000" dirty="0">
              <a:solidFill>
                <a:schemeClr val="tx1">
                  <a:lumMod val="65000"/>
                  <a:lumOff val="35000"/>
                </a:schemeClr>
              </a:solidFill>
              <a:latin typeface="Arial" charset="0"/>
              <a:cs typeface="Arial" charset="0"/>
            </a:endParaRPr>
          </a:p>
        </p:txBody>
      </p:sp>
    </p:spTree>
    <p:extLst>
      <p:ext uri="{BB962C8B-B14F-4D97-AF65-F5344CB8AC3E}">
        <p14:creationId xmlns:p14="http://schemas.microsoft.com/office/powerpoint/2010/main" val="14894440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34925" y="785813"/>
            <a:ext cx="83947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cs typeface="Arial" pitchFamily="34" charset="0"/>
              </a:defRPr>
            </a:lvl1pPr>
            <a:lvl2pPr marL="800100" indent="-34290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s-MX" sz="2000" b="1">
                <a:latin typeface="Calibri" pitchFamily="34" charset="0"/>
              </a:rPr>
              <a:t>Sitios de riesgo:</a:t>
            </a:r>
          </a:p>
          <a:p>
            <a:pPr lvl="1" eaLnBrk="1" hangingPunct="1"/>
            <a:endParaRPr lang="es-MX" sz="2000" b="1">
              <a:latin typeface="Calibri" pitchFamily="34" charset="0"/>
            </a:endParaRPr>
          </a:p>
          <a:p>
            <a:pPr eaLnBrk="1" hangingPunct="1"/>
            <a:r>
              <a:rPr lang="es-MX" sz="2000" b="1">
                <a:latin typeface="Calibri" pitchFamily="34" charset="0"/>
              </a:rPr>
              <a:t>b) Establecimiento</a:t>
            </a:r>
          </a:p>
          <a:p>
            <a:pPr lvl="1" eaLnBrk="1" hangingPunct="1">
              <a:buFontTx/>
              <a:buChar char="•"/>
            </a:pPr>
            <a:r>
              <a:rPr lang="es-MX" sz="2000">
                <a:latin typeface="Calibri" pitchFamily="34" charset="0"/>
              </a:rPr>
              <a:t>Áreas comerciales (café – planes de trabajo con otros países) </a:t>
            </a:r>
          </a:p>
          <a:p>
            <a:pPr lvl="1" eaLnBrk="1" hangingPunct="1">
              <a:buFontTx/>
              <a:buChar char="•"/>
            </a:pPr>
            <a:r>
              <a:rPr lang="es-MX" sz="2000">
                <a:latin typeface="Calibri" pitchFamily="34" charset="0"/>
              </a:rPr>
              <a:t>Áreas marginales (huertos de traspatio y árboles frutales en áreas urbanas, parques nacionales, reservas ecológicas y zonas silvestres)</a:t>
            </a:r>
            <a:endParaRPr lang="es-ES" sz="2000">
              <a:latin typeface="Calibri" pitchFamily="34" charset="0"/>
            </a:endParaRPr>
          </a:p>
        </p:txBody>
      </p:sp>
      <p:pic>
        <p:nvPicPr>
          <p:cNvPr id="20483" name="9 Imagen" descr="DSC04814.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225" y="2976563"/>
            <a:ext cx="4065588"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10 Imagen" descr="SUPERVISION2 01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2992438"/>
            <a:ext cx="4519612"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1 CuadroTexto"/>
          <p:cNvSpPr txBox="1">
            <a:spLocks noChangeArrowheads="1"/>
          </p:cNvSpPr>
          <p:nvPr/>
        </p:nvSpPr>
        <p:spPr bwMode="auto">
          <a:xfrm>
            <a:off x="0" y="0"/>
            <a:ext cx="5429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s-MX" sz="2000" dirty="0">
                <a:solidFill>
                  <a:schemeClr val="tx1">
                    <a:lumMod val="65000"/>
                    <a:lumOff val="35000"/>
                  </a:schemeClr>
                </a:solidFill>
                <a:latin typeface="Arial" charset="0"/>
                <a:cs typeface="Arial" charset="0"/>
              </a:rPr>
              <a:t>SISTEMA PREVENTIVO CONTRA MOSCAS EXÓTICAS DE LA FRUTA</a:t>
            </a:r>
          </a:p>
        </p:txBody>
      </p:sp>
    </p:spTree>
    <p:extLst>
      <p:ext uri="{BB962C8B-B14F-4D97-AF65-F5344CB8AC3E}">
        <p14:creationId xmlns:p14="http://schemas.microsoft.com/office/powerpoint/2010/main" val="24529656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a:off x="34925" y="785813"/>
            <a:ext cx="5821363"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cs typeface="Arial" pitchFamily="34" charset="0"/>
              </a:defRPr>
            </a:lvl1pPr>
            <a:lvl2pPr marL="800100" indent="-34290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s-MX" sz="2000" b="1">
                <a:latin typeface="Calibri" pitchFamily="34" charset="0"/>
              </a:rPr>
              <a:t>Sitios de riesgo:</a:t>
            </a:r>
          </a:p>
          <a:p>
            <a:pPr lvl="1" eaLnBrk="1" hangingPunct="1"/>
            <a:endParaRPr lang="es-MX" sz="2000" b="1">
              <a:latin typeface="Calibri" pitchFamily="34" charset="0"/>
            </a:endParaRPr>
          </a:p>
          <a:p>
            <a:pPr eaLnBrk="1" hangingPunct="1">
              <a:buFontTx/>
              <a:buAutoNum type="alphaLcPeriod" startAt="3"/>
            </a:pPr>
            <a:r>
              <a:rPr lang="es-MX" sz="2000" b="1">
                <a:latin typeface="Calibri" pitchFamily="34" charset="0"/>
              </a:rPr>
              <a:t>Otras</a:t>
            </a:r>
          </a:p>
          <a:p>
            <a:pPr lvl="1" eaLnBrk="1" hangingPunct="1">
              <a:buFontTx/>
              <a:buChar char="•"/>
            </a:pPr>
            <a:r>
              <a:rPr lang="es-MX" sz="2000">
                <a:latin typeface="Calibri" pitchFamily="34" charset="0"/>
              </a:rPr>
              <a:t>Áreas urbanas (parques de recreo, centros turísticos y basureros)</a:t>
            </a:r>
          </a:p>
          <a:p>
            <a:pPr lvl="1" eaLnBrk="1" hangingPunct="1">
              <a:buFontTx/>
              <a:buChar char="•"/>
            </a:pPr>
            <a:r>
              <a:rPr lang="es-MX" sz="2000">
                <a:latin typeface="Calibri" pitchFamily="34" charset="0"/>
              </a:rPr>
              <a:t>Ruta de migrantes</a:t>
            </a:r>
          </a:p>
          <a:p>
            <a:pPr lvl="1" eaLnBrk="1" hangingPunct="1"/>
            <a:endParaRPr lang="es-ES" sz="1600" b="1">
              <a:latin typeface="Calibri" pitchFamily="34" charset="0"/>
            </a:endParaRPr>
          </a:p>
        </p:txBody>
      </p:sp>
      <p:pic>
        <p:nvPicPr>
          <p:cNvPr id="2150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3438" y="2928938"/>
            <a:ext cx="4500562"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000375"/>
            <a:ext cx="457835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Rectángulo"/>
          <p:cNvSpPr/>
          <p:nvPr/>
        </p:nvSpPr>
        <p:spPr>
          <a:xfrm>
            <a:off x="71438" y="30126"/>
            <a:ext cx="4572000" cy="707886"/>
          </a:xfrm>
          <a:prstGeom prst="rect">
            <a:avLst/>
          </a:prstGeom>
        </p:spPr>
        <p:txBody>
          <a:bodyPr>
            <a:spAutoFit/>
          </a:bodyPr>
          <a:lstStyle/>
          <a:p>
            <a:pPr eaLnBrk="1" hangingPunct="1"/>
            <a:r>
              <a:rPr lang="es-MX" sz="2000" dirty="0">
                <a:solidFill>
                  <a:schemeClr val="tx1">
                    <a:lumMod val="65000"/>
                    <a:lumOff val="35000"/>
                  </a:schemeClr>
                </a:solidFill>
                <a:latin typeface="Arial" charset="0"/>
                <a:cs typeface="Arial" charset="0"/>
              </a:rPr>
              <a:t>SISTEMA PREVENTIVO CONTRA MOSCAS EXÓTICAS DE LA FRUTA</a:t>
            </a:r>
          </a:p>
        </p:txBody>
      </p:sp>
    </p:spTree>
    <p:extLst>
      <p:ext uri="{BB962C8B-B14F-4D97-AF65-F5344CB8AC3E}">
        <p14:creationId xmlns:p14="http://schemas.microsoft.com/office/powerpoint/2010/main" val="41676592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906" name="Text Box 402"/>
          <p:cNvSpPr txBox="1">
            <a:spLocks noChangeArrowheads="1"/>
          </p:cNvSpPr>
          <p:nvPr/>
        </p:nvSpPr>
        <p:spPr bwMode="auto">
          <a:xfrm>
            <a:off x="0" y="68547"/>
            <a:ext cx="5527675" cy="707886"/>
          </a:xfrm>
          <a:prstGeom prst="rect">
            <a:avLst/>
          </a:prstGeom>
          <a:noFill/>
          <a:ln w="9525">
            <a:noFill/>
            <a:miter lim="800000"/>
            <a:headEnd/>
            <a:tailEnd/>
          </a:ln>
          <a:effectLst/>
        </p:spPr>
        <p:txBody>
          <a:bodyPr wrap="square">
            <a:spAutoFit/>
          </a:bodyPr>
          <a:lstStyle/>
          <a:p>
            <a:pPr>
              <a:defRPr/>
            </a:pPr>
            <a:r>
              <a:rPr lang="es-MX" sz="2000" dirty="0">
                <a:solidFill>
                  <a:schemeClr val="tx1">
                    <a:lumMod val="65000"/>
                    <a:lumOff val="35000"/>
                  </a:schemeClr>
                </a:solidFill>
                <a:latin typeface="Arial" charset="0"/>
                <a:cs typeface="Arial" charset="0"/>
              </a:rPr>
              <a:t>SISTEMA PREVENTIVO NACIONAL CONTRA MOSCAS </a:t>
            </a:r>
            <a:r>
              <a:rPr lang="es-MX" sz="2000" dirty="0" smtClean="0">
                <a:solidFill>
                  <a:schemeClr val="tx1">
                    <a:lumMod val="65000"/>
                    <a:lumOff val="35000"/>
                  </a:schemeClr>
                </a:solidFill>
                <a:latin typeface="Arial" charset="0"/>
                <a:cs typeface="Arial" charset="0"/>
              </a:rPr>
              <a:t>EXÓTICAS DE LA FRUTA</a:t>
            </a:r>
            <a:endParaRPr lang="en-US" sz="2000" dirty="0">
              <a:solidFill>
                <a:schemeClr val="tx1">
                  <a:lumMod val="65000"/>
                  <a:lumOff val="35000"/>
                </a:schemeClr>
              </a:solidFill>
              <a:latin typeface="Arial" charset="0"/>
              <a:cs typeface="Arial" charset="0"/>
            </a:endParaRPr>
          </a:p>
        </p:txBody>
      </p:sp>
      <p:pic>
        <p:nvPicPr>
          <p:cNvPr id="31746" name="12 Imagen" descr="P1030830.JPG"/>
          <p:cNvPicPr>
            <a:picLocks noChangeAspect="1"/>
          </p:cNvPicPr>
          <p:nvPr/>
        </p:nvPicPr>
        <p:blipFill>
          <a:blip r:embed="rId3" cstate="print"/>
          <a:srcRect l="18176"/>
          <a:stretch>
            <a:fillRect/>
          </a:stretch>
        </p:blipFill>
        <p:spPr bwMode="auto">
          <a:xfrm>
            <a:off x="11113" y="2768600"/>
            <a:ext cx="2108200" cy="1931988"/>
          </a:xfrm>
          <a:prstGeom prst="rect">
            <a:avLst/>
          </a:prstGeom>
          <a:noFill/>
          <a:ln w="9525">
            <a:noFill/>
            <a:miter lim="800000"/>
            <a:headEnd/>
            <a:tailEnd/>
          </a:ln>
        </p:spPr>
      </p:pic>
      <p:grpSp>
        <p:nvGrpSpPr>
          <p:cNvPr id="2" name="80 Grupo"/>
          <p:cNvGrpSpPr>
            <a:grpSpLocks/>
          </p:cNvGrpSpPr>
          <p:nvPr/>
        </p:nvGrpSpPr>
        <p:grpSpPr bwMode="auto">
          <a:xfrm>
            <a:off x="223838" y="857250"/>
            <a:ext cx="8920162" cy="5575300"/>
            <a:chOff x="223838" y="1123950"/>
            <a:chExt cx="8920162" cy="5575300"/>
          </a:xfrm>
        </p:grpSpPr>
        <p:pic>
          <p:nvPicPr>
            <p:cNvPr id="31748" name="10 Imagen" descr="SUPERVISION_JACKSON 016.jpg"/>
            <p:cNvPicPr>
              <a:picLocks noChangeAspect="1"/>
            </p:cNvPicPr>
            <p:nvPr/>
          </p:nvPicPr>
          <p:blipFill>
            <a:blip r:embed="rId4" cstate="print"/>
            <a:srcRect/>
            <a:stretch>
              <a:fillRect/>
            </a:stretch>
          </p:blipFill>
          <p:spPr bwMode="auto">
            <a:xfrm>
              <a:off x="6715125" y="2571750"/>
              <a:ext cx="2428875" cy="3243263"/>
            </a:xfrm>
            <a:prstGeom prst="rect">
              <a:avLst/>
            </a:prstGeom>
            <a:noFill/>
            <a:ln w="9525">
              <a:noFill/>
              <a:miter lim="800000"/>
              <a:headEnd/>
              <a:tailEnd/>
            </a:ln>
          </p:spPr>
        </p:pic>
        <p:pic>
          <p:nvPicPr>
            <p:cNvPr id="31749" name="11 Imagen" descr="100_1016.JPG"/>
            <p:cNvPicPr>
              <a:picLocks noChangeAspect="1"/>
            </p:cNvPicPr>
            <p:nvPr/>
          </p:nvPicPr>
          <p:blipFill>
            <a:blip r:embed="rId5" cstate="print"/>
            <a:srcRect/>
            <a:stretch>
              <a:fillRect/>
            </a:stretch>
          </p:blipFill>
          <p:spPr bwMode="auto">
            <a:xfrm>
              <a:off x="4381500" y="2571750"/>
              <a:ext cx="2332038" cy="1747838"/>
            </a:xfrm>
            <a:prstGeom prst="rect">
              <a:avLst/>
            </a:prstGeom>
            <a:noFill/>
            <a:ln w="9525">
              <a:noFill/>
              <a:miter lim="800000"/>
              <a:headEnd/>
              <a:tailEnd/>
            </a:ln>
          </p:spPr>
        </p:pic>
        <p:sp>
          <p:nvSpPr>
            <p:cNvPr id="31750" name="Freeform 11"/>
            <p:cNvSpPr>
              <a:spLocks/>
            </p:cNvSpPr>
            <p:nvPr/>
          </p:nvSpPr>
          <p:spPr bwMode="auto">
            <a:xfrm>
              <a:off x="639763" y="1127125"/>
              <a:ext cx="763587" cy="1438275"/>
            </a:xfrm>
            <a:custGeom>
              <a:avLst/>
              <a:gdLst>
                <a:gd name="T0" fmla="*/ 2147483647 w 481"/>
                <a:gd name="T1" fmla="*/ 2147483647 h 906"/>
                <a:gd name="T2" fmla="*/ 2147483647 w 481"/>
                <a:gd name="T3" fmla="*/ 2147483647 h 906"/>
                <a:gd name="T4" fmla="*/ 2147483647 w 481"/>
                <a:gd name="T5" fmla="*/ 2147483647 h 906"/>
                <a:gd name="T6" fmla="*/ 2147483647 w 481"/>
                <a:gd name="T7" fmla="*/ 2147483647 h 906"/>
                <a:gd name="T8" fmla="*/ 2147483647 w 481"/>
                <a:gd name="T9" fmla="*/ 2147483647 h 906"/>
                <a:gd name="T10" fmla="*/ 2147483647 w 481"/>
                <a:gd name="T11" fmla="*/ 2147483647 h 906"/>
                <a:gd name="T12" fmla="*/ 2147483647 w 481"/>
                <a:gd name="T13" fmla="*/ 2147483647 h 906"/>
                <a:gd name="T14" fmla="*/ 2147483647 w 481"/>
                <a:gd name="T15" fmla="*/ 2147483647 h 906"/>
                <a:gd name="T16" fmla="*/ 2147483647 w 481"/>
                <a:gd name="T17" fmla="*/ 2147483647 h 906"/>
                <a:gd name="T18" fmla="*/ 2147483647 w 481"/>
                <a:gd name="T19" fmla="*/ 2147483647 h 906"/>
                <a:gd name="T20" fmla="*/ 2147483647 w 481"/>
                <a:gd name="T21" fmla="*/ 2147483647 h 906"/>
                <a:gd name="T22" fmla="*/ 2147483647 w 481"/>
                <a:gd name="T23" fmla="*/ 2147483647 h 906"/>
                <a:gd name="T24" fmla="*/ 2147483647 w 481"/>
                <a:gd name="T25" fmla="*/ 2147483647 h 906"/>
                <a:gd name="T26" fmla="*/ 2147483647 w 481"/>
                <a:gd name="T27" fmla="*/ 2147483647 h 906"/>
                <a:gd name="T28" fmla="*/ 2147483647 w 481"/>
                <a:gd name="T29" fmla="*/ 2147483647 h 906"/>
                <a:gd name="T30" fmla="*/ 2147483647 w 481"/>
                <a:gd name="T31" fmla="*/ 2147483647 h 906"/>
                <a:gd name="T32" fmla="*/ 2147483647 w 481"/>
                <a:gd name="T33" fmla="*/ 2147483647 h 906"/>
                <a:gd name="T34" fmla="*/ 2147483647 w 481"/>
                <a:gd name="T35" fmla="*/ 2147483647 h 906"/>
                <a:gd name="T36" fmla="*/ 2147483647 w 481"/>
                <a:gd name="T37" fmla="*/ 2147483647 h 906"/>
                <a:gd name="T38" fmla="*/ 2147483647 w 481"/>
                <a:gd name="T39" fmla="*/ 2147483647 h 906"/>
                <a:gd name="T40" fmla="*/ 2147483647 w 481"/>
                <a:gd name="T41" fmla="*/ 2147483647 h 906"/>
                <a:gd name="T42" fmla="*/ 2147483647 w 481"/>
                <a:gd name="T43" fmla="*/ 2147483647 h 906"/>
                <a:gd name="T44" fmla="*/ 2147483647 w 481"/>
                <a:gd name="T45" fmla="*/ 2147483647 h 906"/>
                <a:gd name="T46" fmla="*/ 2147483647 w 481"/>
                <a:gd name="T47" fmla="*/ 2147483647 h 906"/>
                <a:gd name="T48" fmla="*/ 2147483647 w 481"/>
                <a:gd name="T49" fmla="*/ 2147483647 h 906"/>
                <a:gd name="T50" fmla="*/ 2147483647 w 481"/>
                <a:gd name="T51" fmla="*/ 2147483647 h 906"/>
                <a:gd name="T52" fmla="*/ 2147483647 w 481"/>
                <a:gd name="T53" fmla="*/ 2147483647 h 906"/>
                <a:gd name="T54" fmla="*/ 2147483647 w 481"/>
                <a:gd name="T55" fmla="*/ 2147483647 h 906"/>
                <a:gd name="T56" fmla="*/ 2147483647 w 481"/>
                <a:gd name="T57" fmla="*/ 2147483647 h 906"/>
                <a:gd name="T58" fmla="*/ 2147483647 w 481"/>
                <a:gd name="T59" fmla="*/ 2147483647 h 906"/>
                <a:gd name="T60" fmla="*/ 2147483647 w 481"/>
                <a:gd name="T61" fmla="*/ 2147483647 h 906"/>
                <a:gd name="T62" fmla="*/ 2147483647 w 481"/>
                <a:gd name="T63" fmla="*/ 2147483647 h 906"/>
                <a:gd name="T64" fmla="*/ 2147483647 w 481"/>
                <a:gd name="T65" fmla="*/ 2147483647 h 906"/>
                <a:gd name="T66" fmla="*/ 2147483647 w 481"/>
                <a:gd name="T67" fmla="*/ 2147483647 h 906"/>
                <a:gd name="T68" fmla="*/ 2147483647 w 481"/>
                <a:gd name="T69" fmla="*/ 2147483647 h 906"/>
                <a:gd name="T70" fmla="*/ 2147483647 w 481"/>
                <a:gd name="T71" fmla="*/ 2147483647 h 906"/>
                <a:gd name="T72" fmla="*/ 2147483647 w 481"/>
                <a:gd name="T73" fmla="*/ 2147483647 h 906"/>
                <a:gd name="T74" fmla="*/ 2147483647 w 481"/>
                <a:gd name="T75" fmla="*/ 2147483647 h 906"/>
                <a:gd name="T76" fmla="*/ 2147483647 w 481"/>
                <a:gd name="T77" fmla="*/ 2147483647 h 906"/>
                <a:gd name="T78" fmla="*/ 2147483647 w 481"/>
                <a:gd name="T79" fmla="*/ 2147483647 h 906"/>
                <a:gd name="T80" fmla="*/ 2147483647 w 481"/>
                <a:gd name="T81" fmla="*/ 2147483647 h 906"/>
                <a:gd name="T82" fmla="*/ 2147483647 w 481"/>
                <a:gd name="T83" fmla="*/ 2147483647 h 906"/>
                <a:gd name="T84" fmla="*/ 2147483647 w 481"/>
                <a:gd name="T85" fmla="*/ 2147483647 h 906"/>
                <a:gd name="T86" fmla="*/ 2147483647 w 481"/>
                <a:gd name="T87" fmla="*/ 2147483647 h 906"/>
                <a:gd name="T88" fmla="*/ 2147483647 w 481"/>
                <a:gd name="T89" fmla="*/ 2147483647 h 906"/>
                <a:gd name="T90" fmla="*/ 2147483647 w 481"/>
                <a:gd name="T91" fmla="*/ 2147483647 h 906"/>
                <a:gd name="T92" fmla="*/ 2147483647 w 481"/>
                <a:gd name="T93" fmla="*/ 2147483647 h 906"/>
                <a:gd name="T94" fmla="*/ 2147483647 w 481"/>
                <a:gd name="T95" fmla="*/ 2147483647 h 906"/>
                <a:gd name="T96" fmla="*/ 2147483647 w 481"/>
                <a:gd name="T97" fmla="*/ 2147483647 h 906"/>
                <a:gd name="T98" fmla="*/ 2147483647 w 481"/>
                <a:gd name="T99" fmla="*/ 2147483647 h 906"/>
                <a:gd name="T100" fmla="*/ 2147483647 w 481"/>
                <a:gd name="T101" fmla="*/ 2147483647 h 906"/>
                <a:gd name="T102" fmla="*/ 2147483647 w 481"/>
                <a:gd name="T103" fmla="*/ 2147483647 h 906"/>
                <a:gd name="T104" fmla="*/ 2147483647 w 481"/>
                <a:gd name="T105" fmla="*/ 2147483647 h 906"/>
                <a:gd name="T106" fmla="*/ 2147483647 w 481"/>
                <a:gd name="T107" fmla="*/ 2147483647 h 906"/>
                <a:gd name="T108" fmla="*/ 2147483647 w 481"/>
                <a:gd name="T109" fmla="*/ 2147483647 h 906"/>
                <a:gd name="T110" fmla="*/ 2147483647 w 481"/>
                <a:gd name="T111" fmla="*/ 2147483647 h 906"/>
                <a:gd name="T112" fmla="*/ 2147483647 w 481"/>
                <a:gd name="T113" fmla="*/ 2147483647 h 9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1"/>
                <a:gd name="T172" fmla="*/ 0 h 906"/>
                <a:gd name="T173" fmla="*/ 481 w 481"/>
                <a:gd name="T174" fmla="*/ 906 h 9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1" h="906">
                  <a:moveTo>
                    <a:pt x="0" y="2"/>
                  </a:moveTo>
                  <a:lnTo>
                    <a:pt x="349" y="42"/>
                  </a:lnTo>
                  <a:lnTo>
                    <a:pt x="343" y="46"/>
                  </a:lnTo>
                  <a:lnTo>
                    <a:pt x="337" y="48"/>
                  </a:lnTo>
                  <a:lnTo>
                    <a:pt x="341" y="46"/>
                  </a:lnTo>
                  <a:lnTo>
                    <a:pt x="343" y="46"/>
                  </a:lnTo>
                  <a:lnTo>
                    <a:pt x="339" y="50"/>
                  </a:lnTo>
                  <a:lnTo>
                    <a:pt x="337" y="53"/>
                  </a:lnTo>
                  <a:lnTo>
                    <a:pt x="341" y="48"/>
                  </a:lnTo>
                  <a:lnTo>
                    <a:pt x="337" y="50"/>
                  </a:lnTo>
                  <a:lnTo>
                    <a:pt x="332" y="53"/>
                  </a:lnTo>
                  <a:lnTo>
                    <a:pt x="332" y="65"/>
                  </a:lnTo>
                  <a:lnTo>
                    <a:pt x="330" y="67"/>
                  </a:lnTo>
                  <a:lnTo>
                    <a:pt x="326" y="69"/>
                  </a:lnTo>
                  <a:lnTo>
                    <a:pt x="326" y="80"/>
                  </a:lnTo>
                  <a:lnTo>
                    <a:pt x="326" y="76"/>
                  </a:lnTo>
                  <a:lnTo>
                    <a:pt x="324" y="76"/>
                  </a:lnTo>
                  <a:lnTo>
                    <a:pt x="320" y="80"/>
                  </a:lnTo>
                  <a:lnTo>
                    <a:pt x="318" y="82"/>
                  </a:lnTo>
                  <a:lnTo>
                    <a:pt x="316" y="86"/>
                  </a:lnTo>
                  <a:lnTo>
                    <a:pt x="316" y="92"/>
                  </a:lnTo>
                  <a:lnTo>
                    <a:pt x="312" y="94"/>
                  </a:lnTo>
                  <a:lnTo>
                    <a:pt x="308" y="94"/>
                  </a:lnTo>
                  <a:lnTo>
                    <a:pt x="308" y="109"/>
                  </a:lnTo>
                  <a:lnTo>
                    <a:pt x="307" y="111"/>
                  </a:lnTo>
                  <a:lnTo>
                    <a:pt x="303" y="115"/>
                  </a:lnTo>
                  <a:lnTo>
                    <a:pt x="303" y="113"/>
                  </a:lnTo>
                  <a:lnTo>
                    <a:pt x="297" y="115"/>
                  </a:lnTo>
                  <a:lnTo>
                    <a:pt x="295" y="119"/>
                  </a:lnTo>
                  <a:lnTo>
                    <a:pt x="295" y="124"/>
                  </a:lnTo>
                  <a:lnTo>
                    <a:pt x="291" y="124"/>
                  </a:lnTo>
                  <a:lnTo>
                    <a:pt x="293" y="124"/>
                  </a:lnTo>
                  <a:lnTo>
                    <a:pt x="291" y="128"/>
                  </a:lnTo>
                  <a:lnTo>
                    <a:pt x="289" y="128"/>
                  </a:lnTo>
                  <a:lnTo>
                    <a:pt x="289" y="153"/>
                  </a:lnTo>
                  <a:lnTo>
                    <a:pt x="289" y="144"/>
                  </a:lnTo>
                  <a:lnTo>
                    <a:pt x="287" y="147"/>
                  </a:lnTo>
                  <a:lnTo>
                    <a:pt x="284" y="153"/>
                  </a:lnTo>
                  <a:lnTo>
                    <a:pt x="284" y="167"/>
                  </a:lnTo>
                  <a:lnTo>
                    <a:pt x="285" y="170"/>
                  </a:lnTo>
                  <a:lnTo>
                    <a:pt x="289" y="170"/>
                  </a:lnTo>
                  <a:lnTo>
                    <a:pt x="291" y="172"/>
                  </a:lnTo>
                  <a:lnTo>
                    <a:pt x="293" y="178"/>
                  </a:lnTo>
                  <a:lnTo>
                    <a:pt x="297" y="182"/>
                  </a:lnTo>
                  <a:lnTo>
                    <a:pt x="297" y="190"/>
                  </a:lnTo>
                  <a:lnTo>
                    <a:pt x="301" y="190"/>
                  </a:lnTo>
                  <a:lnTo>
                    <a:pt x="299" y="190"/>
                  </a:lnTo>
                  <a:lnTo>
                    <a:pt x="301" y="195"/>
                  </a:lnTo>
                  <a:lnTo>
                    <a:pt x="303" y="195"/>
                  </a:lnTo>
                  <a:lnTo>
                    <a:pt x="303" y="228"/>
                  </a:lnTo>
                  <a:lnTo>
                    <a:pt x="301" y="228"/>
                  </a:lnTo>
                  <a:lnTo>
                    <a:pt x="301" y="234"/>
                  </a:lnTo>
                  <a:lnTo>
                    <a:pt x="301" y="232"/>
                  </a:lnTo>
                  <a:lnTo>
                    <a:pt x="299" y="232"/>
                  </a:lnTo>
                  <a:lnTo>
                    <a:pt x="295" y="234"/>
                  </a:lnTo>
                  <a:lnTo>
                    <a:pt x="297" y="232"/>
                  </a:lnTo>
                  <a:lnTo>
                    <a:pt x="299" y="232"/>
                  </a:lnTo>
                  <a:lnTo>
                    <a:pt x="297" y="236"/>
                  </a:lnTo>
                  <a:lnTo>
                    <a:pt x="295" y="240"/>
                  </a:lnTo>
                  <a:lnTo>
                    <a:pt x="297" y="234"/>
                  </a:lnTo>
                  <a:lnTo>
                    <a:pt x="299" y="232"/>
                  </a:lnTo>
                  <a:lnTo>
                    <a:pt x="295" y="236"/>
                  </a:lnTo>
                  <a:lnTo>
                    <a:pt x="289" y="240"/>
                  </a:lnTo>
                  <a:lnTo>
                    <a:pt x="289" y="251"/>
                  </a:lnTo>
                  <a:lnTo>
                    <a:pt x="285" y="251"/>
                  </a:lnTo>
                  <a:lnTo>
                    <a:pt x="287" y="251"/>
                  </a:lnTo>
                  <a:lnTo>
                    <a:pt x="285" y="257"/>
                  </a:lnTo>
                  <a:lnTo>
                    <a:pt x="284" y="257"/>
                  </a:lnTo>
                  <a:lnTo>
                    <a:pt x="284" y="264"/>
                  </a:lnTo>
                  <a:lnTo>
                    <a:pt x="282" y="264"/>
                  </a:lnTo>
                  <a:lnTo>
                    <a:pt x="282" y="266"/>
                  </a:lnTo>
                  <a:lnTo>
                    <a:pt x="282" y="272"/>
                  </a:lnTo>
                  <a:lnTo>
                    <a:pt x="278" y="272"/>
                  </a:lnTo>
                  <a:lnTo>
                    <a:pt x="278" y="288"/>
                  </a:lnTo>
                  <a:lnTo>
                    <a:pt x="274" y="288"/>
                  </a:lnTo>
                  <a:lnTo>
                    <a:pt x="274" y="305"/>
                  </a:lnTo>
                  <a:lnTo>
                    <a:pt x="278" y="318"/>
                  </a:lnTo>
                  <a:lnTo>
                    <a:pt x="274" y="326"/>
                  </a:lnTo>
                  <a:lnTo>
                    <a:pt x="278" y="330"/>
                  </a:lnTo>
                  <a:lnTo>
                    <a:pt x="282" y="330"/>
                  </a:lnTo>
                  <a:lnTo>
                    <a:pt x="284" y="332"/>
                  </a:lnTo>
                  <a:lnTo>
                    <a:pt x="284" y="337"/>
                  </a:lnTo>
                  <a:lnTo>
                    <a:pt x="285" y="337"/>
                  </a:lnTo>
                  <a:lnTo>
                    <a:pt x="285" y="355"/>
                  </a:lnTo>
                  <a:lnTo>
                    <a:pt x="285" y="374"/>
                  </a:lnTo>
                  <a:lnTo>
                    <a:pt x="289" y="374"/>
                  </a:lnTo>
                  <a:lnTo>
                    <a:pt x="289" y="387"/>
                  </a:lnTo>
                  <a:lnTo>
                    <a:pt x="285" y="387"/>
                  </a:lnTo>
                  <a:lnTo>
                    <a:pt x="285" y="405"/>
                  </a:lnTo>
                  <a:lnTo>
                    <a:pt x="285" y="422"/>
                  </a:lnTo>
                  <a:lnTo>
                    <a:pt x="284" y="422"/>
                  </a:lnTo>
                  <a:lnTo>
                    <a:pt x="284" y="431"/>
                  </a:lnTo>
                  <a:lnTo>
                    <a:pt x="282" y="431"/>
                  </a:lnTo>
                  <a:lnTo>
                    <a:pt x="282" y="437"/>
                  </a:lnTo>
                  <a:lnTo>
                    <a:pt x="278" y="437"/>
                  </a:lnTo>
                  <a:lnTo>
                    <a:pt x="278" y="441"/>
                  </a:lnTo>
                  <a:lnTo>
                    <a:pt x="274" y="441"/>
                  </a:lnTo>
                  <a:lnTo>
                    <a:pt x="274" y="460"/>
                  </a:lnTo>
                  <a:lnTo>
                    <a:pt x="272" y="460"/>
                  </a:lnTo>
                  <a:lnTo>
                    <a:pt x="270" y="474"/>
                  </a:lnTo>
                  <a:lnTo>
                    <a:pt x="272" y="491"/>
                  </a:lnTo>
                  <a:lnTo>
                    <a:pt x="274" y="495"/>
                  </a:lnTo>
                  <a:lnTo>
                    <a:pt x="278" y="495"/>
                  </a:lnTo>
                  <a:lnTo>
                    <a:pt x="282" y="499"/>
                  </a:lnTo>
                  <a:lnTo>
                    <a:pt x="282" y="506"/>
                  </a:lnTo>
                  <a:lnTo>
                    <a:pt x="284" y="508"/>
                  </a:lnTo>
                  <a:lnTo>
                    <a:pt x="285" y="508"/>
                  </a:lnTo>
                  <a:lnTo>
                    <a:pt x="285" y="518"/>
                  </a:lnTo>
                  <a:lnTo>
                    <a:pt x="287" y="514"/>
                  </a:lnTo>
                  <a:lnTo>
                    <a:pt x="289" y="516"/>
                  </a:lnTo>
                  <a:lnTo>
                    <a:pt x="291" y="518"/>
                  </a:lnTo>
                  <a:lnTo>
                    <a:pt x="289" y="514"/>
                  </a:lnTo>
                  <a:lnTo>
                    <a:pt x="287" y="516"/>
                  </a:lnTo>
                  <a:lnTo>
                    <a:pt x="289" y="520"/>
                  </a:lnTo>
                  <a:lnTo>
                    <a:pt x="291" y="524"/>
                  </a:lnTo>
                  <a:lnTo>
                    <a:pt x="289" y="516"/>
                  </a:lnTo>
                  <a:lnTo>
                    <a:pt x="291" y="520"/>
                  </a:lnTo>
                  <a:lnTo>
                    <a:pt x="297" y="524"/>
                  </a:lnTo>
                  <a:lnTo>
                    <a:pt x="297" y="529"/>
                  </a:lnTo>
                  <a:lnTo>
                    <a:pt x="301" y="529"/>
                  </a:lnTo>
                  <a:lnTo>
                    <a:pt x="301" y="552"/>
                  </a:lnTo>
                  <a:lnTo>
                    <a:pt x="303" y="556"/>
                  </a:lnTo>
                  <a:lnTo>
                    <a:pt x="316" y="556"/>
                  </a:lnTo>
                  <a:lnTo>
                    <a:pt x="312" y="552"/>
                  </a:lnTo>
                  <a:lnTo>
                    <a:pt x="320" y="552"/>
                  </a:lnTo>
                  <a:lnTo>
                    <a:pt x="318" y="552"/>
                  </a:lnTo>
                  <a:lnTo>
                    <a:pt x="318" y="554"/>
                  </a:lnTo>
                  <a:lnTo>
                    <a:pt x="320" y="554"/>
                  </a:lnTo>
                  <a:lnTo>
                    <a:pt x="320" y="558"/>
                  </a:lnTo>
                  <a:lnTo>
                    <a:pt x="318" y="556"/>
                  </a:lnTo>
                  <a:lnTo>
                    <a:pt x="318" y="554"/>
                  </a:lnTo>
                  <a:lnTo>
                    <a:pt x="322" y="556"/>
                  </a:lnTo>
                  <a:lnTo>
                    <a:pt x="326" y="558"/>
                  </a:lnTo>
                  <a:lnTo>
                    <a:pt x="320" y="556"/>
                  </a:lnTo>
                  <a:lnTo>
                    <a:pt x="320" y="554"/>
                  </a:lnTo>
                  <a:lnTo>
                    <a:pt x="322" y="558"/>
                  </a:lnTo>
                  <a:lnTo>
                    <a:pt x="326" y="564"/>
                  </a:lnTo>
                  <a:lnTo>
                    <a:pt x="320" y="558"/>
                  </a:lnTo>
                  <a:lnTo>
                    <a:pt x="320" y="556"/>
                  </a:lnTo>
                  <a:lnTo>
                    <a:pt x="324" y="558"/>
                  </a:lnTo>
                  <a:lnTo>
                    <a:pt x="332" y="564"/>
                  </a:lnTo>
                  <a:lnTo>
                    <a:pt x="332" y="570"/>
                  </a:lnTo>
                  <a:lnTo>
                    <a:pt x="335" y="570"/>
                  </a:lnTo>
                  <a:lnTo>
                    <a:pt x="333" y="570"/>
                  </a:lnTo>
                  <a:lnTo>
                    <a:pt x="335" y="575"/>
                  </a:lnTo>
                  <a:lnTo>
                    <a:pt x="337" y="575"/>
                  </a:lnTo>
                  <a:lnTo>
                    <a:pt x="337" y="581"/>
                  </a:lnTo>
                  <a:lnTo>
                    <a:pt x="337" y="579"/>
                  </a:lnTo>
                  <a:lnTo>
                    <a:pt x="339" y="579"/>
                  </a:lnTo>
                  <a:lnTo>
                    <a:pt x="341" y="581"/>
                  </a:lnTo>
                  <a:lnTo>
                    <a:pt x="345" y="581"/>
                  </a:lnTo>
                  <a:lnTo>
                    <a:pt x="347" y="585"/>
                  </a:lnTo>
                  <a:lnTo>
                    <a:pt x="349" y="587"/>
                  </a:lnTo>
                  <a:lnTo>
                    <a:pt x="349" y="593"/>
                  </a:lnTo>
                  <a:lnTo>
                    <a:pt x="353" y="597"/>
                  </a:lnTo>
                  <a:lnTo>
                    <a:pt x="355" y="598"/>
                  </a:lnTo>
                  <a:lnTo>
                    <a:pt x="360" y="598"/>
                  </a:lnTo>
                  <a:lnTo>
                    <a:pt x="364" y="602"/>
                  </a:lnTo>
                  <a:lnTo>
                    <a:pt x="366" y="604"/>
                  </a:lnTo>
                  <a:lnTo>
                    <a:pt x="366" y="610"/>
                  </a:lnTo>
                  <a:lnTo>
                    <a:pt x="370" y="612"/>
                  </a:lnTo>
                  <a:lnTo>
                    <a:pt x="372" y="614"/>
                  </a:lnTo>
                  <a:lnTo>
                    <a:pt x="372" y="612"/>
                  </a:lnTo>
                  <a:lnTo>
                    <a:pt x="370" y="614"/>
                  </a:lnTo>
                  <a:lnTo>
                    <a:pt x="370" y="616"/>
                  </a:lnTo>
                  <a:lnTo>
                    <a:pt x="372" y="620"/>
                  </a:lnTo>
                  <a:lnTo>
                    <a:pt x="376" y="621"/>
                  </a:lnTo>
                  <a:lnTo>
                    <a:pt x="380" y="623"/>
                  </a:lnTo>
                  <a:lnTo>
                    <a:pt x="380" y="631"/>
                  </a:lnTo>
                  <a:lnTo>
                    <a:pt x="381" y="631"/>
                  </a:lnTo>
                  <a:lnTo>
                    <a:pt x="380" y="631"/>
                  </a:lnTo>
                  <a:lnTo>
                    <a:pt x="381" y="637"/>
                  </a:lnTo>
                  <a:lnTo>
                    <a:pt x="383" y="637"/>
                  </a:lnTo>
                  <a:lnTo>
                    <a:pt x="383" y="643"/>
                  </a:lnTo>
                  <a:lnTo>
                    <a:pt x="387" y="645"/>
                  </a:lnTo>
                  <a:lnTo>
                    <a:pt x="389" y="645"/>
                  </a:lnTo>
                  <a:lnTo>
                    <a:pt x="391" y="650"/>
                  </a:lnTo>
                  <a:lnTo>
                    <a:pt x="393" y="652"/>
                  </a:lnTo>
                  <a:lnTo>
                    <a:pt x="393" y="654"/>
                  </a:lnTo>
                  <a:lnTo>
                    <a:pt x="391" y="666"/>
                  </a:lnTo>
                  <a:lnTo>
                    <a:pt x="389" y="681"/>
                  </a:lnTo>
                  <a:lnTo>
                    <a:pt x="389" y="669"/>
                  </a:lnTo>
                  <a:lnTo>
                    <a:pt x="391" y="668"/>
                  </a:lnTo>
                  <a:lnTo>
                    <a:pt x="393" y="673"/>
                  </a:lnTo>
                  <a:lnTo>
                    <a:pt x="395" y="681"/>
                  </a:lnTo>
                  <a:lnTo>
                    <a:pt x="395" y="687"/>
                  </a:lnTo>
                  <a:lnTo>
                    <a:pt x="399" y="687"/>
                  </a:lnTo>
                  <a:lnTo>
                    <a:pt x="399" y="698"/>
                  </a:lnTo>
                  <a:lnTo>
                    <a:pt x="395" y="698"/>
                  </a:lnTo>
                  <a:lnTo>
                    <a:pt x="395" y="710"/>
                  </a:lnTo>
                  <a:lnTo>
                    <a:pt x="389" y="712"/>
                  </a:lnTo>
                  <a:lnTo>
                    <a:pt x="389" y="716"/>
                  </a:lnTo>
                  <a:lnTo>
                    <a:pt x="393" y="717"/>
                  </a:lnTo>
                  <a:lnTo>
                    <a:pt x="401" y="717"/>
                  </a:lnTo>
                  <a:lnTo>
                    <a:pt x="403" y="714"/>
                  </a:lnTo>
                  <a:lnTo>
                    <a:pt x="406" y="714"/>
                  </a:lnTo>
                  <a:lnTo>
                    <a:pt x="410" y="712"/>
                  </a:lnTo>
                  <a:lnTo>
                    <a:pt x="412" y="712"/>
                  </a:lnTo>
                  <a:lnTo>
                    <a:pt x="416" y="716"/>
                  </a:lnTo>
                  <a:lnTo>
                    <a:pt x="416" y="740"/>
                  </a:lnTo>
                  <a:lnTo>
                    <a:pt x="424" y="740"/>
                  </a:lnTo>
                  <a:lnTo>
                    <a:pt x="424" y="739"/>
                  </a:lnTo>
                  <a:lnTo>
                    <a:pt x="431" y="737"/>
                  </a:lnTo>
                  <a:lnTo>
                    <a:pt x="439" y="739"/>
                  </a:lnTo>
                  <a:lnTo>
                    <a:pt x="441" y="744"/>
                  </a:lnTo>
                  <a:lnTo>
                    <a:pt x="443" y="750"/>
                  </a:lnTo>
                  <a:lnTo>
                    <a:pt x="441" y="756"/>
                  </a:lnTo>
                  <a:lnTo>
                    <a:pt x="439" y="764"/>
                  </a:lnTo>
                  <a:lnTo>
                    <a:pt x="443" y="764"/>
                  </a:lnTo>
                  <a:lnTo>
                    <a:pt x="443" y="769"/>
                  </a:lnTo>
                  <a:lnTo>
                    <a:pt x="443" y="785"/>
                  </a:lnTo>
                  <a:lnTo>
                    <a:pt x="443" y="779"/>
                  </a:lnTo>
                  <a:lnTo>
                    <a:pt x="445" y="781"/>
                  </a:lnTo>
                  <a:lnTo>
                    <a:pt x="447" y="785"/>
                  </a:lnTo>
                  <a:lnTo>
                    <a:pt x="447" y="796"/>
                  </a:lnTo>
                  <a:lnTo>
                    <a:pt x="451" y="798"/>
                  </a:lnTo>
                  <a:lnTo>
                    <a:pt x="452" y="800"/>
                  </a:lnTo>
                  <a:lnTo>
                    <a:pt x="452" y="798"/>
                  </a:lnTo>
                  <a:lnTo>
                    <a:pt x="451" y="798"/>
                  </a:lnTo>
                  <a:lnTo>
                    <a:pt x="451" y="802"/>
                  </a:lnTo>
                  <a:lnTo>
                    <a:pt x="452" y="806"/>
                  </a:lnTo>
                  <a:lnTo>
                    <a:pt x="458" y="808"/>
                  </a:lnTo>
                  <a:lnTo>
                    <a:pt x="464" y="808"/>
                  </a:lnTo>
                  <a:lnTo>
                    <a:pt x="470" y="808"/>
                  </a:lnTo>
                  <a:lnTo>
                    <a:pt x="475" y="806"/>
                  </a:lnTo>
                  <a:lnTo>
                    <a:pt x="475" y="817"/>
                  </a:lnTo>
                  <a:lnTo>
                    <a:pt x="477" y="813"/>
                  </a:lnTo>
                  <a:lnTo>
                    <a:pt x="477" y="811"/>
                  </a:lnTo>
                  <a:lnTo>
                    <a:pt x="479" y="813"/>
                  </a:lnTo>
                  <a:lnTo>
                    <a:pt x="481" y="817"/>
                  </a:lnTo>
                  <a:lnTo>
                    <a:pt x="481" y="821"/>
                  </a:lnTo>
                  <a:lnTo>
                    <a:pt x="481" y="823"/>
                  </a:lnTo>
                  <a:lnTo>
                    <a:pt x="479" y="825"/>
                  </a:lnTo>
                  <a:lnTo>
                    <a:pt x="475" y="825"/>
                  </a:lnTo>
                  <a:lnTo>
                    <a:pt x="475" y="852"/>
                  </a:lnTo>
                  <a:lnTo>
                    <a:pt x="479" y="854"/>
                  </a:lnTo>
                  <a:lnTo>
                    <a:pt x="481" y="854"/>
                  </a:lnTo>
                  <a:lnTo>
                    <a:pt x="479" y="854"/>
                  </a:lnTo>
                  <a:lnTo>
                    <a:pt x="479" y="856"/>
                  </a:lnTo>
                  <a:lnTo>
                    <a:pt x="481" y="859"/>
                  </a:lnTo>
                  <a:lnTo>
                    <a:pt x="481" y="856"/>
                  </a:lnTo>
                  <a:lnTo>
                    <a:pt x="479" y="856"/>
                  </a:lnTo>
                  <a:lnTo>
                    <a:pt x="477" y="858"/>
                  </a:lnTo>
                  <a:lnTo>
                    <a:pt x="475" y="859"/>
                  </a:lnTo>
                  <a:lnTo>
                    <a:pt x="475" y="902"/>
                  </a:lnTo>
                  <a:lnTo>
                    <a:pt x="477" y="888"/>
                  </a:lnTo>
                  <a:lnTo>
                    <a:pt x="477" y="886"/>
                  </a:lnTo>
                  <a:lnTo>
                    <a:pt x="475" y="896"/>
                  </a:lnTo>
                  <a:lnTo>
                    <a:pt x="475" y="906"/>
                  </a:lnTo>
                  <a:lnTo>
                    <a:pt x="470" y="892"/>
                  </a:lnTo>
                  <a:lnTo>
                    <a:pt x="468" y="890"/>
                  </a:lnTo>
                  <a:lnTo>
                    <a:pt x="464" y="888"/>
                  </a:lnTo>
                  <a:lnTo>
                    <a:pt x="466" y="890"/>
                  </a:lnTo>
                  <a:lnTo>
                    <a:pt x="466" y="886"/>
                  </a:lnTo>
                  <a:lnTo>
                    <a:pt x="464" y="883"/>
                  </a:lnTo>
                  <a:lnTo>
                    <a:pt x="389" y="883"/>
                  </a:lnTo>
                  <a:lnTo>
                    <a:pt x="324" y="858"/>
                  </a:lnTo>
                  <a:lnTo>
                    <a:pt x="257" y="863"/>
                  </a:lnTo>
                  <a:lnTo>
                    <a:pt x="257" y="852"/>
                  </a:lnTo>
                  <a:lnTo>
                    <a:pt x="261" y="848"/>
                  </a:lnTo>
                  <a:lnTo>
                    <a:pt x="268" y="846"/>
                  </a:lnTo>
                  <a:lnTo>
                    <a:pt x="274" y="846"/>
                  </a:lnTo>
                  <a:lnTo>
                    <a:pt x="278" y="842"/>
                  </a:lnTo>
                  <a:lnTo>
                    <a:pt x="278" y="840"/>
                  </a:lnTo>
                  <a:lnTo>
                    <a:pt x="282" y="840"/>
                  </a:lnTo>
                  <a:lnTo>
                    <a:pt x="282" y="836"/>
                  </a:lnTo>
                  <a:lnTo>
                    <a:pt x="284" y="836"/>
                  </a:lnTo>
                  <a:lnTo>
                    <a:pt x="284" y="835"/>
                  </a:lnTo>
                  <a:lnTo>
                    <a:pt x="285" y="835"/>
                  </a:lnTo>
                  <a:lnTo>
                    <a:pt x="285" y="831"/>
                  </a:lnTo>
                  <a:lnTo>
                    <a:pt x="289" y="831"/>
                  </a:lnTo>
                  <a:lnTo>
                    <a:pt x="291" y="829"/>
                  </a:lnTo>
                  <a:lnTo>
                    <a:pt x="291" y="802"/>
                  </a:lnTo>
                  <a:lnTo>
                    <a:pt x="295" y="800"/>
                  </a:lnTo>
                  <a:lnTo>
                    <a:pt x="297" y="800"/>
                  </a:lnTo>
                  <a:lnTo>
                    <a:pt x="301" y="796"/>
                  </a:lnTo>
                  <a:lnTo>
                    <a:pt x="301" y="775"/>
                  </a:lnTo>
                  <a:lnTo>
                    <a:pt x="303" y="756"/>
                  </a:lnTo>
                  <a:lnTo>
                    <a:pt x="291" y="756"/>
                  </a:lnTo>
                  <a:lnTo>
                    <a:pt x="291" y="740"/>
                  </a:lnTo>
                  <a:lnTo>
                    <a:pt x="282" y="740"/>
                  </a:lnTo>
                  <a:lnTo>
                    <a:pt x="282" y="739"/>
                  </a:lnTo>
                  <a:lnTo>
                    <a:pt x="274" y="739"/>
                  </a:lnTo>
                  <a:lnTo>
                    <a:pt x="278" y="739"/>
                  </a:lnTo>
                  <a:lnTo>
                    <a:pt x="276" y="737"/>
                  </a:lnTo>
                  <a:lnTo>
                    <a:pt x="274" y="733"/>
                  </a:lnTo>
                  <a:lnTo>
                    <a:pt x="272" y="731"/>
                  </a:lnTo>
                  <a:lnTo>
                    <a:pt x="268" y="729"/>
                  </a:lnTo>
                  <a:lnTo>
                    <a:pt x="268" y="725"/>
                  </a:lnTo>
                  <a:lnTo>
                    <a:pt x="266" y="725"/>
                  </a:lnTo>
                  <a:lnTo>
                    <a:pt x="266" y="723"/>
                  </a:lnTo>
                  <a:lnTo>
                    <a:pt x="266" y="717"/>
                  </a:lnTo>
                  <a:lnTo>
                    <a:pt x="262" y="717"/>
                  </a:lnTo>
                  <a:lnTo>
                    <a:pt x="262" y="706"/>
                  </a:lnTo>
                  <a:lnTo>
                    <a:pt x="261" y="706"/>
                  </a:lnTo>
                  <a:lnTo>
                    <a:pt x="257" y="704"/>
                  </a:lnTo>
                  <a:lnTo>
                    <a:pt x="257" y="694"/>
                  </a:lnTo>
                  <a:lnTo>
                    <a:pt x="255" y="694"/>
                  </a:lnTo>
                  <a:lnTo>
                    <a:pt x="255" y="687"/>
                  </a:lnTo>
                  <a:lnTo>
                    <a:pt x="253" y="683"/>
                  </a:lnTo>
                  <a:lnTo>
                    <a:pt x="253" y="685"/>
                  </a:lnTo>
                  <a:lnTo>
                    <a:pt x="245" y="683"/>
                  </a:lnTo>
                  <a:lnTo>
                    <a:pt x="243" y="681"/>
                  </a:lnTo>
                  <a:lnTo>
                    <a:pt x="243" y="654"/>
                  </a:lnTo>
                  <a:lnTo>
                    <a:pt x="237" y="652"/>
                  </a:lnTo>
                  <a:lnTo>
                    <a:pt x="232" y="652"/>
                  </a:lnTo>
                  <a:lnTo>
                    <a:pt x="228" y="648"/>
                  </a:lnTo>
                  <a:lnTo>
                    <a:pt x="230" y="648"/>
                  </a:lnTo>
                  <a:lnTo>
                    <a:pt x="228" y="643"/>
                  </a:lnTo>
                  <a:lnTo>
                    <a:pt x="226" y="641"/>
                  </a:lnTo>
                  <a:lnTo>
                    <a:pt x="222" y="639"/>
                  </a:lnTo>
                  <a:lnTo>
                    <a:pt x="222" y="629"/>
                  </a:lnTo>
                  <a:lnTo>
                    <a:pt x="220" y="627"/>
                  </a:lnTo>
                  <a:lnTo>
                    <a:pt x="218" y="625"/>
                  </a:lnTo>
                  <a:lnTo>
                    <a:pt x="218" y="627"/>
                  </a:lnTo>
                  <a:lnTo>
                    <a:pt x="220" y="625"/>
                  </a:lnTo>
                  <a:lnTo>
                    <a:pt x="220" y="623"/>
                  </a:lnTo>
                  <a:lnTo>
                    <a:pt x="218" y="620"/>
                  </a:lnTo>
                  <a:lnTo>
                    <a:pt x="214" y="618"/>
                  </a:lnTo>
                  <a:lnTo>
                    <a:pt x="211" y="616"/>
                  </a:lnTo>
                  <a:lnTo>
                    <a:pt x="213" y="618"/>
                  </a:lnTo>
                  <a:lnTo>
                    <a:pt x="213" y="616"/>
                  </a:lnTo>
                  <a:lnTo>
                    <a:pt x="214" y="614"/>
                  </a:lnTo>
                  <a:lnTo>
                    <a:pt x="211" y="610"/>
                  </a:lnTo>
                  <a:lnTo>
                    <a:pt x="209" y="608"/>
                  </a:lnTo>
                  <a:lnTo>
                    <a:pt x="205" y="608"/>
                  </a:lnTo>
                  <a:lnTo>
                    <a:pt x="205" y="604"/>
                  </a:lnTo>
                  <a:lnTo>
                    <a:pt x="203" y="604"/>
                  </a:lnTo>
                  <a:lnTo>
                    <a:pt x="203" y="602"/>
                  </a:lnTo>
                  <a:lnTo>
                    <a:pt x="199" y="602"/>
                  </a:lnTo>
                  <a:lnTo>
                    <a:pt x="199" y="598"/>
                  </a:lnTo>
                  <a:lnTo>
                    <a:pt x="197" y="598"/>
                  </a:lnTo>
                  <a:lnTo>
                    <a:pt x="197" y="597"/>
                  </a:lnTo>
                  <a:lnTo>
                    <a:pt x="193" y="593"/>
                  </a:lnTo>
                  <a:lnTo>
                    <a:pt x="186" y="593"/>
                  </a:lnTo>
                  <a:lnTo>
                    <a:pt x="186" y="591"/>
                  </a:lnTo>
                  <a:lnTo>
                    <a:pt x="180" y="591"/>
                  </a:lnTo>
                  <a:lnTo>
                    <a:pt x="180" y="587"/>
                  </a:lnTo>
                  <a:lnTo>
                    <a:pt x="174" y="587"/>
                  </a:lnTo>
                  <a:lnTo>
                    <a:pt x="170" y="585"/>
                  </a:lnTo>
                  <a:lnTo>
                    <a:pt x="168" y="581"/>
                  </a:lnTo>
                  <a:lnTo>
                    <a:pt x="163" y="564"/>
                  </a:lnTo>
                  <a:lnTo>
                    <a:pt x="155" y="564"/>
                  </a:lnTo>
                  <a:lnTo>
                    <a:pt x="151" y="562"/>
                  </a:lnTo>
                  <a:lnTo>
                    <a:pt x="151" y="558"/>
                  </a:lnTo>
                  <a:lnTo>
                    <a:pt x="147" y="558"/>
                  </a:lnTo>
                  <a:lnTo>
                    <a:pt x="147" y="556"/>
                  </a:lnTo>
                  <a:lnTo>
                    <a:pt x="145" y="556"/>
                  </a:lnTo>
                  <a:lnTo>
                    <a:pt x="145" y="552"/>
                  </a:lnTo>
                  <a:lnTo>
                    <a:pt x="142" y="550"/>
                  </a:lnTo>
                  <a:lnTo>
                    <a:pt x="136" y="550"/>
                  </a:lnTo>
                  <a:lnTo>
                    <a:pt x="142" y="550"/>
                  </a:lnTo>
                  <a:lnTo>
                    <a:pt x="140" y="549"/>
                  </a:lnTo>
                  <a:lnTo>
                    <a:pt x="136" y="543"/>
                  </a:lnTo>
                  <a:lnTo>
                    <a:pt x="142" y="549"/>
                  </a:lnTo>
                  <a:lnTo>
                    <a:pt x="138" y="547"/>
                  </a:lnTo>
                  <a:lnTo>
                    <a:pt x="130" y="543"/>
                  </a:lnTo>
                  <a:lnTo>
                    <a:pt x="128" y="541"/>
                  </a:lnTo>
                  <a:lnTo>
                    <a:pt x="128" y="527"/>
                  </a:lnTo>
                  <a:lnTo>
                    <a:pt x="126" y="524"/>
                  </a:lnTo>
                  <a:lnTo>
                    <a:pt x="122" y="524"/>
                  </a:lnTo>
                  <a:lnTo>
                    <a:pt x="122" y="522"/>
                  </a:lnTo>
                  <a:lnTo>
                    <a:pt x="120" y="518"/>
                  </a:lnTo>
                  <a:lnTo>
                    <a:pt x="111" y="518"/>
                  </a:lnTo>
                  <a:lnTo>
                    <a:pt x="107" y="514"/>
                  </a:lnTo>
                  <a:lnTo>
                    <a:pt x="107" y="504"/>
                  </a:lnTo>
                  <a:lnTo>
                    <a:pt x="111" y="504"/>
                  </a:lnTo>
                  <a:lnTo>
                    <a:pt x="111" y="479"/>
                  </a:lnTo>
                  <a:lnTo>
                    <a:pt x="107" y="478"/>
                  </a:lnTo>
                  <a:lnTo>
                    <a:pt x="105" y="478"/>
                  </a:lnTo>
                  <a:lnTo>
                    <a:pt x="101" y="474"/>
                  </a:lnTo>
                  <a:lnTo>
                    <a:pt x="101" y="462"/>
                  </a:lnTo>
                  <a:lnTo>
                    <a:pt x="105" y="462"/>
                  </a:lnTo>
                  <a:lnTo>
                    <a:pt x="105" y="451"/>
                  </a:lnTo>
                  <a:lnTo>
                    <a:pt x="105" y="439"/>
                  </a:lnTo>
                  <a:lnTo>
                    <a:pt x="107" y="439"/>
                  </a:lnTo>
                  <a:lnTo>
                    <a:pt x="107" y="426"/>
                  </a:lnTo>
                  <a:lnTo>
                    <a:pt x="111" y="426"/>
                  </a:lnTo>
                  <a:lnTo>
                    <a:pt x="111" y="412"/>
                  </a:lnTo>
                  <a:lnTo>
                    <a:pt x="107" y="412"/>
                  </a:lnTo>
                  <a:lnTo>
                    <a:pt x="105" y="410"/>
                  </a:lnTo>
                  <a:lnTo>
                    <a:pt x="105" y="403"/>
                  </a:lnTo>
                  <a:lnTo>
                    <a:pt x="101" y="399"/>
                  </a:lnTo>
                  <a:lnTo>
                    <a:pt x="99" y="397"/>
                  </a:lnTo>
                  <a:lnTo>
                    <a:pt x="82" y="397"/>
                  </a:lnTo>
                  <a:lnTo>
                    <a:pt x="88" y="397"/>
                  </a:lnTo>
                  <a:lnTo>
                    <a:pt x="88" y="395"/>
                  </a:lnTo>
                  <a:lnTo>
                    <a:pt x="84" y="393"/>
                  </a:lnTo>
                  <a:lnTo>
                    <a:pt x="82" y="389"/>
                  </a:lnTo>
                  <a:lnTo>
                    <a:pt x="86" y="387"/>
                  </a:lnTo>
                  <a:lnTo>
                    <a:pt x="88" y="382"/>
                  </a:lnTo>
                  <a:lnTo>
                    <a:pt x="84" y="382"/>
                  </a:lnTo>
                  <a:lnTo>
                    <a:pt x="84" y="366"/>
                  </a:lnTo>
                  <a:lnTo>
                    <a:pt x="88" y="364"/>
                  </a:lnTo>
                  <a:lnTo>
                    <a:pt x="92" y="364"/>
                  </a:lnTo>
                  <a:lnTo>
                    <a:pt x="92" y="320"/>
                  </a:lnTo>
                  <a:lnTo>
                    <a:pt x="92" y="335"/>
                  </a:lnTo>
                  <a:lnTo>
                    <a:pt x="90" y="337"/>
                  </a:lnTo>
                  <a:lnTo>
                    <a:pt x="88" y="332"/>
                  </a:lnTo>
                  <a:lnTo>
                    <a:pt x="84" y="320"/>
                  </a:lnTo>
                  <a:lnTo>
                    <a:pt x="82" y="318"/>
                  </a:lnTo>
                  <a:lnTo>
                    <a:pt x="78" y="314"/>
                  </a:lnTo>
                  <a:lnTo>
                    <a:pt x="80" y="314"/>
                  </a:lnTo>
                  <a:lnTo>
                    <a:pt x="78" y="309"/>
                  </a:lnTo>
                  <a:lnTo>
                    <a:pt x="76" y="307"/>
                  </a:lnTo>
                  <a:lnTo>
                    <a:pt x="72" y="307"/>
                  </a:lnTo>
                  <a:lnTo>
                    <a:pt x="69" y="297"/>
                  </a:lnTo>
                  <a:lnTo>
                    <a:pt x="65" y="293"/>
                  </a:lnTo>
                  <a:lnTo>
                    <a:pt x="61" y="291"/>
                  </a:lnTo>
                  <a:lnTo>
                    <a:pt x="57" y="291"/>
                  </a:lnTo>
                  <a:lnTo>
                    <a:pt x="57" y="272"/>
                  </a:lnTo>
                  <a:lnTo>
                    <a:pt x="59" y="268"/>
                  </a:lnTo>
                  <a:lnTo>
                    <a:pt x="63" y="268"/>
                  </a:lnTo>
                  <a:lnTo>
                    <a:pt x="65" y="264"/>
                  </a:lnTo>
                  <a:lnTo>
                    <a:pt x="67" y="255"/>
                  </a:lnTo>
                  <a:lnTo>
                    <a:pt x="67" y="243"/>
                  </a:lnTo>
                  <a:lnTo>
                    <a:pt x="65" y="243"/>
                  </a:lnTo>
                  <a:lnTo>
                    <a:pt x="65" y="236"/>
                  </a:lnTo>
                  <a:lnTo>
                    <a:pt x="63" y="236"/>
                  </a:lnTo>
                  <a:lnTo>
                    <a:pt x="59" y="234"/>
                  </a:lnTo>
                  <a:lnTo>
                    <a:pt x="61" y="234"/>
                  </a:lnTo>
                  <a:lnTo>
                    <a:pt x="61" y="232"/>
                  </a:lnTo>
                  <a:lnTo>
                    <a:pt x="59" y="228"/>
                  </a:lnTo>
                  <a:lnTo>
                    <a:pt x="55" y="226"/>
                  </a:lnTo>
                  <a:lnTo>
                    <a:pt x="53" y="224"/>
                  </a:lnTo>
                  <a:lnTo>
                    <a:pt x="53" y="226"/>
                  </a:lnTo>
                  <a:lnTo>
                    <a:pt x="55" y="226"/>
                  </a:lnTo>
                  <a:lnTo>
                    <a:pt x="55" y="222"/>
                  </a:lnTo>
                  <a:lnTo>
                    <a:pt x="53" y="220"/>
                  </a:lnTo>
                  <a:lnTo>
                    <a:pt x="53" y="224"/>
                  </a:lnTo>
                  <a:lnTo>
                    <a:pt x="55" y="224"/>
                  </a:lnTo>
                  <a:lnTo>
                    <a:pt x="53" y="222"/>
                  </a:lnTo>
                  <a:lnTo>
                    <a:pt x="47" y="220"/>
                  </a:lnTo>
                  <a:lnTo>
                    <a:pt x="47" y="211"/>
                  </a:lnTo>
                  <a:lnTo>
                    <a:pt x="44" y="209"/>
                  </a:lnTo>
                  <a:lnTo>
                    <a:pt x="42" y="207"/>
                  </a:lnTo>
                  <a:lnTo>
                    <a:pt x="42" y="209"/>
                  </a:lnTo>
                  <a:lnTo>
                    <a:pt x="44" y="207"/>
                  </a:lnTo>
                  <a:lnTo>
                    <a:pt x="44" y="205"/>
                  </a:lnTo>
                  <a:lnTo>
                    <a:pt x="42" y="201"/>
                  </a:lnTo>
                  <a:lnTo>
                    <a:pt x="38" y="201"/>
                  </a:lnTo>
                  <a:lnTo>
                    <a:pt x="36" y="199"/>
                  </a:lnTo>
                  <a:lnTo>
                    <a:pt x="38" y="199"/>
                  </a:lnTo>
                  <a:lnTo>
                    <a:pt x="38" y="197"/>
                  </a:lnTo>
                  <a:lnTo>
                    <a:pt x="36" y="193"/>
                  </a:lnTo>
                  <a:lnTo>
                    <a:pt x="32" y="192"/>
                  </a:lnTo>
                  <a:lnTo>
                    <a:pt x="30" y="190"/>
                  </a:lnTo>
                  <a:lnTo>
                    <a:pt x="30" y="184"/>
                  </a:lnTo>
                  <a:lnTo>
                    <a:pt x="28" y="184"/>
                  </a:lnTo>
                  <a:lnTo>
                    <a:pt x="28" y="167"/>
                  </a:lnTo>
                  <a:lnTo>
                    <a:pt x="28" y="174"/>
                  </a:lnTo>
                  <a:lnTo>
                    <a:pt x="30" y="170"/>
                  </a:lnTo>
                  <a:lnTo>
                    <a:pt x="32" y="167"/>
                  </a:lnTo>
                  <a:lnTo>
                    <a:pt x="36" y="163"/>
                  </a:lnTo>
                  <a:lnTo>
                    <a:pt x="36" y="153"/>
                  </a:lnTo>
                  <a:lnTo>
                    <a:pt x="36" y="157"/>
                  </a:lnTo>
                  <a:lnTo>
                    <a:pt x="34" y="155"/>
                  </a:lnTo>
                  <a:lnTo>
                    <a:pt x="30" y="153"/>
                  </a:lnTo>
                  <a:lnTo>
                    <a:pt x="30" y="149"/>
                  </a:lnTo>
                  <a:lnTo>
                    <a:pt x="28" y="147"/>
                  </a:lnTo>
                  <a:lnTo>
                    <a:pt x="34" y="149"/>
                  </a:lnTo>
                  <a:lnTo>
                    <a:pt x="36" y="149"/>
                  </a:lnTo>
                  <a:lnTo>
                    <a:pt x="40" y="147"/>
                  </a:lnTo>
                  <a:lnTo>
                    <a:pt x="47" y="144"/>
                  </a:lnTo>
                  <a:lnTo>
                    <a:pt x="47" y="130"/>
                  </a:lnTo>
                  <a:lnTo>
                    <a:pt x="46" y="128"/>
                  </a:lnTo>
                  <a:lnTo>
                    <a:pt x="47" y="124"/>
                  </a:lnTo>
                  <a:lnTo>
                    <a:pt x="38" y="124"/>
                  </a:lnTo>
                  <a:lnTo>
                    <a:pt x="36" y="121"/>
                  </a:lnTo>
                  <a:lnTo>
                    <a:pt x="36" y="119"/>
                  </a:lnTo>
                  <a:lnTo>
                    <a:pt x="32" y="119"/>
                  </a:lnTo>
                  <a:lnTo>
                    <a:pt x="30" y="115"/>
                  </a:lnTo>
                  <a:lnTo>
                    <a:pt x="32" y="115"/>
                  </a:lnTo>
                  <a:lnTo>
                    <a:pt x="30" y="109"/>
                  </a:lnTo>
                  <a:lnTo>
                    <a:pt x="28" y="105"/>
                  </a:lnTo>
                  <a:lnTo>
                    <a:pt x="24" y="105"/>
                  </a:lnTo>
                  <a:lnTo>
                    <a:pt x="24" y="103"/>
                  </a:lnTo>
                  <a:lnTo>
                    <a:pt x="21" y="103"/>
                  </a:lnTo>
                  <a:lnTo>
                    <a:pt x="21" y="99"/>
                  </a:lnTo>
                  <a:lnTo>
                    <a:pt x="19" y="99"/>
                  </a:lnTo>
                  <a:lnTo>
                    <a:pt x="15" y="97"/>
                  </a:lnTo>
                  <a:lnTo>
                    <a:pt x="15" y="76"/>
                  </a:lnTo>
                  <a:lnTo>
                    <a:pt x="13" y="76"/>
                  </a:lnTo>
                  <a:lnTo>
                    <a:pt x="13" y="69"/>
                  </a:lnTo>
                  <a:lnTo>
                    <a:pt x="9" y="69"/>
                  </a:lnTo>
                  <a:lnTo>
                    <a:pt x="9" y="57"/>
                  </a:lnTo>
                  <a:lnTo>
                    <a:pt x="7" y="57"/>
                  </a:lnTo>
                  <a:lnTo>
                    <a:pt x="7" y="51"/>
                  </a:lnTo>
                  <a:lnTo>
                    <a:pt x="3" y="50"/>
                  </a:lnTo>
                  <a:lnTo>
                    <a:pt x="1" y="48"/>
                  </a:lnTo>
                  <a:lnTo>
                    <a:pt x="1" y="0"/>
                  </a:lnTo>
                  <a:lnTo>
                    <a:pt x="1" y="15"/>
                  </a:lnTo>
                  <a:lnTo>
                    <a:pt x="0" y="17"/>
                  </a:lnTo>
                  <a:lnTo>
                    <a:pt x="0" y="11"/>
                  </a:lnTo>
                  <a:lnTo>
                    <a:pt x="0" y="2"/>
                  </a:lnTo>
                  <a:close/>
                </a:path>
              </a:pathLst>
            </a:custGeom>
            <a:solidFill>
              <a:srgbClr val="FFFB9D"/>
            </a:solidFill>
            <a:ln w="9525">
              <a:noFill/>
              <a:round/>
              <a:headEnd/>
              <a:tailEnd/>
            </a:ln>
          </p:spPr>
          <p:txBody>
            <a:bodyPr/>
            <a:lstStyle/>
            <a:p>
              <a:endParaRPr lang="es-MX">
                <a:latin typeface="Calibri" pitchFamily="34" charset="0"/>
              </a:endParaRPr>
            </a:p>
          </p:txBody>
        </p:sp>
        <p:sp>
          <p:nvSpPr>
            <p:cNvPr id="31751" name="Freeform 12"/>
            <p:cNvSpPr>
              <a:spLocks/>
            </p:cNvSpPr>
            <p:nvPr/>
          </p:nvSpPr>
          <p:spPr bwMode="auto">
            <a:xfrm>
              <a:off x="639763" y="1123950"/>
              <a:ext cx="763587" cy="1438275"/>
            </a:xfrm>
            <a:custGeom>
              <a:avLst/>
              <a:gdLst>
                <a:gd name="T0" fmla="*/ 2147483647 w 481"/>
                <a:gd name="T1" fmla="*/ 2147483647 h 906"/>
                <a:gd name="T2" fmla="*/ 2147483647 w 481"/>
                <a:gd name="T3" fmla="*/ 2147483647 h 906"/>
                <a:gd name="T4" fmla="*/ 2147483647 w 481"/>
                <a:gd name="T5" fmla="*/ 2147483647 h 906"/>
                <a:gd name="T6" fmla="*/ 2147483647 w 481"/>
                <a:gd name="T7" fmla="*/ 2147483647 h 906"/>
                <a:gd name="T8" fmla="*/ 2147483647 w 481"/>
                <a:gd name="T9" fmla="*/ 2147483647 h 906"/>
                <a:gd name="T10" fmla="*/ 2147483647 w 481"/>
                <a:gd name="T11" fmla="*/ 2147483647 h 906"/>
                <a:gd name="T12" fmla="*/ 2147483647 w 481"/>
                <a:gd name="T13" fmla="*/ 2147483647 h 906"/>
                <a:gd name="T14" fmla="*/ 2147483647 w 481"/>
                <a:gd name="T15" fmla="*/ 2147483647 h 906"/>
                <a:gd name="T16" fmla="*/ 2147483647 w 481"/>
                <a:gd name="T17" fmla="*/ 2147483647 h 906"/>
                <a:gd name="T18" fmla="*/ 2147483647 w 481"/>
                <a:gd name="T19" fmla="*/ 2147483647 h 906"/>
                <a:gd name="T20" fmla="*/ 2147483647 w 481"/>
                <a:gd name="T21" fmla="*/ 2147483647 h 906"/>
                <a:gd name="T22" fmla="*/ 2147483647 w 481"/>
                <a:gd name="T23" fmla="*/ 2147483647 h 906"/>
                <a:gd name="T24" fmla="*/ 2147483647 w 481"/>
                <a:gd name="T25" fmla="*/ 2147483647 h 906"/>
                <a:gd name="T26" fmla="*/ 2147483647 w 481"/>
                <a:gd name="T27" fmla="*/ 2147483647 h 906"/>
                <a:gd name="T28" fmla="*/ 2147483647 w 481"/>
                <a:gd name="T29" fmla="*/ 2147483647 h 906"/>
                <a:gd name="T30" fmla="*/ 2147483647 w 481"/>
                <a:gd name="T31" fmla="*/ 2147483647 h 906"/>
                <a:gd name="T32" fmla="*/ 2147483647 w 481"/>
                <a:gd name="T33" fmla="*/ 2147483647 h 906"/>
                <a:gd name="T34" fmla="*/ 2147483647 w 481"/>
                <a:gd name="T35" fmla="*/ 2147483647 h 906"/>
                <a:gd name="T36" fmla="*/ 2147483647 w 481"/>
                <a:gd name="T37" fmla="*/ 2147483647 h 906"/>
                <a:gd name="T38" fmla="*/ 2147483647 w 481"/>
                <a:gd name="T39" fmla="*/ 2147483647 h 906"/>
                <a:gd name="T40" fmla="*/ 2147483647 w 481"/>
                <a:gd name="T41" fmla="*/ 2147483647 h 906"/>
                <a:gd name="T42" fmla="*/ 2147483647 w 481"/>
                <a:gd name="T43" fmla="*/ 2147483647 h 906"/>
                <a:gd name="T44" fmla="*/ 2147483647 w 481"/>
                <a:gd name="T45" fmla="*/ 2147483647 h 906"/>
                <a:gd name="T46" fmla="*/ 2147483647 w 481"/>
                <a:gd name="T47" fmla="*/ 2147483647 h 906"/>
                <a:gd name="T48" fmla="*/ 2147483647 w 481"/>
                <a:gd name="T49" fmla="*/ 2147483647 h 906"/>
                <a:gd name="T50" fmla="*/ 2147483647 w 481"/>
                <a:gd name="T51" fmla="*/ 2147483647 h 906"/>
                <a:gd name="T52" fmla="*/ 2147483647 w 481"/>
                <a:gd name="T53" fmla="*/ 2147483647 h 906"/>
                <a:gd name="T54" fmla="*/ 2147483647 w 481"/>
                <a:gd name="T55" fmla="*/ 2147483647 h 906"/>
                <a:gd name="T56" fmla="*/ 2147483647 w 481"/>
                <a:gd name="T57" fmla="*/ 2147483647 h 906"/>
                <a:gd name="T58" fmla="*/ 2147483647 w 481"/>
                <a:gd name="T59" fmla="*/ 2147483647 h 906"/>
                <a:gd name="T60" fmla="*/ 2147483647 w 481"/>
                <a:gd name="T61" fmla="*/ 2147483647 h 906"/>
                <a:gd name="T62" fmla="*/ 2147483647 w 481"/>
                <a:gd name="T63" fmla="*/ 2147483647 h 906"/>
                <a:gd name="T64" fmla="*/ 2147483647 w 481"/>
                <a:gd name="T65" fmla="*/ 2147483647 h 906"/>
                <a:gd name="T66" fmla="*/ 2147483647 w 481"/>
                <a:gd name="T67" fmla="*/ 2147483647 h 906"/>
                <a:gd name="T68" fmla="*/ 2147483647 w 481"/>
                <a:gd name="T69" fmla="*/ 2147483647 h 906"/>
                <a:gd name="T70" fmla="*/ 2147483647 w 481"/>
                <a:gd name="T71" fmla="*/ 2147483647 h 906"/>
                <a:gd name="T72" fmla="*/ 2147483647 w 481"/>
                <a:gd name="T73" fmla="*/ 2147483647 h 906"/>
                <a:gd name="T74" fmla="*/ 2147483647 w 481"/>
                <a:gd name="T75" fmla="*/ 2147483647 h 906"/>
                <a:gd name="T76" fmla="*/ 2147483647 w 481"/>
                <a:gd name="T77" fmla="*/ 2147483647 h 906"/>
                <a:gd name="T78" fmla="*/ 2147483647 w 481"/>
                <a:gd name="T79" fmla="*/ 2147483647 h 906"/>
                <a:gd name="T80" fmla="*/ 2147483647 w 481"/>
                <a:gd name="T81" fmla="*/ 2147483647 h 906"/>
                <a:gd name="T82" fmla="*/ 2147483647 w 481"/>
                <a:gd name="T83" fmla="*/ 2147483647 h 906"/>
                <a:gd name="T84" fmla="*/ 2147483647 w 481"/>
                <a:gd name="T85" fmla="*/ 2147483647 h 906"/>
                <a:gd name="T86" fmla="*/ 2147483647 w 481"/>
                <a:gd name="T87" fmla="*/ 2147483647 h 906"/>
                <a:gd name="T88" fmla="*/ 2147483647 w 481"/>
                <a:gd name="T89" fmla="*/ 2147483647 h 906"/>
                <a:gd name="T90" fmla="*/ 2147483647 w 481"/>
                <a:gd name="T91" fmla="*/ 2147483647 h 906"/>
                <a:gd name="T92" fmla="*/ 2147483647 w 481"/>
                <a:gd name="T93" fmla="*/ 2147483647 h 906"/>
                <a:gd name="T94" fmla="*/ 2147483647 w 481"/>
                <a:gd name="T95" fmla="*/ 2147483647 h 906"/>
                <a:gd name="T96" fmla="*/ 2147483647 w 481"/>
                <a:gd name="T97" fmla="*/ 2147483647 h 906"/>
                <a:gd name="T98" fmla="*/ 2147483647 w 481"/>
                <a:gd name="T99" fmla="*/ 2147483647 h 906"/>
                <a:gd name="T100" fmla="*/ 2147483647 w 481"/>
                <a:gd name="T101" fmla="*/ 2147483647 h 906"/>
                <a:gd name="T102" fmla="*/ 2147483647 w 481"/>
                <a:gd name="T103" fmla="*/ 2147483647 h 906"/>
                <a:gd name="T104" fmla="*/ 2147483647 w 481"/>
                <a:gd name="T105" fmla="*/ 2147483647 h 906"/>
                <a:gd name="T106" fmla="*/ 2147483647 w 481"/>
                <a:gd name="T107" fmla="*/ 2147483647 h 906"/>
                <a:gd name="T108" fmla="*/ 2147483647 w 481"/>
                <a:gd name="T109" fmla="*/ 2147483647 h 906"/>
                <a:gd name="T110" fmla="*/ 2147483647 w 481"/>
                <a:gd name="T111" fmla="*/ 2147483647 h 906"/>
                <a:gd name="T112" fmla="*/ 2147483647 w 481"/>
                <a:gd name="T113" fmla="*/ 2147483647 h 9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1"/>
                <a:gd name="T172" fmla="*/ 0 h 906"/>
                <a:gd name="T173" fmla="*/ 481 w 481"/>
                <a:gd name="T174" fmla="*/ 906 h 9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1" h="906">
                  <a:moveTo>
                    <a:pt x="0" y="2"/>
                  </a:moveTo>
                  <a:lnTo>
                    <a:pt x="349" y="42"/>
                  </a:lnTo>
                  <a:lnTo>
                    <a:pt x="343" y="46"/>
                  </a:lnTo>
                  <a:lnTo>
                    <a:pt x="337" y="48"/>
                  </a:lnTo>
                  <a:lnTo>
                    <a:pt x="341" y="46"/>
                  </a:lnTo>
                  <a:lnTo>
                    <a:pt x="343" y="46"/>
                  </a:lnTo>
                  <a:lnTo>
                    <a:pt x="339" y="50"/>
                  </a:lnTo>
                  <a:lnTo>
                    <a:pt x="337" y="53"/>
                  </a:lnTo>
                  <a:lnTo>
                    <a:pt x="341" y="48"/>
                  </a:lnTo>
                  <a:lnTo>
                    <a:pt x="337" y="50"/>
                  </a:lnTo>
                  <a:lnTo>
                    <a:pt x="332" y="53"/>
                  </a:lnTo>
                  <a:lnTo>
                    <a:pt x="332" y="65"/>
                  </a:lnTo>
                  <a:lnTo>
                    <a:pt x="330" y="67"/>
                  </a:lnTo>
                  <a:lnTo>
                    <a:pt x="326" y="69"/>
                  </a:lnTo>
                  <a:lnTo>
                    <a:pt x="326" y="80"/>
                  </a:lnTo>
                  <a:lnTo>
                    <a:pt x="326" y="76"/>
                  </a:lnTo>
                  <a:lnTo>
                    <a:pt x="324" y="76"/>
                  </a:lnTo>
                  <a:lnTo>
                    <a:pt x="320" y="80"/>
                  </a:lnTo>
                  <a:lnTo>
                    <a:pt x="318" y="82"/>
                  </a:lnTo>
                  <a:lnTo>
                    <a:pt x="316" y="86"/>
                  </a:lnTo>
                  <a:lnTo>
                    <a:pt x="316" y="92"/>
                  </a:lnTo>
                  <a:lnTo>
                    <a:pt x="312" y="94"/>
                  </a:lnTo>
                  <a:lnTo>
                    <a:pt x="308" y="94"/>
                  </a:lnTo>
                  <a:lnTo>
                    <a:pt x="308" y="109"/>
                  </a:lnTo>
                  <a:lnTo>
                    <a:pt x="307" y="111"/>
                  </a:lnTo>
                  <a:lnTo>
                    <a:pt x="303" y="115"/>
                  </a:lnTo>
                  <a:lnTo>
                    <a:pt x="303" y="113"/>
                  </a:lnTo>
                  <a:lnTo>
                    <a:pt x="297" y="115"/>
                  </a:lnTo>
                  <a:lnTo>
                    <a:pt x="295" y="119"/>
                  </a:lnTo>
                  <a:lnTo>
                    <a:pt x="295" y="124"/>
                  </a:lnTo>
                  <a:lnTo>
                    <a:pt x="291" y="124"/>
                  </a:lnTo>
                  <a:lnTo>
                    <a:pt x="293" y="124"/>
                  </a:lnTo>
                  <a:lnTo>
                    <a:pt x="291" y="128"/>
                  </a:lnTo>
                  <a:lnTo>
                    <a:pt x="289" y="128"/>
                  </a:lnTo>
                  <a:lnTo>
                    <a:pt x="289" y="153"/>
                  </a:lnTo>
                  <a:lnTo>
                    <a:pt x="289" y="144"/>
                  </a:lnTo>
                  <a:lnTo>
                    <a:pt x="287" y="147"/>
                  </a:lnTo>
                  <a:lnTo>
                    <a:pt x="284" y="153"/>
                  </a:lnTo>
                  <a:lnTo>
                    <a:pt x="284" y="167"/>
                  </a:lnTo>
                  <a:lnTo>
                    <a:pt x="285" y="170"/>
                  </a:lnTo>
                  <a:lnTo>
                    <a:pt x="289" y="170"/>
                  </a:lnTo>
                  <a:lnTo>
                    <a:pt x="291" y="172"/>
                  </a:lnTo>
                  <a:lnTo>
                    <a:pt x="293" y="178"/>
                  </a:lnTo>
                  <a:lnTo>
                    <a:pt x="297" y="182"/>
                  </a:lnTo>
                  <a:lnTo>
                    <a:pt x="297" y="190"/>
                  </a:lnTo>
                  <a:lnTo>
                    <a:pt x="301" y="190"/>
                  </a:lnTo>
                  <a:lnTo>
                    <a:pt x="299" y="190"/>
                  </a:lnTo>
                  <a:lnTo>
                    <a:pt x="301" y="195"/>
                  </a:lnTo>
                  <a:lnTo>
                    <a:pt x="303" y="195"/>
                  </a:lnTo>
                  <a:lnTo>
                    <a:pt x="303" y="228"/>
                  </a:lnTo>
                  <a:lnTo>
                    <a:pt x="301" y="228"/>
                  </a:lnTo>
                  <a:lnTo>
                    <a:pt x="301" y="234"/>
                  </a:lnTo>
                  <a:lnTo>
                    <a:pt x="301" y="232"/>
                  </a:lnTo>
                  <a:lnTo>
                    <a:pt x="299" y="232"/>
                  </a:lnTo>
                  <a:lnTo>
                    <a:pt x="295" y="234"/>
                  </a:lnTo>
                  <a:lnTo>
                    <a:pt x="297" y="232"/>
                  </a:lnTo>
                  <a:lnTo>
                    <a:pt x="299" y="232"/>
                  </a:lnTo>
                  <a:lnTo>
                    <a:pt x="297" y="236"/>
                  </a:lnTo>
                  <a:lnTo>
                    <a:pt x="295" y="240"/>
                  </a:lnTo>
                  <a:lnTo>
                    <a:pt x="297" y="234"/>
                  </a:lnTo>
                  <a:lnTo>
                    <a:pt x="299" y="232"/>
                  </a:lnTo>
                  <a:lnTo>
                    <a:pt x="295" y="236"/>
                  </a:lnTo>
                  <a:lnTo>
                    <a:pt x="289" y="240"/>
                  </a:lnTo>
                  <a:lnTo>
                    <a:pt x="289" y="251"/>
                  </a:lnTo>
                  <a:lnTo>
                    <a:pt x="285" y="251"/>
                  </a:lnTo>
                  <a:lnTo>
                    <a:pt x="287" y="251"/>
                  </a:lnTo>
                  <a:lnTo>
                    <a:pt x="285" y="257"/>
                  </a:lnTo>
                  <a:lnTo>
                    <a:pt x="284" y="257"/>
                  </a:lnTo>
                  <a:lnTo>
                    <a:pt x="284" y="264"/>
                  </a:lnTo>
                  <a:lnTo>
                    <a:pt x="282" y="264"/>
                  </a:lnTo>
                  <a:lnTo>
                    <a:pt x="282" y="266"/>
                  </a:lnTo>
                  <a:lnTo>
                    <a:pt x="282" y="272"/>
                  </a:lnTo>
                  <a:lnTo>
                    <a:pt x="278" y="272"/>
                  </a:lnTo>
                  <a:lnTo>
                    <a:pt x="278" y="288"/>
                  </a:lnTo>
                  <a:lnTo>
                    <a:pt x="274" y="288"/>
                  </a:lnTo>
                  <a:lnTo>
                    <a:pt x="274" y="305"/>
                  </a:lnTo>
                  <a:lnTo>
                    <a:pt x="278" y="318"/>
                  </a:lnTo>
                  <a:lnTo>
                    <a:pt x="274" y="326"/>
                  </a:lnTo>
                  <a:lnTo>
                    <a:pt x="278" y="330"/>
                  </a:lnTo>
                  <a:lnTo>
                    <a:pt x="282" y="330"/>
                  </a:lnTo>
                  <a:lnTo>
                    <a:pt x="284" y="332"/>
                  </a:lnTo>
                  <a:lnTo>
                    <a:pt x="284" y="337"/>
                  </a:lnTo>
                  <a:lnTo>
                    <a:pt x="285" y="337"/>
                  </a:lnTo>
                  <a:lnTo>
                    <a:pt x="285" y="355"/>
                  </a:lnTo>
                  <a:lnTo>
                    <a:pt x="285" y="374"/>
                  </a:lnTo>
                  <a:lnTo>
                    <a:pt x="289" y="374"/>
                  </a:lnTo>
                  <a:lnTo>
                    <a:pt x="289" y="387"/>
                  </a:lnTo>
                  <a:lnTo>
                    <a:pt x="285" y="387"/>
                  </a:lnTo>
                  <a:lnTo>
                    <a:pt x="285" y="405"/>
                  </a:lnTo>
                  <a:lnTo>
                    <a:pt x="285" y="422"/>
                  </a:lnTo>
                  <a:lnTo>
                    <a:pt x="284" y="422"/>
                  </a:lnTo>
                  <a:lnTo>
                    <a:pt x="284" y="431"/>
                  </a:lnTo>
                  <a:lnTo>
                    <a:pt x="282" y="431"/>
                  </a:lnTo>
                  <a:lnTo>
                    <a:pt x="282" y="437"/>
                  </a:lnTo>
                  <a:lnTo>
                    <a:pt x="278" y="437"/>
                  </a:lnTo>
                  <a:lnTo>
                    <a:pt x="278" y="441"/>
                  </a:lnTo>
                  <a:lnTo>
                    <a:pt x="274" y="441"/>
                  </a:lnTo>
                  <a:lnTo>
                    <a:pt x="274" y="460"/>
                  </a:lnTo>
                  <a:lnTo>
                    <a:pt x="272" y="460"/>
                  </a:lnTo>
                  <a:lnTo>
                    <a:pt x="270" y="474"/>
                  </a:lnTo>
                  <a:lnTo>
                    <a:pt x="272" y="491"/>
                  </a:lnTo>
                  <a:lnTo>
                    <a:pt x="274" y="495"/>
                  </a:lnTo>
                  <a:lnTo>
                    <a:pt x="278" y="495"/>
                  </a:lnTo>
                  <a:lnTo>
                    <a:pt x="282" y="499"/>
                  </a:lnTo>
                  <a:lnTo>
                    <a:pt x="282" y="506"/>
                  </a:lnTo>
                  <a:lnTo>
                    <a:pt x="284" y="508"/>
                  </a:lnTo>
                  <a:lnTo>
                    <a:pt x="285" y="508"/>
                  </a:lnTo>
                  <a:lnTo>
                    <a:pt x="285" y="518"/>
                  </a:lnTo>
                  <a:lnTo>
                    <a:pt x="287" y="514"/>
                  </a:lnTo>
                  <a:lnTo>
                    <a:pt x="289" y="516"/>
                  </a:lnTo>
                  <a:lnTo>
                    <a:pt x="291" y="518"/>
                  </a:lnTo>
                  <a:lnTo>
                    <a:pt x="289" y="514"/>
                  </a:lnTo>
                  <a:lnTo>
                    <a:pt x="287" y="516"/>
                  </a:lnTo>
                  <a:lnTo>
                    <a:pt x="289" y="520"/>
                  </a:lnTo>
                  <a:lnTo>
                    <a:pt x="291" y="524"/>
                  </a:lnTo>
                  <a:lnTo>
                    <a:pt x="289" y="516"/>
                  </a:lnTo>
                  <a:lnTo>
                    <a:pt x="291" y="520"/>
                  </a:lnTo>
                  <a:lnTo>
                    <a:pt x="297" y="524"/>
                  </a:lnTo>
                  <a:lnTo>
                    <a:pt x="297" y="529"/>
                  </a:lnTo>
                  <a:lnTo>
                    <a:pt x="301" y="529"/>
                  </a:lnTo>
                  <a:lnTo>
                    <a:pt x="301" y="552"/>
                  </a:lnTo>
                  <a:lnTo>
                    <a:pt x="303" y="556"/>
                  </a:lnTo>
                  <a:lnTo>
                    <a:pt x="316" y="556"/>
                  </a:lnTo>
                  <a:lnTo>
                    <a:pt x="312" y="552"/>
                  </a:lnTo>
                  <a:lnTo>
                    <a:pt x="320" y="552"/>
                  </a:lnTo>
                  <a:lnTo>
                    <a:pt x="318" y="552"/>
                  </a:lnTo>
                  <a:lnTo>
                    <a:pt x="318" y="554"/>
                  </a:lnTo>
                  <a:lnTo>
                    <a:pt x="320" y="554"/>
                  </a:lnTo>
                  <a:lnTo>
                    <a:pt x="320" y="558"/>
                  </a:lnTo>
                  <a:lnTo>
                    <a:pt x="318" y="556"/>
                  </a:lnTo>
                  <a:lnTo>
                    <a:pt x="318" y="554"/>
                  </a:lnTo>
                  <a:lnTo>
                    <a:pt x="322" y="556"/>
                  </a:lnTo>
                  <a:lnTo>
                    <a:pt x="326" y="558"/>
                  </a:lnTo>
                  <a:lnTo>
                    <a:pt x="320" y="556"/>
                  </a:lnTo>
                  <a:lnTo>
                    <a:pt x="320" y="554"/>
                  </a:lnTo>
                  <a:lnTo>
                    <a:pt x="322" y="558"/>
                  </a:lnTo>
                  <a:lnTo>
                    <a:pt x="326" y="564"/>
                  </a:lnTo>
                  <a:lnTo>
                    <a:pt x="320" y="558"/>
                  </a:lnTo>
                  <a:lnTo>
                    <a:pt x="320" y="556"/>
                  </a:lnTo>
                  <a:lnTo>
                    <a:pt x="324" y="558"/>
                  </a:lnTo>
                  <a:lnTo>
                    <a:pt x="332" y="564"/>
                  </a:lnTo>
                  <a:lnTo>
                    <a:pt x="332" y="570"/>
                  </a:lnTo>
                  <a:lnTo>
                    <a:pt x="335" y="570"/>
                  </a:lnTo>
                  <a:lnTo>
                    <a:pt x="333" y="570"/>
                  </a:lnTo>
                  <a:lnTo>
                    <a:pt x="335" y="575"/>
                  </a:lnTo>
                  <a:lnTo>
                    <a:pt x="337" y="575"/>
                  </a:lnTo>
                  <a:lnTo>
                    <a:pt x="337" y="581"/>
                  </a:lnTo>
                  <a:lnTo>
                    <a:pt x="337" y="579"/>
                  </a:lnTo>
                  <a:lnTo>
                    <a:pt x="339" y="579"/>
                  </a:lnTo>
                  <a:lnTo>
                    <a:pt x="341" y="581"/>
                  </a:lnTo>
                  <a:lnTo>
                    <a:pt x="345" y="581"/>
                  </a:lnTo>
                  <a:lnTo>
                    <a:pt x="347" y="585"/>
                  </a:lnTo>
                  <a:lnTo>
                    <a:pt x="349" y="587"/>
                  </a:lnTo>
                  <a:lnTo>
                    <a:pt x="349" y="593"/>
                  </a:lnTo>
                  <a:lnTo>
                    <a:pt x="353" y="597"/>
                  </a:lnTo>
                  <a:lnTo>
                    <a:pt x="355" y="598"/>
                  </a:lnTo>
                  <a:lnTo>
                    <a:pt x="360" y="598"/>
                  </a:lnTo>
                  <a:lnTo>
                    <a:pt x="364" y="602"/>
                  </a:lnTo>
                  <a:lnTo>
                    <a:pt x="366" y="604"/>
                  </a:lnTo>
                  <a:lnTo>
                    <a:pt x="366" y="610"/>
                  </a:lnTo>
                  <a:lnTo>
                    <a:pt x="370" y="612"/>
                  </a:lnTo>
                  <a:lnTo>
                    <a:pt x="372" y="614"/>
                  </a:lnTo>
                  <a:lnTo>
                    <a:pt x="372" y="612"/>
                  </a:lnTo>
                  <a:lnTo>
                    <a:pt x="370" y="614"/>
                  </a:lnTo>
                  <a:lnTo>
                    <a:pt x="370" y="616"/>
                  </a:lnTo>
                  <a:lnTo>
                    <a:pt x="372" y="620"/>
                  </a:lnTo>
                  <a:lnTo>
                    <a:pt x="376" y="621"/>
                  </a:lnTo>
                  <a:lnTo>
                    <a:pt x="380" y="623"/>
                  </a:lnTo>
                  <a:lnTo>
                    <a:pt x="380" y="631"/>
                  </a:lnTo>
                  <a:lnTo>
                    <a:pt x="381" y="631"/>
                  </a:lnTo>
                  <a:lnTo>
                    <a:pt x="380" y="631"/>
                  </a:lnTo>
                  <a:lnTo>
                    <a:pt x="381" y="637"/>
                  </a:lnTo>
                  <a:lnTo>
                    <a:pt x="383" y="637"/>
                  </a:lnTo>
                  <a:lnTo>
                    <a:pt x="383" y="643"/>
                  </a:lnTo>
                  <a:lnTo>
                    <a:pt x="387" y="645"/>
                  </a:lnTo>
                  <a:lnTo>
                    <a:pt x="389" y="645"/>
                  </a:lnTo>
                  <a:lnTo>
                    <a:pt x="391" y="650"/>
                  </a:lnTo>
                  <a:lnTo>
                    <a:pt x="393" y="652"/>
                  </a:lnTo>
                  <a:lnTo>
                    <a:pt x="393" y="654"/>
                  </a:lnTo>
                  <a:lnTo>
                    <a:pt x="391" y="666"/>
                  </a:lnTo>
                  <a:lnTo>
                    <a:pt x="389" y="681"/>
                  </a:lnTo>
                  <a:lnTo>
                    <a:pt x="389" y="669"/>
                  </a:lnTo>
                  <a:lnTo>
                    <a:pt x="391" y="668"/>
                  </a:lnTo>
                  <a:lnTo>
                    <a:pt x="393" y="673"/>
                  </a:lnTo>
                  <a:lnTo>
                    <a:pt x="395" y="681"/>
                  </a:lnTo>
                  <a:lnTo>
                    <a:pt x="395" y="687"/>
                  </a:lnTo>
                  <a:lnTo>
                    <a:pt x="399" y="687"/>
                  </a:lnTo>
                  <a:lnTo>
                    <a:pt x="399" y="698"/>
                  </a:lnTo>
                  <a:lnTo>
                    <a:pt x="395" y="698"/>
                  </a:lnTo>
                  <a:lnTo>
                    <a:pt x="395" y="710"/>
                  </a:lnTo>
                  <a:lnTo>
                    <a:pt x="389" y="712"/>
                  </a:lnTo>
                  <a:lnTo>
                    <a:pt x="389" y="716"/>
                  </a:lnTo>
                  <a:lnTo>
                    <a:pt x="393" y="717"/>
                  </a:lnTo>
                  <a:lnTo>
                    <a:pt x="401" y="717"/>
                  </a:lnTo>
                  <a:lnTo>
                    <a:pt x="403" y="714"/>
                  </a:lnTo>
                  <a:lnTo>
                    <a:pt x="406" y="714"/>
                  </a:lnTo>
                  <a:lnTo>
                    <a:pt x="410" y="712"/>
                  </a:lnTo>
                  <a:lnTo>
                    <a:pt x="412" y="712"/>
                  </a:lnTo>
                  <a:lnTo>
                    <a:pt x="416" y="716"/>
                  </a:lnTo>
                  <a:lnTo>
                    <a:pt x="416" y="740"/>
                  </a:lnTo>
                  <a:lnTo>
                    <a:pt x="424" y="740"/>
                  </a:lnTo>
                  <a:lnTo>
                    <a:pt x="424" y="739"/>
                  </a:lnTo>
                  <a:lnTo>
                    <a:pt x="431" y="737"/>
                  </a:lnTo>
                  <a:lnTo>
                    <a:pt x="439" y="739"/>
                  </a:lnTo>
                  <a:lnTo>
                    <a:pt x="441" y="744"/>
                  </a:lnTo>
                  <a:lnTo>
                    <a:pt x="443" y="750"/>
                  </a:lnTo>
                  <a:lnTo>
                    <a:pt x="441" y="756"/>
                  </a:lnTo>
                  <a:lnTo>
                    <a:pt x="439" y="764"/>
                  </a:lnTo>
                  <a:lnTo>
                    <a:pt x="443" y="764"/>
                  </a:lnTo>
                  <a:lnTo>
                    <a:pt x="443" y="769"/>
                  </a:lnTo>
                  <a:lnTo>
                    <a:pt x="443" y="785"/>
                  </a:lnTo>
                  <a:lnTo>
                    <a:pt x="443" y="779"/>
                  </a:lnTo>
                  <a:lnTo>
                    <a:pt x="445" y="781"/>
                  </a:lnTo>
                  <a:lnTo>
                    <a:pt x="447" y="785"/>
                  </a:lnTo>
                  <a:lnTo>
                    <a:pt x="447" y="796"/>
                  </a:lnTo>
                  <a:lnTo>
                    <a:pt x="451" y="798"/>
                  </a:lnTo>
                  <a:lnTo>
                    <a:pt x="452" y="800"/>
                  </a:lnTo>
                  <a:lnTo>
                    <a:pt x="452" y="798"/>
                  </a:lnTo>
                  <a:lnTo>
                    <a:pt x="451" y="798"/>
                  </a:lnTo>
                  <a:lnTo>
                    <a:pt x="451" y="802"/>
                  </a:lnTo>
                  <a:lnTo>
                    <a:pt x="452" y="806"/>
                  </a:lnTo>
                  <a:lnTo>
                    <a:pt x="458" y="808"/>
                  </a:lnTo>
                  <a:lnTo>
                    <a:pt x="464" y="808"/>
                  </a:lnTo>
                  <a:lnTo>
                    <a:pt x="470" y="808"/>
                  </a:lnTo>
                  <a:lnTo>
                    <a:pt x="475" y="806"/>
                  </a:lnTo>
                  <a:lnTo>
                    <a:pt x="475" y="817"/>
                  </a:lnTo>
                  <a:lnTo>
                    <a:pt x="477" y="813"/>
                  </a:lnTo>
                  <a:lnTo>
                    <a:pt x="477" y="811"/>
                  </a:lnTo>
                  <a:lnTo>
                    <a:pt x="479" y="813"/>
                  </a:lnTo>
                  <a:lnTo>
                    <a:pt x="481" y="817"/>
                  </a:lnTo>
                  <a:lnTo>
                    <a:pt x="481" y="821"/>
                  </a:lnTo>
                  <a:lnTo>
                    <a:pt x="481" y="823"/>
                  </a:lnTo>
                  <a:lnTo>
                    <a:pt x="479" y="825"/>
                  </a:lnTo>
                  <a:lnTo>
                    <a:pt x="475" y="825"/>
                  </a:lnTo>
                  <a:lnTo>
                    <a:pt x="475" y="852"/>
                  </a:lnTo>
                  <a:lnTo>
                    <a:pt x="479" y="854"/>
                  </a:lnTo>
                  <a:lnTo>
                    <a:pt x="481" y="854"/>
                  </a:lnTo>
                  <a:lnTo>
                    <a:pt x="479" y="854"/>
                  </a:lnTo>
                  <a:lnTo>
                    <a:pt x="479" y="856"/>
                  </a:lnTo>
                  <a:lnTo>
                    <a:pt x="481" y="859"/>
                  </a:lnTo>
                  <a:lnTo>
                    <a:pt x="481" y="856"/>
                  </a:lnTo>
                  <a:lnTo>
                    <a:pt x="479" y="856"/>
                  </a:lnTo>
                  <a:lnTo>
                    <a:pt x="477" y="858"/>
                  </a:lnTo>
                  <a:lnTo>
                    <a:pt x="475" y="859"/>
                  </a:lnTo>
                  <a:lnTo>
                    <a:pt x="475" y="902"/>
                  </a:lnTo>
                  <a:lnTo>
                    <a:pt x="477" y="888"/>
                  </a:lnTo>
                  <a:lnTo>
                    <a:pt x="477" y="886"/>
                  </a:lnTo>
                  <a:lnTo>
                    <a:pt x="475" y="896"/>
                  </a:lnTo>
                  <a:lnTo>
                    <a:pt x="475" y="906"/>
                  </a:lnTo>
                  <a:lnTo>
                    <a:pt x="470" y="892"/>
                  </a:lnTo>
                  <a:lnTo>
                    <a:pt x="468" y="890"/>
                  </a:lnTo>
                  <a:lnTo>
                    <a:pt x="464" y="888"/>
                  </a:lnTo>
                  <a:lnTo>
                    <a:pt x="466" y="890"/>
                  </a:lnTo>
                  <a:lnTo>
                    <a:pt x="466" y="886"/>
                  </a:lnTo>
                  <a:lnTo>
                    <a:pt x="464" y="883"/>
                  </a:lnTo>
                  <a:lnTo>
                    <a:pt x="389" y="883"/>
                  </a:lnTo>
                  <a:lnTo>
                    <a:pt x="324" y="858"/>
                  </a:lnTo>
                  <a:lnTo>
                    <a:pt x="257" y="863"/>
                  </a:lnTo>
                  <a:lnTo>
                    <a:pt x="257" y="852"/>
                  </a:lnTo>
                  <a:lnTo>
                    <a:pt x="261" y="848"/>
                  </a:lnTo>
                  <a:lnTo>
                    <a:pt x="268" y="846"/>
                  </a:lnTo>
                  <a:lnTo>
                    <a:pt x="274" y="846"/>
                  </a:lnTo>
                  <a:lnTo>
                    <a:pt x="278" y="842"/>
                  </a:lnTo>
                  <a:lnTo>
                    <a:pt x="278" y="840"/>
                  </a:lnTo>
                  <a:lnTo>
                    <a:pt x="282" y="840"/>
                  </a:lnTo>
                  <a:lnTo>
                    <a:pt x="282" y="836"/>
                  </a:lnTo>
                  <a:lnTo>
                    <a:pt x="284" y="836"/>
                  </a:lnTo>
                  <a:lnTo>
                    <a:pt x="284" y="835"/>
                  </a:lnTo>
                  <a:lnTo>
                    <a:pt x="285" y="835"/>
                  </a:lnTo>
                  <a:lnTo>
                    <a:pt x="285" y="831"/>
                  </a:lnTo>
                  <a:lnTo>
                    <a:pt x="289" y="831"/>
                  </a:lnTo>
                  <a:lnTo>
                    <a:pt x="291" y="829"/>
                  </a:lnTo>
                  <a:lnTo>
                    <a:pt x="291" y="802"/>
                  </a:lnTo>
                  <a:lnTo>
                    <a:pt x="295" y="800"/>
                  </a:lnTo>
                  <a:lnTo>
                    <a:pt x="297" y="800"/>
                  </a:lnTo>
                  <a:lnTo>
                    <a:pt x="301" y="796"/>
                  </a:lnTo>
                  <a:lnTo>
                    <a:pt x="301" y="775"/>
                  </a:lnTo>
                  <a:lnTo>
                    <a:pt x="303" y="756"/>
                  </a:lnTo>
                  <a:lnTo>
                    <a:pt x="291" y="756"/>
                  </a:lnTo>
                  <a:lnTo>
                    <a:pt x="291" y="740"/>
                  </a:lnTo>
                  <a:lnTo>
                    <a:pt x="282" y="740"/>
                  </a:lnTo>
                  <a:lnTo>
                    <a:pt x="282" y="739"/>
                  </a:lnTo>
                  <a:lnTo>
                    <a:pt x="274" y="739"/>
                  </a:lnTo>
                  <a:lnTo>
                    <a:pt x="278" y="739"/>
                  </a:lnTo>
                  <a:lnTo>
                    <a:pt x="276" y="737"/>
                  </a:lnTo>
                  <a:lnTo>
                    <a:pt x="274" y="733"/>
                  </a:lnTo>
                  <a:lnTo>
                    <a:pt x="272" y="731"/>
                  </a:lnTo>
                  <a:lnTo>
                    <a:pt x="268" y="729"/>
                  </a:lnTo>
                  <a:lnTo>
                    <a:pt x="268" y="725"/>
                  </a:lnTo>
                  <a:lnTo>
                    <a:pt x="266" y="725"/>
                  </a:lnTo>
                  <a:lnTo>
                    <a:pt x="266" y="723"/>
                  </a:lnTo>
                  <a:lnTo>
                    <a:pt x="266" y="717"/>
                  </a:lnTo>
                  <a:lnTo>
                    <a:pt x="262" y="717"/>
                  </a:lnTo>
                  <a:lnTo>
                    <a:pt x="262" y="706"/>
                  </a:lnTo>
                  <a:lnTo>
                    <a:pt x="261" y="706"/>
                  </a:lnTo>
                  <a:lnTo>
                    <a:pt x="257" y="704"/>
                  </a:lnTo>
                  <a:lnTo>
                    <a:pt x="257" y="694"/>
                  </a:lnTo>
                  <a:lnTo>
                    <a:pt x="255" y="694"/>
                  </a:lnTo>
                  <a:lnTo>
                    <a:pt x="255" y="687"/>
                  </a:lnTo>
                  <a:lnTo>
                    <a:pt x="253" y="683"/>
                  </a:lnTo>
                  <a:lnTo>
                    <a:pt x="253" y="685"/>
                  </a:lnTo>
                  <a:lnTo>
                    <a:pt x="245" y="683"/>
                  </a:lnTo>
                  <a:lnTo>
                    <a:pt x="243" y="681"/>
                  </a:lnTo>
                  <a:lnTo>
                    <a:pt x="243" y="654"/>
                  </a:lnTo>
                  <a:lnTo>
                    <a:pt x="237" y="652"/>
                  </a:lnTo>
                  <a:lnTo>
                    <a:pt x="232" y="652"/>
                  </a:lnTo>
                  <a:lnTo>
                    <a:pt x="228" y="648"/>
                  </a:lnTo>
                  <a:lnTo>
                    <a:pt x="230" y="648"/>
                  </a:lnTo>
                  <a:lnTo>
                    <a:pt x="228" y="643"/>
                  </a:lnTo>
                  <a:lnTo>
                    <a:pt x="226" y="641"/>
                  </a:lnTo>
                  <a:lnTo>
                    <a:pt x="222" y="639"/>
                  </a:lnTo>
                  <a:lnTo>
                    <a:pt x="222" y="629"/>
                  </a:lnTo>
                  <a:lnTo>
                    <a:pt x="220" y="627"/>
                  </a:lnTo>
                  <a:lnTo>
                    <a:pt x="218" y="625"/>
                  </a:lnTo>
                  <a:lnTo>
                    <a:pt x="218" y="627"/>
                  </a:lnTo>
                  <a:lnTo>
                    <a:pt x="220" y="625"/>
                  </a:lnTo>
                  <a:lnTo>
                    <a:pt x="220" y="623"/>
                  </a:lnTo>
                  <a:lnTo>
                    <a:pt x="218" y="620"/>
                  </a:lnTo>
                  <a:lnTo>
                    <a:pt x="214" y="618"/>
                  </a:lnTo>
                  <a:lnTo>
                    <a:pt x="211" y="616"/>
                  </a:lnTo>
                  <a:lnTo>
                    <a:pt x="213" y="618"/>
                  </a:lnTo>
                  <a:lnTo>
                    <a:pt x="213" y="616"/>
                  </a:lnTo>
                  <a:lnTo>
                    <a:pt x="214" y="614"/>
                  </a:lnTo>
                  <a:lnTo>
                    <a:pt x="211" y="610"/>
                  </a:lnTo>
                  <a:lnTo>
                    <a:pt x="209" y="608"/>
                  </a:lnTo>
                  <a:lnTo>
                    <a:pt x="205" y="608"/>
                  </a:lnTo>
                  <a:lnTo>
                    <a:pt x="205" y="604"/>
                  </a:lnTo>
                  <a:lnTo>
                    <a:pt x="203" y="604"/>
                  </a:lnTo>
                  <a:lnTo>
                    <a:pt x="203" y="602"/>
                  </a:lnTo>
                  <a:lnTo>
                    <a:pt x="199" y="602"/>
                  </a:lnTo>
                  <a:lnTo>
                    <a:pt x="199" y="598"/>
                  </a:lnTo>
                  <a:lnTo>
                    <a:pt x="197" y="598"/>
                  </a:lnTo>
                  <a:lnTo>
                    <a:pt x="197" y="597"/>
                  </a:lnTo>
                  <a:lnTo>
                    <a:pt x="193" y="593"/>
                  </a:lnTo>
                  <a:lnTo>
                    <a:pt x="186" y="593"/>
                  </a:lnTo>
                  <a:lnTo>
                    <a:pt x="186" y="591"/>
                  </a:lnTo>
                  <a:lnTo>
                    <a:pt x="180" y="591"/>
                  </a:lnTo>
                  <a:lnTo>
                    <a:pt x="180" y="587"/>
                  </a:lnTo>
                  <a:lnTo>
                    <a:pt x="174" y="587"/>
                  </a:lnTo>
                  <a:lnTo>
                    <a:pt x="170" y="585"/>
                  </a:lnTo>
                  <a:lnTo>
                    <a:pt x="168" y="581"/>
                  </a:lnTo>
                  <a:lnTo>
                    <a:pt x="163" y="564"/>
                  </a:lnTo>
                  <a:lnTo>
                    <a:pt x="155" y="564"/>
                  </a:lnTo>
                  <a:lnTo>
                    <a:pt x="151" y="562"/>
                  </a:lnTo>
                  <a:lnTo>
                    <a:pt x="151" y="558"/>
                  </a:lnTo>
                  <a:lnTo>
                    <a:pt x="147" y="558"/>
                  </a:lnTo>
                  <a:lnTo>
                    <a:pt x="147" y="556"/>
                  </a:lnTo>
                  <a:lnTo>
                    <a:pt x="145" y="556"/>
                  </a:lnTo>
                  <a:lnTo>
                    <a:pt x="145" y="552"/>
                  </a:lnTo>
                  <a:lnTo>
                    <a:pt x="142" y="550"/>
                  </a:lnTo>
                  <a:lnTo>
                    <a:pt x="136" y="550"/>
                  </a:lnTo>
                  <a:lnTo>
                    <a:pt x="142" y="550"/>
                  </a:lnTo>
                  <a:lnTo>
                    <a:pt x="140" y="549"/>
                  </a:lnTo>
                  <a:lnTo>
                    <a:pt x="136" y="543"/>
                  </a:lnTo>
                  <a:lnTo>
                    <a:pt x="142" y="549"/>
                  </a:lnTo>
                  <a:lnTo>
                    <a:pt x="138" y="547"/>
                  </a:lnTo>
                  <a:lnTo>
                    <a:pt x="130" y="543"/>
                  </a:lnTo>
                  <a:lnTo>
                    <a:pt x="128" y="541"/>
                  </a:lnTo>
                  <a:lnTo>
                    <a:pt x="128" y="527"/>
                  </a:lnTo>
                  <a:lnTo>
                    <a:pt x="126" y="524"/>
                  </a:lnTo>
                  <a:lnTo>
                    <a:pt x="122" y="524"/>
                  </a:lnTo>
                  <a:lnTo>
                    <a:pt x="122" y="522"/>
                  </a:lnTo>
                  <a:lnTo>
                    <a:pt x="120" y="518"/>
                  </a:lnTo>
                  <a:lnTo>
                    <a:pt x="111" y="518"/>
                  </a:lnTo>
                  <a:lnTo>
                    <a:pt x="107" y="514"/>
                  </a:lnTo>
                  <a:lnTo>
                    <a:pt x="107" y="504"/>
                  </a:lnTo>
                  <a:lnTo>
                    <a:pt x="111" y="504"/>
                  </a:lnTo>
                  <a:lnTo>
                    <a:pt x="111" y="479"/>
                  </a:lnTo>
                  <a:lnTo>
                    <a:pt x="107" y="478"/>
                  </a:lnTo>
                  <a:lnTo>
                    <a:pt x="105" y="478"/>
                  </a:lnTo>
                  <a:lnTo>
                    <a:pt x="101" y="474"/>
                  </a:lnTo>
                  <a:lnTo>
                    <a:pt x="101" y="462"/>
                  </a:lnTo>
                  <a:lnTo>
                    <a:pt x="105" y="462"/>
                  </a:lnTo>
                  <a:lnTo>
                    <a:pt x="105" y="451"/>
                  </a:lnTo>
                  <a:lnTo>
                    <a:pt x="105" y="439"/>
                  </a:lnTo>
                  <a:lnTo>
                    <a:pt x="107" y="439"/>
                  </a:lnTo>
                  <a:lnTo>
                    <a:pt x="107" y="426"/>
                  </a:lnTo>
                  <a:lnTo>
                    <a:pt x="111" y="426"/>
                  </a:lnTo>
                  <a:lnTo>
                    <a:pt x="111" y="412"/>
                  </a:lnTo>
                  <a:lnTo>
                    <a:pt x="107" y="412"/>
                  </a:lnTo>
                  <a:lnTo>
                    <a:pt x="105" y="410"/>
                  </a:lnTo>
                  <a:lnTo>
                    <a:pt x="105" y="403"/>
                  </a:lnTo>
                  <a:lnTo>
                    <a:pt x="101" y="399"/>
                  </a:lnTo>
                  <a:lnTo>
                    <a:pt x="99" y="397"/>
                  </a:lnTo>
                  <a:lnTo>
                    <a:pt x="82" y="397"/>
                  </a:lnTo>
                  <a:lnTo>
                    <a:pt x="88" y="397"/>
                  </a:lnTo>
                  <a:lnTo>
                    <a:pt x="88" y="395"/>
                  </a:lnTo>
                  <a:lnTo>
                    <a:pt x="84" y="393"/>
                  </a:lnTo>
                  <a:lnTo>
                    <a:pt x="82" y="389"/>
                  </a:lnTo>
                  <a:lnTo>
                    <a:pt x="86" y="387"/>
                  </a:lnTo>
                  <a:lnTo>
                    <a:pt x="88" y="382"/>
                  </a:lnTo>
                  <a:lnTo>
                    <a:pt x="84" y="382"/>
                  </a:lnTo>
                  <a:lnTo>
                    <a:pt x="84" y="366"/>
                  </a:lnTo>
                  <a:lnTo>
                    <a:pt x="88" y="364"/>
                  </a:lnTo>
                  <a:lnTo>
                    <a:pt x="92" y="364"/>
                  </a:lnTo>
                  <a:lnTo>
                    <a:pt x="92" y="320"/>
                  </a:lnTo>
                  <a:lnTo>
                    <a:pt x="92" y="335"/>
                  </a:lnTo>
                  <a:lnTo>
                    <a:pt x="90" y="337"/>
                  </a:lnTo>
                  <a:lnTo>
                    <a:pt x="88" y="332"/>
                  </a:lnTo>
                  <a:lnTo>
                    <a:pt x="84" y="320"/>
                  </a:lnTo>
                  <a:lnTo>
                    <a:pt x="82" y="318"/>
                  </a:lnTo>
                  <a:lnTo>
                    <a:pt x="78" y="314"/>
                  </a:lnTo>
                  <a:lnTo>
                    <a:pt x="80" y="314"/>
                  </a:lnTo>
                  <a:lnTo>
                    <a:pt x="78" y="309"/>
                  </a:lnTo>
                  <a:lnTo>
                    <a:pt x="76" y="307"/>
                  </a:lnTo>
                  <a:lnTo>
                    <a:pt x="72" y="307"/>
                  </a:lnTo>
                  <a:lnTo>
                    <a:pt x="69" y="297"/>
                  </a:lnTo>
                  <a:lnTo>
                    <a:pt x="65" y="293"/>
                  </a:lnTo>
                  <a:lnTo>
                    <a:pt x="61" y="291"/>
                  </a:lnTo>
                  <a:lnTo>
                    <a:pt x="57" y="291"/>
                  </a:lnTo>
                  <a:lnTo>
                    <a:pt x="57" y="272"/>
                  </a:lnTo>
                  <a:lnTo>
                    <a:pt x="59" y="268"/>
                  </a:lnTo>
                  <a:lnTo>
                    <a:pt x="63" y="268"/>
                  </a:lnTo>
                  <a:lnTo>
                    <a:pt x="65" y="264"/>
                  </a:lnTo>
                  <a:lnTo>
                    <a:pt x="67" y="255"/>
                  </a:lnTo>
                  <a:lnTo>
                    <a:pt x="67" y="243"/>
                  </a:lnTo>
                  <a:lnTo>
                    <a:pt x="65" y="243"/>
                  </a:lnTo>
                  <a:lnTo>
                    <a:pt x="65" y="236"/>
                  </a:lnTo>
                  <a:lnTo>
                    <a:pt x="63" y="236"/>
                  </a:lnTo>
                  <a:lnTo>
                    <a:pt x="59" y="234"/>
                  </a:lnTo>
                  <a:lnTo>
                    <a:pt x="61" y="234"/>
                  </a:lnTo>
                  <a:lnTo>
                    <a:pt x="61" y="232"/>
                  </a:lnTo>
                  <a:lnTo>
                    <a:pt x="59" y="228"/>
                  </a:lnTo>
                  <a:lnTo>
                    <a:pt x="55" y="226"/>
                  </a:lnTo>
                  <a:lnTo>
                    <a:pt x="53" y="224"/>
                  </a:lnTo>
                  <a:lnTo>
                    <a:pt x="53" y="226"/>
                  </a:lnTo>
                  <a:lnTo>
                    <a:pt x="55" y="226"/>
                  </a:lnTo>
                  <a:lnTo>
                    <a:pt x="55" y="222"/>
                  </a:lnTo>
                  <a:lnTo>
                    <a:pt x="53" y="220"/>
                  </a:lnTo>
                  <a:lnTo>
                    <a:pt x="53" y="224"/>
                  </a:lnTo>
                  <a:lnTo>
                    <a:pt x="55" y="224"/>
                  </a:lnTo>
                  <a:lnTo>
                    <a:pt x="53" y="222"/>
                  </a:lnTo>
                  <a:lnTo>
                    <a:pt x="47" y="220"/>
                  </a:lnTo>
                  <a:lnTo>
                    <a:pt x="47" y="211"/>
                  </a:lnTo>
                  <a:lnTo>
                    <a:pt x="44" y="209"/>
                  </a:lnTo>
                  <a:lnTo>
                    <a:pt x="42" y="207"/>
                  </a:lnTo>
                  <a:lnTo>
                    <a:pt x="42" y="209"/>
                  </a:lnTo>
                  <a:lnTo>
                    <a:pt x="44" y="207"/>
                  </a:lnTo>
                  <a:lnTo>
                    <a:pt x="44" y="205"/>
                  </a:lnTo>
                  <a:lnTo>
                    <a:pt x="42" y="201"/>
                  </a:lnTo>
                  <a:lnTo>
                    <a:pt x="38" y="201"/>
                  </a:lnTo>
                  <a:lnTo>
                    <a:pt x="36" y="199"/>
                  </a:lnTo>
                  <a:lnTo>
                    <a:pt x="38" y="199"/>
                  </a:lnTo>
                  <a:lnTo>
                    <a:pt x="38" y="197"/>
                  </a:lnTo>
                  <a:lnTo>
                    <a:pt x="36" y="193"/>
                  </a:lnTo>
                  <a:lnTo>
                    <a:pt x="32" y="192"/>
                  </a:lnTo>
                  <a:lnTo>
                    <a:pt x="30" y="190"/>
                  </a:lnTo>
                  <a:lnTo>
                    <a:pt x="30" y="184"/>
                  </a:lnTo>
                  <a:lnTo>
                    <a:pt x="28" y="184"/>
                  </a:lnTo>
                  <a:lnTo>
                    <a:pt x="28" y="167"/>
                  </a:lnTo>
                  <a:lnTo>
                    <a:pt x="28" y="174"/>
                  </a:lnTo>
                  <a:lnTo>
                    <a:pt x="30" y="170"/>
                  </a:lnTo>
                  <a:lnTo>
                    <a:pt x="32" y="167"/>
                  </a:lnTo>
                  <a:lnTo>
                    <a:pt x="36" y="163"/>
                  </a:lnTo>
                  <a:lnTo>
                    <a:pt x="36" y="153"/>
                  </a:lnTo>
                  <a:lnTo>
                    <a:pt x="36" y="157"/>
                  </a:lnTo>
                  <a:lnTo>
                    <a:pt x="34" y="155"/>
                  </a:lnTo>
                  <a:lnTo>
                    <a:pt x="30" y="153"/>
                  </a:lnTo>
                  <a:lnTo>
                    <a:pt x="30" y="149"/>
                  </a:lnTo>
                  <a:lnTo>
                    <a:pt x="28" y="147"/>
                  </a:lnTo>
                  <a:lnTo>
                    <a:pt x="34" y="149"/>
                  </a:lnTo>
                  <a:lnTo>
                    <a:pt x="36" y="149"/>
                  </a:lnTo>
                  <a:lnTo>
                    <a:pt x="40" y="147"/>
                  </a:lnTo>
                  <a:lnTo>
                    <a:pt x="47" y="144"/>
                  </a:lnTo>
                  <a:lnTo>
                    <a:pt x="47" y="130"/>
                  </a:lnTo>
                  <a:lnTo>
                    <a:pt x="46" y="128"/>
                  </a:lnTo>
                  <a:lnTo>
                    <a:pt x="47" y="124"/>
                  </a:lnTo>
                  <a:lnTo>
                    <a:pt x="38" y="124"/>
                  </a:lnTo>
                  <a:lnTo>
                    <a:pt x="36" y="121"/>
                  </a:lnTo>
                  <a:lnTo>
                    <a:pt x="36" y="119"/>
                  </a:lnTo>
                  <a:lnTo>
                    <a:pt x="32" y="119"/>
                  </a:lnTo>
                  <a:lnTo>
                    <a:pt x="30" y="115"/>
                  </a:lnTo>
                  <a:lnTo>
                    <a:pt x="32" y="115"/>
                  </a:lnTo>
                  <a:lnTo>
                    <a:pt x="30" y="109"/>
                  </a:lnTo>
                  <a:lnTo>
                    <a:pt x="28" y="105"/>
                  </a:lnTo>
                  <a:lnTo>
                    <a:pt x="24" y="105"/>
                  </a:lnTo>
                  <a:lnTo>
                    <a:pt x="24" y="103"/>
                  </a:lnTo>
                  <a:lnTo>
                    <a:pt x="21" y="103"/>
                  </a:lnTo>
                  <a:lnTo>
                    <a:pt x="21" y="99"/>
                  </a:lnTo>
                  <a:lnTo>
                    <a:pt x="19" y="99"/>
                  </a:lnTo>
                  <a:lnTo>
                    <a:pt x="15" y="97"/>
                  </a:lnTo>
                  <a:lnTo>
                    <a:pt x="15" y="76"/>
                  </a:lnTo>
                  <a:lnTo>
                    <a:pt x="13" y="76"/>
                  </a:lnTo>
                  <a:lnTo>
                    <a:pt x="13" y="69"/>
                  </a:lnTo>
                  <a:lnTo>
                    <a:pt x="9" y="69"/>
                  </a:lnTo>
                  <a:lnTo>
                    <a:pt x="9" y="57"/>
                  </a:lnTo>
                  <a:lnTo>
                    <a:pt x="7" y="57"/>
                  </a:lnTo>
                  <a:lnTo>
                    <a:pt x="7" y="51"/>
                  </a:lnTo>
                  <a:lnTo>
                    <a:pt x="3" y="50"/>
                  </a:lnTo>
                  <a:lnTo>
                    <a:pt x="1" y="48"/>
                  </a:lnTo>
                  <a:lnTo>
                    <a:pt x="1" y="0"/>
                  </a:lnTo>
                  <a:lnTo>
                    <a:pt x="1" y="15"/>
                  </a:lnTo>
                  <a:lnTo>
                    <a:pt x="0" y="17"/>
                  </a:lnTo>
                  <a:lnTo>
                    <a:pt x="0" y="11"/>
                  </a:lnTo>
                  <a:lnTo>
                    <a:pt x="0" y="2"/>
                  </a:lnTo>
                </a:path>
              </a:pathLst>
            </a:custGeom>
            <a:noFill/>
            <a:ln w="3175">
              <a:solidFill>
                <a:srgbClr val="8F5545"/>
              </a:solidFill>
              <a:round/>
              <a:headEnd/>
              <a:tailEnd/>
            </a:ln>
          </p:spPr>
          <p:txBody>
            <a:bodyPr/>
            <a:lstStyle/>
            <a:p>
              <a:endParaRPr lang="es-MX">
                <a:latin typeface="Calibri" pitchFamily="34" charset="0"/>
              </a:endParaRPr>
            </a:p>
          </p:txBody>
        </p:sp>
        <p:sp>
          <p:nvSpPr>
            <p:cNvPr id="31752" name="Freeform 14"/>
            <p:cNvSpPr>
              <a:spLocks/>
            </p:cNvSpPr>
            <p:nvPr/>
          </p:nvSpPr>
          <p:spPr bwMode="auto">
            <a:xfrm>
              <a:off x="3228975" y="3616325"/>
              <a:ext cx="941388" cy="1081088"/>
            </a:xfrm>
            <a:custGeom>
              <a:avLst/>
              <a:gdLst>
                <a:gd name="T0" fmla="*/ 2147483647 w 593"/>
                <a:gd name="T1" fmla="*/ 2147483647 h 681"/>
                <a:gd name="T2" fmla="*/ 2147483647 w 593"/>
                <a:gd name="T3" fmla="*/ 2147483647 h 681"/>
                <a:gd name="T4" fmla="*/ 2147483647 w 593"/>
                <a:gd name="T5" fmla="*/ 2147483647 h 681"/>
                <a:gd name="T6" fmla="*/ 2147483647 w 593"/>
                <a:gd name="T7" fmla="*/ 2147483647 h 681"/>
                <a:gd name="T8" fmla="*/ 2147483647 w 593"/>
                <a:gd name="T9" fmla="*/ 2147483647 h 681"/>
                <a:gd name="T10" fmla="*/ 2147483647 w 593"/>
                <a:gd name="T11" fmla="*/ 2147483647 h 681"/>
                <a:gd name="T12" fmla="*/ 2147483647 w 593"/>
                <a:gd name="T13" fmla="*/ 2147483647 h 681"/>
                <a:gd name="T14" fmla="*/ 2147483647 w 593"/>
                <a:gd name="T15" fmla="*/ 2147483647 h 681"/>
                <a:gd name="T16" fmla="*/ 2147483647 w 593"/>
                <a:gd name="T17" fmla="*/ 2147483647 h 681"/>
                <a:gd name="T18" fmla="*/ 2147483647 w 593"/>
                <a:gd name="T19" fmla="*/ 2147483647 h 681"/>
                <a:gd name="T20" fmla="*/ 2147483647 w 593"/>
                <a:gd name="T21" fmla="*/ 2147483647 h 681"/>
                <a:gd name="T22" fmla="*/ 2147483647 w 593"/>
                <a:gd name="T23" fmla="*/ 2147483647 h 681"/>
                <a:gd name="T24" fmla="*/ 2147483647 w 593"/>
                <a:gd name="T25" fmla="*/ 2147483647 h 681"/>
                <a:gd name="T26" fmla="*/ 2147483647 w 593"/>
                <a:gd name="T27" fmla="*/ 2147483647 h 681"/>
                <a:gd name="T28" fmla="*/ 2147483647 w 593"/>
                <a:gd name="T29" fmla="*/ 2147483647 h 681"/>
                <a:gd name="T30" fmla="*/ 2147483647 w 593"/>
                <a:gd name="T31" fmla="*/ 2147483647 h 681"/>
                <a:gd name="T32" fmla="*/ 2147483647 w 593"/>
                <a:gd name="T33" fmla="*/ 2147483647 h 681"/>
                <a:gd name="T34" fmla="*/ 2147483647 w 593"/>
                <a:gd name="T35" fmla="*/ 2147483647 h 681"/>
                <a:gd name="T36" fmla="*/ 2147483647 w 593"/>
                <a:gd name="T37" fmla="*/ 2147483647 h 681"/>
                <a:gd name="T38" fmla="*/ 2147483647 w 593"/>
                <a:gd name="T39" fmla="*/ 2147483647 h 681"/>
                <a:gd name="T40" fmla="*/ 2147483647 w 593"/>
                <a:gd name="T41" fmla="*/ 2147483647 h 681"/>
                <a:gd name="T42" fmla="*/ 2147483647 w 593"/>
                <a:gd name="T43" fmla="*/ 2147483647 h 681"/>
                <a:gd name="T44" fmla="*/ 2147483647 w 593"/>
                <a:gd name="T45" fmla="*/ 2147483647 h 681"/>
                <a:gd name="T46" fmla="*/ 2147483647 w 593"/>
                <a:gd name="T47" fmla="*/ 2147483647 h 681"/>
                <a:gd name="T48" fmla="*/ 2147483647 w 593"/>
                <a:gd name="T49" fmla="*/ 2147483647 h 681"/>
                <a:gd name="T50" fmla="*/ 2147483647 w 593"/>
                <a:gd name="T51" fmla="*/ 2147483647 h 681"/>
                <a:gd name="T52" fmla="*/ 2147483647 w 593"/>
                <a:gd name="T53" fmla="*/ 2147483647 h 681"/>
                <a:gd name="T54" fmla="*/ 2147483647 w 593"/>
                <a:gd name="T55" fmla="*/ 2147483647 h 681"/>
                <a:gd name="T56" fmla="*/ 2147483647 w 593"/>
                <a:gd name="T57" fmla="*/ 2147483647 h 681"/>
                <a:gd name="T58" fmla="*/ 2147483647 w 593"/>
                <a:gd name="T59" fmla="*/ 2147483647 h 681"/>
                <a:gd name="T60" fmla="*/ 2147483647 w 593"/>
                <a:gd name="T61" fmla="*/ 2147483647 h 681"/>
                <a:gd name="T62" fmla="*/ 2147483647 w 593"/>
                <a:gd name="T63" fmla="*/ 2147483647 h 681"/>
                <a:gd name="T64" fmla="*/ 2147483647 w 593"/>
                <a:gd name="T65" fmla="*/ 2147483647 h 681"/>
                <a:gd name="T66" fmla="*/ 2147483647 w 593"/>
                <a:gd name="T67" fmla="*/ 2147483647 h 681"/>
                <a:gd name="T68" fmla="*/ 2147483647 w 593"/>
                <a:gd name="T69" fmla="*/ 2147483647 h 681"/>
                <a:gd name="T70" fmla="*/ 2147483647 w 593"/>
                <a:gd name="T71" fmla="*/ 2147483647 h 681"/>
                <a:gd name="T72" fmla="*/ 2147483647 w 593"/>
                <a:gd name="T73" fmla="*/ 2147483647 h 681"/>
                <a:gd name="T74" fmla="*/ 2147483647 w 593"/>
                <a:gd name="T75" fmla="*/ 2147483647 h 681"/>
                <a:gd name="T76" fmla="*/ 2147483647 w 593"/>
                <a:gd name="T77" fmla="*/ 2147483647 h 681"/>
                <a:gd name="T78" fmla="*/ 2147483647 w 593"/>
                <a:gd name="T79" fmla="*/ 2147483647 h 681"/>
                <a:gd name="T80" fmla="*/ 2147483647 w 593"/>
                <a:gd name="T81" fmla="*/ 2147483647 h 681"/>
                <a:gd name="T82" fmla="*/ 2147483647 w 593"/>
                <a:gd name="T83" fmla="*/ 2147483647 h 681"/>
                <a:gd name="T84" fmla="*/ 2147483647 w 593"/>
                <a:gd name="T85" fmla="*/ 2147483647 h 681"/>
                <a:gd name="T86" fmla="*/ 2147483647 w 593"/>
                <a:gd name="T87" fmla="*/ 2147483647 h 681"/>
                <a:gd name="T88" fmla="*/ 2147483647 w 593"/>
                <a:gd name="T89" fmla="*/ 2147483647 h 681"/>
                <a:gd name="T90" fmla="*/ 2147483647 w 593"/>
                <a:gd name="T91" fmla="*/ 2147483647 h 681"/>
                <a:gd name="T92" fmla="*/ 2147483647 w 593"/>
                <a:gd name="T93" fmla="*/ 2147483647 h 681"/>
                <a:gd name="T94" fmla="*/ 2147483647 w 593"/>
                <a:gd name="T95" fmla="*/ 2147483647 h 681"/>
                <a:gd name="T96" fmla="*/ 2147483647 w 593"/>
                <a:gd name="T97" fmla="*/ 2147483647 h 681"/>
                <a:gd name="T98" fmla="*/ 2147483647 w 593"/>
                <a:gd name="T99" fmla="*/ 2147483647 h 681"/>
                <a:gd name="T100" fmla="*/ 2147483647 w 593"/>
                <a:gd name="T101" fmla="*/ 2147483647 h 681"/>
                <a:gd name="T102" fmla="*/ 2147483647 w 593"/>
                <a:gd name="T103" fmla="*/ 2147483647 h 681"/>
                <a:gd name="T104" fmla="*/ 2147483647 w 593"/>
                <a:gd name="T105" fmla="*/ 2147483647 h 681"/>
                <a:gd name="T106" fmla="*/ 2147483647 w 593"/>
                <a:gd name="T107" fmla="*/ 2147483647 h 681"/>
                <a:gd name="T108" fmla="*/ 2147483647 w 593"/>
                <a:gd name="T109" fmla="*/ 2147483647 h 681"/>
                <a:gd name="T110" fmla="*/ 2147483647 w 593"/>
                <a:gd name="T111" fmla="*/ 2147483647 h 681"/>
                <a:gd name="T112" fmla="*/ 2147483647 w 593"/>
                <a:gd name="T113" fmla="*/ 2147483647 h 681"/>
                <a:gd name="T114" fmla="*/ 2147483647 w 593"/>
                <a:gd name="T115" fmla="*/ 2147483647 h 681"/>
                <a:gd name="T116" fmla="*/ 2147483647 w 593"/>
                <a:gd name="T117" fmla="*/ 2147483647 h 681"/>
                <a:gd name="T118" fmla="*/ 2147483647 w 593"/>
                <a:gd name="T119" fmla="*/ 2147483647 h 681"/>
                <a:gd name="T120" fmla="*/ 2147483647 w 593"/>
                <a:gd name="T121" fmla="*/ 2147483647 h 681"/>
                <a:gd name="T122" fmla="*/ 2147483647 w 593"/>
                <a:gd name="T123" fmla="*/ 2147483647 h 681"/>
                <a:gd name="T124" fmla="*/ 2147483647 w 593"/>
                <a:gd name="T125" fmla="*/ 2147483647 h 6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93"/>
                <a:gd name="T190" fmla="*/ 0 h 681"/>
                <a:gd name="T191" fmla="*/ 593 w 593"/>
                <a:gd name="T192" fmla="*/ 681 h 68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93" h="681">
                  <a:moveTo>
                    <a:pt x="110" y="188"/>
                  </a:moveTo>
                  <a:lnTo>
                    <a:pt x="104" y="194"/>
                  </a:lnTo>
                  <a:lnTo>
                    <a:pt x="102" y="203"/>
                  </a:lnTo>
                  <a:lnTo>
                    <a:pt x="100" y="215"/>
                  </a:lnTo>
                  <a:lnTo>
                    <a:pt x="110" y="221"/>
                  </a:lnTo>
                  <a:lnTo>
                    <a:pt x="108" y="225"/>
                  </a:lnTo>
                  <a:lnTo>
                    <a:pt x="102" y="226"/>
                  </a:lnTo>
                  <a:lnTo>
                    <a:pt x="96" y="228"/>
                  </a:lnTo>
                  <a:lnTo>
                    <a:pt x="89" y="234"/>
                  </a:lnTo>
                  <a:lnTo>
                    <a:pt x="75" y="248"/>
                  </a:lnTo>
                  <a:lnTo>
                    <a:pt x="71" y="259"/>
                  </a:lnTo>
                  <a:lnTo>
                    <a:pt x="77" y="263"/>
                  </a:lnTo>
                  <a:lnTo>
                    <a:pt x="79" y="278"/>
                  </a:lnTo>
                  <a:lnTo>
                    <a:pt x="85" y="290"/>
                  </a:lnTo>
                  <a:lnTo>
                    <a:pt x="91" y="296"/>
                  </a:lnTo>
                  <a:lnTo>
                    <a:pt x="89" y="301"/>
                  </a:lnTo>
                  <a:lnTo>
                    <a:pt x="79" y="299"/>
                  </a:lnTo>
                  <a:lnTo>
                    <a:pt x="69" y="299"/>
                  </a:lnTo>
                  <a:lnTo>
                    <a:pt x="60" y="303"/>
                  </a:lnTo>
                  <a:lnTo>
                    <a:pt x="48" y="307"/>
                  </a:lnTo>
                  <a:lnTo>
                    <a:pt x="44" y="311"/>
                  </a:lnTo>
                  <a:lnTo>
                    <a:pt x="37" y="330"/>
                  </a:lnTo>
                  <a:lnTo>
                    <a:pt x="37" y="344"/>
                  </a:lnTo>
                  <a:lnTo>
                    <a:pt x="43" y="355"/>
                  </a:lnTo>
                  <a:lnTo>
                    <a:pt x="43" y="361"/>
                  </a:lnTo>
                  <a:lnTo>
                    <a:pt x="35" y="365"/>
                  </a:lnTo>
                  <a:lnTo>
                    <a:pt x="29" y="361"/>
                  </a:lnTo>
                  <a:lnTo>
                    <a:pt x="18" y="361"/>
                  </a:lnTo>
                  <a:lnTo>
                    <a:pt x="6" y="374"/>
                  </a:lnTo>
                  <a:lnTo>
                    <a:pt x="8" y="388"/>
                  </a:lnTo>
                  <a:lnTo>
                    <a:pt x="4" y="399"/>
                  </a:lnTo>
                  <a:lnTo>
                    <a:pt x="0" y="405"/>
                  </a:lnTo>
                  <a:lnTo>
                    <a:pt x="2" y="415"/>
                  </a:lnTo>
                  <a:lnTo>
                    <a:pt x="2" y="426"/>
                  </a:lnTo>
                  <a:lnTo>
                    <a:pt x="2" y="432"/>
                  </a:lnTo>
                  <a:lnTo>
                    <a:pt x="6" y="436"/>
                  </a:lnTo>
                  <a:lnTo>
                    <a:pt x="12" y="439"/>
                  </a:lnTo>
                  <a:lnTo>
                    <a:pt x="16" y="439"/>
                  </a:lnTo>
                  <a:lnTo>
                    <a:pt x="16" y="428"/>
                  </a:lnTo>
                  <a:lnTo>
                    <a:pt x="16" y="426"/>
                  </a:lnTo>
                  <a:lnTo>
                    <a:pt x="25" y="428"/>
                  </a:lnTo>
                  <a:lnTo>
                    <a:pt x="31" y="424"/>
                  </a:lnTo>
                  <a:lnTo>
                    <a:pt x="29" y="418"/>
                  </a:lnTo>
                  <a:lnTo>
                    <a:pt x="23" y="418"/>
                  </a:lnTo>
                  <a:lnTo>
                    <a:pt x="20" y="411"/>
                  </a:lnTo>
                  <a:lnTo>
                    <a:pt x="21" y="411"/>
                  </a:lnTo>
                  <a:lnTo>
                    <a:pt x="31" y="413"/>
                  </a:lnTo>
                  <a:lnTo>
                    <a:pt x="39" y="413"/>
                  </a:lnTo>
                  <a:lnTo>
                    <a:pt x="41" y="413"/>
                  </a:lnTo>
                  <a:lnTo>
                    <a:pt x="44" y="416"/>
                  </a:lnTo>
                  <a:lnTo>
                    <a:pt x="43" y="422"/>
                  </a:lnTo>
                  <a:lnTo>
                    <a:pt x="43" y="428"/>
                  </a:lnTo>
                  <a:lnTo>
                    <a:pt x="43" y="434"/>
                  </a:lnTo>
                  <a:lnTo>
                    <a:pt x="50" y="434"/>
                  </a:lnTo>
                  <a:lnTo>
                    <a:pt x="54" y="428"/>
                  </a:lnTo>
                  <a:lnTo>
                    <a:pt x="58" y="422"/>
                  </a:lnTo>
                  <a:lnTo>
                    <a:pt x="66" y="424"/>
                  </a:lnTo>
                  <a:lnTo>
                    <a:pt x="66" y="416"/>
                  </a:lnTo>
                  <a:lnTo>
                    <a:pt x="60" y="409"/>
                  </a:lnTo>
                  <a:lnTo>
                    <a:pt x="54" y="405"/>
                  </a:lnTo>
                  <a:lnTo>
                    <a:pt x="56" y="397"/>
                  </a:lnTo>
                  <a:lnTo>
                    <a:pt x="54" y="388"/>
                  </a:lnTo>
                  <a:lnTo>
                    <a:pt x="48" y="386"/>
                  </a:lnTo>
                  <a:lnTo>
                    <a:pt x="44" y="382"/>
                  </a:lnTo>
                  <a:lnTo>
                    <a:pt x="44" y="378"/>
                  </a:lnTo>
                  <a:lnTo>
                    <a:pt x="56" y="376"/>
                  </a:lnTo>
                  <a:lnTo>
                    <a:pt x="64" y="374"/>
                  </a:lnTo>
                  <a:lnTo>
                    <a:pt x="73" y="376"/>
                  </a:lnTo>
                  <a:lnTo>
                    <a:pt x="77" y="376"/>
                  </a:lnTo>
                  <a:lnTo>
                    <a:pt x="81" y="378"/>
                  </a:lnTo>
                  <a:lnTo>
                    <a:pt x="87" y="380"/>
                  </a:lnTo>
                  <a:lnTo>
                    <a:pt x="92" y="376"/>
                  </a:lnTo>
                  <a:lnTo>
                    <a:pt x="94" y="384"/>
                  </a:lnTo>
                  <a:lnTo>
                    <a:pt x="92" y="390"/>
                  </a:lnTo>
                  <a:lnTo>
                    <a:pt x="89" y="395"/>
                  </a:lnTo>
                  <a:lnTo>
                    <a:pt x="87" y="401"/>
                  </a:lnTo>
                  <a:lnTo>
                    <a:pt x="87" y="405"/>
                  </a:lnTo>
                  <a:lnTo>
                    <a:pt x="81" y="407"/>
                  </a:lnTo>
                  <a:lnTo>
                    <a:pt x="77" y="409"/>
                  </a:lnTo>
                  <a:lnTo>
                    <a:pt x="79" y="415"/>
                  </a:lnTo>
                  <a:lnTo>
                    <a:pt x="79" y="420"/>
                  </a:lnTo>
                  <a:lnTo>
                    <a:pt x="75" y="420"/>
                  </a:lnTo>
                  <a:lnTo>
                    <a:pt x="71" y="426"/>
                  </a:lnTo>
                  <a:lnTo>
                    <a:pt x="71" y="430"/>
                  </a:lnTo>
                  <a:lnTo>
                    <a:pt x="73" y="436"/>
                  </a:lnTo>
                  <a:lnTo>
                    <a:pt x="73" y="439"/>
                  </a:lnTo>
                  <a:lnTo>
                    <a:pt x="71" y="439"/>
                  </a:lnTo>
                  <a:lnTo>
                    <a:pt x="67" y="441"/>
                  </a:lnTo>
                  <a:lnTo>
                    <a:pt x="66" y="443"/>
                  </a:lnTo>
                  <a:lnTo>
                    <a:pt x="62" y="445"/>
                  </a:lnTo>
                  <a:lnTo>
                    <a:pt x="60" y="451"/>
                  </a:lnTo>
                  <a:lnTo>
                    <a:pt x="67" y="453"/>
                  </a:lnTo>
                  <a:lnTo>
                    <a:pt x="73" y="449"/>
                  </a:lnTo>
                  <a:lnTo>
                    <a:pt x="79" y="443"/>
                  </a:lnTo>
                  <a:lnTo>
                    <a:pt x="81" y="439"/>
                  </a:lnTo>
                  <a:lnTo>
                    <a:pt x="85" y="434"/>
                  </a:lnTo>
                  <a:lnTo>
                    <a:pt x="85" y="430"/>
                  </a:lnTo>
                  <a:lnTo>
                    <a:pt x="85" y="426"/>
                  </a:lnTo>
                  <a:lnTo>
                    <a:pt x="87" y="422"/>
                  </a:lnTo>
                  <a:lnTo>
                    <a:pt x="91" y="416"/>
                  </a:lnTo>
                  <a:lnTo>
                    <a:pt x="94" y="413"/>
                  </a:lnTo>
                  <a:lnTo>
                    <a:pt x="96" y="409"/>
                  </a:lnTo>
                  <a:lnTo>
                    <a:pt x="104" y="411"/>
                  </a:lnTo>
                  <a:lnTo>
                    <a:pt x="110" y="416"/>
                  </a:lnTo>
                  <a:lnTo>
                    <a:pt x="115" y="415"/>
                  </a:lnTo>
                  <a:lnTo>
                    <a:pt x="114" y="411"/>
                  </a:lnTo>
                  <a:lnTo>
                    <a:pt x="117" y="415"/>
                  </a:lnTo>
                  <a:lnTo>
                    <a:pt x="119" y="422"/>
                  </a:lnTo>
                  <a:lnTo>
                    <a:pt x="119" y="426"/>
                  </a:lnTo>
                  <a:lnTo>
                    <a:pt x="119" y="432"/>
                  </a:lnTo>
                  <a:lnTo>
                    <a:pt x="115" y="436"/>
                  </a:lnTo>
                  <a:lnTo>
                    <a:pt x="112" y="441"/>
                  </a:lnTo>
                  <a:lnTo>
                    <a:pt x="112" y="447"/>
                  </a:lnTo>
                  <a:lnTo>
                    <a:pt x="110" y="451"/>
                  </a:lnTo>
                  <a:lnTo>
                    <a:pt x="106" y="457"/>
                  </a:lnTo>
                  <a:lnTo>
                    <a:pt x="108" y="461"/>
                  </a:lnTo>
                  <a:lnTo>
                    <a:pt x="110" y="466"/>
                  </a:lnTo>
                  <a:lnTo>
                    <a:pt x="112" y="470"/>
                  </a:lnTo>
                  <a:lnTo>
                    <a:pt x="110" y="472"/>
                  </a:lnTo>
                  <a:lnTo>
                    <a:pt x="102" y="472"/>
                  </a:lnTo>
                  <a:lnTo>
                    <a:pt x="98" y="476"/>
                  </a:lnTo>
                  <a:lnTo>
                    <a:pt x="96" y="482"/>
                  </a:lnTo>
                  <a:lnTo>
                    <a:pt x="100" y="487"/>
                  </a:lnTo>
                  <a:lnTo>
                    <a:pt x="106" y="491"/>
                  </a:lnTo>
                  <a:lnTo>
                    <a:pt x="110" y="491"/>
                  </a:lnTo>
                  <a:lnTo>
                    <a:pt x="114" y="487"/>
                  </a:lnTo>
                  <a:lnTo>
                    <a:pt x="117" y="484"/>
                  </a:lnTo>
                  <a:lnTo>
                    <a:pt x="125" y="487"/>
                  </a:lnTo>
                  <a:lnTo>
                    <a:pt x="127" y="491"/>
                  </a:lnTo>
                  <a:lnTo>
                    <a:pt x="131" y="487"/>
                  </a:lnTo>
                  <a:lnTo>
                    <a:pt x="138" y="489"/>
                  </a:lnTo>
                  <a:lnTo>
                    <a:pt x="140" y="487"/>
                  </a:lnTo>
                  <a:lnTo>
                    <a:pt x="140" y="480"/>
                  </a:lnTo>
                  <a:lnTo>
                    <a:pt x="146" y="476"/>
                  </a:lnTo>
                  <a:lnTo>
                    <a:pt x="148" y="472"/>
                  </a:lnTo>
                  <a:lnTo>
                    <a:pt x="158" y="474"/>
                  </a:lnTo>
                  <a:lnTo>
                    <a:pt x="163" y="474"/>
                  </a:lnTo>
                  <a:lnTo>
                    <a:pt x="162" y="470"/>
                  </a:lnTo>
                  <a:lnTo>
                    <a:pt x="162" y="468"/>
                  </a:lnTo>
                  <a:lnTo>
                    <a:pt x="160" y="464"/>
                  </a:lnTo>
                  <a:lnTo>
                    <a:pt x="152" y="466"/>
                  </a:lnTo>
                  <a:lnTo>
                    <a:pt x="152" y="459"/>
                  </a:lnTo>
                  <a:lnTo>
                    <a:pt x="152" y="453"/>
                  </a:lnTo>
                  <a:lnTo>
                    <a:pt x="152" y="449"/>
                  </a:lnTo>
                  <a:lnTo>
                    <a:pt x="160" y="449"/>
                  </a:lnTo>
                  <a:lnTo>
                    <a:pt x="165" y="449"/>
                  </a:lnTo>
                  <a:lnTo>
                    <a:pt x="173" y="447"/>
                  </a:lnTo>
                  <a:lnTo>
                    <a:pt x="179" y="449"/>
                  </a:lnTo>
                  <a:lnTo>
                    <a:pt x="183" y="451"/>
                  </a:lnTo>
                  <a:lnTo>
                    <a:pt x="185" y="457"/>
                  </a:lnTo>
                  <a:lnTo>
                    <a:pt x="181" y="461"/>
                  </a:lnTo>
                  <a:lnTo>
                    <a:pt x="177" y="463"/>
                  </a:lnTo>
                  <a:lnTo>
                    <a:pt x="173" y="464"/>
                  </a:lnTo>
                  <a:lnTo>
                    <a:pt x="175" y="468"/>
                  </a:lnTo>
                  <a:lnTo>
                    <a:pt x="177" y="468"/>
                  </a:lnTo>
                  <a:lnTo>
                    <a:pt x="183" y="466"/>
                  </a:lnTo>
                  <a:lnTo>
                    <a:pt x="186" y="464"/>
                  </a:lnTo>
                  <a:lnTo>
                    <a:pt x="188" y="466"/>
                  </a:lnTo>
                  <a:lnTo>
                    <a:pt x="190" y="470"/>
                  </a:lnTo>
                  <a:lnTo>
                    <a:pt x="192" y="472"/>
                  </a:lnTo>
                  <a:lnTo>
                    <a:pt x="196" y="476"/>
                  </a:lnTo>
                  <a:lnTo>
                    <a:pt x="196" y="480"/>
                  </a:lnTo>
                  <a:lnTo>
                    <a:pt x="192" y="484"/>
                  </a:lnTo>
                  <a:lnTo>
                    <a:pt x="190" y="486"/>
                  </a:lnTo>
                  <a:lnTo>
                    <a:pt x="185" y="495"/>
                  </a:lnTo>
                  <a:lnTo>
                    <a:pt x="188" y="501"/>
                  </a:lnTo>
                  <a:lnTo>
                    <a:pt x="188" y="505"/>
                  </a:lnTo>
                  <a:lnTo>
                    <a:pt x="188" y="509"/>
                  </a:lnTo>
                  <a:lnTo>
                    <a:pt x="186" y="514"/>
                  </a:lnTo>
                  <a:lnTo>
                    <a:pt x="183" y="516"/>
                  </a:lnTo>
                  <a:lnTo>
                    <a:pt x="177" y="516"/>
                  </a:lnTo>
                  <a:lnTo>
                    <a:pt x="173" y="514"/>
                  </a:lnTo>
                  <a:lnTo>
                    <a:pt x="171" y="516"/>
                  </a:lnTo>
                  <a:lnTo>
                    <a:pt x="167" y="522"/>
                  </a:lnTo>
                  <a:lnTo>
                    <a:pt x="167" y="524"/>
                  </a:lnTo>
                  <a:lnTo>
                    <a:pt x="165" y="526"/>
                  </a:lnTo>
                  <a:lnTo>
                    <a:pt x="162" y="526"/>
                  </a:lnTo>
                  <a:lnTo>
                    <a:pt x="160" y="516"/>
                  </a:lnTo>
                  <a:lnTo>
                    <a:pt x="156" y="514"/>
                  </a:lnTo>
                  <a:lnTo>
                    <a:pt x="154" y="522"/>
                  </a:lnTo>
                  <a:lnTo>
                    <a:pt x="150" y="524"/>
                  </a:lnTo>
                  <a:lnTo>
                    <a:pt x="148" y="528"/>
                  </a:lnTo>
                  <a:lnTo>
                    <a:pt x="146" y="532"/>
                  </a:lnTo>
                  <a:lnTo>
                    <a:pt x="140" y="530"/>
                  </a:lnTo>
                  <a:lnTo>
                    <a:pt x="140" y="528"/>
                  </a:lnTo>
                  <a:lnTo>
                    <a:pt x="133" y="535"/>
                  </a:lnTo>
                  <a:lnTo>
                    <a:pt x="131" y="539"/>
                  </a:lnTo>
                  <a:lnTo>
                    <a:pt x="125" y="539"/>
                  </a:lnTo>
                  <a:lnTo>
                    <a:pt x="117" y="537"/>
                  </a:lnTo>
                  <a:lnTo>
                    <a:pt x="115" y="539"/>
                  </a:lnTo>
                  <a:lnTo>
                    <a:pt x="110" y="541"/>
                  </a:lnTo>
                  <a:lnTo>
                    <a:pt x="110" y="545"/>
                  </a:lnTo>
                  <a:lnTo>
                    <a:pt x="117" y="549"/>
                  </a:lnTo>
                  <a:lnTo>
                    <a:pt x="119" y="553"/>
                  </a:lnTo>
                  <a:lnTo>
                    <a:pt x="114" y="555"/>
                  </a:lnTo>
                  <a:lnTo>
                    <a:pt x="110" y="562"/>
                  </a:lnTo>
                  <a:lnTo>
                    <a:pt x="110" y="568"/>
                  </a:lnTo>
                  <a:lnTo>
                    <a:pt x="112" y="572"/>
                  </a:lnTo>
                  <a:lnTo>
                    <a:pt x="108" y="576"/>
                  </a:lnTo>
                  <a:lnTo>
                    <a:pt x="102" y="580"/>
                  </a:lnTo>
                  <a:lnTo>
                    <a:pt x="100" y="582"/>
                  </a:lnTo>
                  <a:lnTo>
                    <a:pt x="94" y="582"/>
                  </a:lnTo>
                  <a:lnTo>
                    <a:pt x="89" y="583"/>
                  </a:lnTo>
                  <a:lnTo>
                    <a:pt x="87" y="585"/>
                  </a:lnTo>
                  <a:lnTo>
                    <a:pt x="85" y="587"/>
                  </a:lnTo>
                  <a:lnTo>
                    <a:pt x="85" y="593"/>
                  </a:lnTo>
                  <a:lnTo>
                    <a:pt x="87" y="597"/>
                  </a:lnTo>
                  <a:lnTo>
                    <a:pt x="87" y="601"/>
                  </a:lnTo>
                  <a:lnTo>
                    <a:pt x="85" y="603"/>
                  </a:lnTo>
                  <a:lnTo>
                    <a:pt x="92" y="606"/>
                  </a:lnTo>
                  <a:lnTo>
                    <a:pt x="102" y="605"/>
                  </a:lnTo>
                  <a:lnTo>
                    <a:pt x="106" y="601"/>
                  </a:lnTo>
                  <a:lnTo>
                    <a:pt x="110" y="601"/>
                  </a:lnTo>
                  <a:lnTo>
                    <a:pt x="110" y="605"/>
                  </a:lnTo>
                  <a:lnTo>
                    <a:pt x="108" y="606"/>
                  </a:lnTo>
                  <a:lnTo>
                    <a:pt x="106" y="610"/>
                  </a:lnTo>
                  <a:lnTo>
                    <a:pt x="110" y="610"/>
                  </a:lnTo>
                  <a:lnTo>
                    <a:pt x="112" y="614"/>
                  </a:lnTo>
                  <a:lnTo>
                    <a:pt x="110" y="616"/>
                  </a:lnTo>
                  <a:lnTo>
                    <a:pt x="106" y="616"/>
                  </a:lnTo>
                  <a:lnTo>
                    <a:pt x="102" y="616"/>
                  </a:lnTo>
                  <a:lnTo>
                    <a:pt x="102" y="620"/>
                  </a:lnTo>
                  <a:lnTo>
                    <a:pt x="100" y="622"/>
                  </a:lnTo>
                  <a:lnTo>
                    <a:pt x="94" y="620"/>
                  </a:lnTo>
                  <a:lnTo>
                    <a:pt x="91" y="620"/>
                  </a:lnTo>
                  <a:lnTo>
                    <a:pt x="87" y="620"/>
                  </a:lnTo>
                  <a:lnTo>
                    <a:pt x="85" y="620"/>
                  </a:lnTo>
                  <a:lnTo>
                    <a:pt x="81" y="626"/>
                  </a:lnTo>
                  <a:lnTo>
                    <a:pt x="77" y="622"/>
                  </a:lnTo>
                  <a:lnTo>
                    <a:pt x="73" y="622"/>
                  </a:lnTo>
                  <a:lnTo>
                    <a:pt x="73" y="629"/>
                  </a:lnTo>
                  <a:lnTo>
                    <a:pt x="75" y="631"/>
                  </a:lnTo>
                  <a:lnTo>
                    <a:pt x="77" y="631"/>
                  </a:lnTo>
                  <a:lnTo>
                    <a:pt x="81" y="629"/>
                  </a:lnTo>
                  <a:lnTo>
                    <a:pt x="85" y="629"/>
                  </a:lnTo>
                  <a:lnTo>
                    <a:pt x="89" y="637"/>
                  </a:lnTo>
                  <a:lnTo>
                    <a:pt x="89" y="641"/>
                  </a:lnTo>
                  <a:lnTo>
                    <a:pt x="85" y="643"/>
                  </a:lnTo>
                  <a:lnTo>
                    <a:pt x="83" y="639"/>
                  </a:lnTo>
                  <a:lnTo>
                    <a:pt x="81" y="643"/>
                  </a:lnTo>
                  <a:lnTo>
                    <a:pt x="89" y="649"/>
                  </a:lnTo>
                  <a:lnTo>
                    <a:pt x="89" y="653"/>
                  </a:lnTo>
                  <a:lnTo>
                    <a:pt x="92" y="654"/>
                  </a:lnTo>
                  <a:lnTo>
                    <a:pt x="96" y="656"/>
                  </a:lnTo>
                  <a:lnTo>
                    <a:pt x="98" y="660"/>
                  </a:lnTo>
                  <a:lnTo>
                    <a:pt x="104" y="662"/>
                  </a:lnTo>
                  <a:lnTo>
                    <a:pt x="106" y="658"/>
                  </a:lnTo>
                  <a:lnTo>
                    <a:pt x="110" y="656"/>
                  </a:lnTo>
                  <a:lnTo>
                    <a:pt x="112" y="654"/>
                  </a:lnTo>
                  <a:lnTo>
                    <a:pt x="117" y="658"/>
                  </a:lnTo>
                  <a:lnTo>
                    <a:pt x="121" y="662"/>
                  </a:lnTo>
                  <a:lnTo>
                    <a:pt x="121" y="668"/>
                  </a:lnTo>
                  <a:lnTo>
                    <a:pt x="119" y="668"/>
                  </a:lnTo>
                  <a:lnTo>
                    <a:pt x="117" y="674"/>
                  </a:lnTo>
                  <a:lnTo>
                    <a:pt x="123" y="674"/>
                  </a:lnTo>
                  <a:lnTo>
                    <a:pt x="129" y="676"/>
                  </a:lnTo>
                  <a:lnTo>
                    <a:pt x="129" y="679"/>
                  </a:lnTo>
                  <a:lnTo>
                    <a:pt x="135" y="681"/>
                  </a:lnTo>
                  <a:lnTo>
                    <a:pt x="137" y="677"/>
                  </a:lnTo>
                  <a:lnTo>
                    <a:pt x="146" y="676"/>
                  </a:lnTo>
                  <a:lnTo>
                    <a:pt x="154" y="679"/>
                  </a:lnTo>
                  <a:lnTo>
                    <a:pt x="158" y="677"/>
                  </a:lnTo>
                  <a:lnTo>
                    <a:pt x="163" y="681"/>
                  </a:lnTo>
                  <a:lnTo>
                    <a:pt x="167" y="677"/>
                  </a:lnTo>
                  <a:lnTo>
                    <a:pt x="169" y="676"/>
                  </a:lnTo>
                  <a:lnTo>
                    <a:pt x="173" y="672"/>
                  </a:lnTo>
                  <a:lnTo>
                    <a:pt x="171" y="668"/>
                  </a:lnTo>
                  <a:lnTo>
                    <a:pt x="173" y="666"/>
                  </a:lnTo>
                  <a:lnTo>
                    <a:pt x="173" y="662"/>
                  </a:lnTo>
                  <a:lnTo>
                    <a:pt x="173" y="656"/>
                  </a:lnTo>
                  <a:lnTo>
                    <a:pt x="173" y="653"/>
                  </a:lnTo>
                  <a:lnTo>
                    <a:pt x="173" y="651"/>
                  </a:lnTo>
                  <a:lnTo>
                    <a:pt x="173" y="647"/>
                  </a:lnTo>
                  <a:lnTo>
                    <a:pt x="175" y="645"/>
                  </a:lnTo>
                  <a:lnTo>
                    <a:pt x="179" y="645"/>
                  </a:lnTo>
                  <a:lnTo>
                    <a:pt x="185" y="649"/>
                  </a:lnTo>
                  <a:lnTo>
                    <a:pt x="186" y="645"/>
                  </a:lnTo>
                  <a:lnTo>
                    <a:pt x="188" y="649"/>
                  </a:lnTo>
                  <a:lnTo>
                    <a:pt x="192" y="656"/>
                  </a:lnTo>
                  <a:lnTo>
                    <a:pt x="194" y="656"/>
                  </a:lnTo>
                  <a:lnTo>
                    <a:pt x="196" y="654"/>
                  </a:lnTo>
                  <a:lnTo>
                    <a:pt x="198" y="653"/>
                  </a:lnTo>
                  <a:lnTo>
                    <a:pt x="204" y="653"/>
                  </a:lnTo>
                  <a:lnTo>
                    <a:pt x="208" y="651"/>
                  </a:lnTo>
                  <a:lnTo>
                    <a:pt x="213" y="645"/>
                  </a:lnTo>
                  <a:lnTo>
                    <a:pt x="215" y="641"/>
                  </a:lnTo>
                  <a:lnTo>
                    <a:pt x="215" y="639"/>
                  </a:lnTo>
                  <a:lnTo>
                    <a:pt x="217" y="639"/>
                  </a:lnTo>
                  <a:lnTo>
                    <a:pt x="221" y="641"/>
                  </a:lnTo>
                  <a:lnTo>
                    <a:pt x="225" y="641"/>
                  </a:lnTo>
                  <a:lnTo>
                    <a:pt x="227" y="641"/>
                  </a:lnTo>
                  <a:lnTo>
                    <a:pt x="231" y="639"/>
                  </a:lnTo>
                  <a:lnTo>
                    <a:pt x="231" y="637"/>
                  </a:lnTo>
                  <a:lnTo>
                    <a:pt x="231" y="631"/>
                  </a:lnTo>
                  <a:lnTo>
                    <a:pt x="233" y="629"/>
                  </a:lnTo>
                  <a:lnTo>
                    <a:pt x="234" y="628"/>
                  </a:lnTo>
                  <a:lnTo>
                    <a:pt x="236" y="631"/>
                  </a:lnTo>
                  <a:lnTo>
                    <a:pt x="240" y="635"/>
                  </a:lnTo>
                  <a:lnTo>
                    <a:pt x="242" y="631"/>
                  </a:lnTo>
                  <a:lnTo>
                    <a:pt x="240" y="626"/>
                  </a:lnTo>
                  <a:lnTo>
                    <a:pt x="242" y="622"/>
                  </a:lnTo>
                  <a:lnTo>
                    <a:pt x="246" y="620"/>
                  </a:lnTo>
                  <a:lnTo>
                    <a:pt x="250" y="620"/>
                  </a:lnTo>
                  <a:lnTo>
                    <a:pt x="250" y="614"/>
                  </a:lnTo>
                  <a:lnTo>
                    <a:pt x="250" y="612"/>
                  </a:lnTo>
                  <a:lnTo>
                    <a:pt x="246" y="608"/>
                  </a:lnTo>
                  <a:lnTo>
                    <a:pt x="242" y="605"/>
                  </a:lnTo>
                  <a:lnTo>
                    <a:pt x="240" y="601"/>
                  </a:lnTo>
                  <a:lnTo>
                    <a:pt x="234" y="597"/>
                  </a:lnTo>
                  <a:lnTo>
                    <a:pt x="233" y="591"/>
                  </a:lnTo>
                  <a:lnTo>
                    <a:pt x="229" y="589"/>
                  </a:lnTo>
                  <a:lnTo>
                    <a:pt x="227" y="582"/>
                  </a:lnTo>
                  <a:lnTo>
                    <a:pt x="233" y="580"/>
                  </a:lnTo>
                  <a:lnTo>
                    <a:pt x="236" y="580"/>
                  </a:lnTo>
                  <a:lnTo>
                    <a:pt x="236" y="574"/>
                  </a:lnTo>
                  <a:lnTo>
                    <a:pt x="236" y="568"/>
                  </a:lnTo>
                  <a:lnTo>
                    <a:pt x="231" y="566"/>
                  </a:lnTo>
                  <a:lnTo>
                    <a:pt x="225" y="562"/>
                  </a:lnTo>
                  <a:lnTo>
                    <a:pt x="223" y="562"/>
                  </a:lnTo>
                  <a:lnTo>
                    <a:pt x="219" y="560"/>
                  </a:lnTo>
                  <a:lnTo>
                    <a:pt x="219" y="555"/>
                  </a:lnTo>
                  <a:lnTo>
                    <a:pt x="221" y="553"/>
                  </a:lnTo>
                  <a:lnTo>
                    <a:pt x="217" y="545"/>
                  </a:lnTo>
                  <a:lnTo>
                    <a:pt x="221" y="539"/>
                  </a:lnTo>
                  <a:lnTo>
                    <a:pt x="225" y="534"/>
                  </a:lnTo>
                  <a:lnTo>
                    <a:pt x="231" y="530"/>
                  </a:lnTo>
                  <a:lnTo>
                    <a:pt x="240" y="514"/>
                  </a:lnTo>
                  <a:lnTo>
                    <a:pt x="244" y="505"/>
                  </a:lnTo>
                  <a:lnTo>
                    <a:pt x="250" y="499"/>
                  </a:lnTo>
                  <a:lnTo>
                    <a:pt x="263" y="493"/>
                  </a:lnTo>
                  <a:lnTo>
                    <a:pt x="267" y="491"/>
                  </a:lnTo>
                  <a:lnTo>
                    <a:pt x="273" y="486"/>
                  </a:lnTo>
                  <a:lnTo>
                    <a:pt x="277" y="484"/>
                  </a:lnTo>
                  <a:lnTo>
                    <a:pt x="286" y="480"/>
                  </a:lnTo>
                  <a:lnTo>
                    <a:pt x="288" y="476"/>
                  </a:lnTo>
                  <a:lnTo>
                    <a:pt x="294" y="472"/>
                  </a:lnTo>
                  <a:lnTo>
                    <a:pt x="300" y="472"/>
                  </a:lnTo>
                  <a:lnTo>
                    <a:pt x="305" y="466"/>
                  </a:lnTo>
                  <a:lnTo>
                    <a:pt x="311" y="464"/>
                  </a:lnTo>
                  <a:lnTo>
                    <a:pt x="317" y="461"/>
                  </a:lnTo>
                  <a:lnTo>
                    <a:pt x="317" y="455"/>
                  </a:lnTo>
                  <a:lnTo>
                    <a:pt x="321" y="459"/>
                  </a:lnTo>
                  <a:lnTo>
                    <a:pt x="323" y="464"/>
                  </a:lnTo>
                  <a:lnTo>
                    <a:pt x="327" y="468"/>
                  </a:lnTo>
                  <a:lnTo>
                    <a:pt x="332" y="474"/>
                  </a:lnTo>
                  <a:lnTo>
                    <a:pt x="334" y="476"/>
                  </a:lnTo>
                  <a:lnTo>
                    <a:pt x="340" y="482"/>
                  </a:lnTo>
                  <a:lnTo>
                    <a:pt x="344" y="486"/>
                  </a:lnTo>
                  <a:lnTo>
                    <a:pt x="348" y="487"/>
                  </a:lnTo>
                  <a:lnTo>
                    <a:pt x="352" y="484"/>
                  </a:lnTo>
                  <a:lnTo>
                    <a:pt x="357" y="487"/>
                  </a:lnTo>
                  <a:lnTo>
                    <a:pt x="363" y="493"/>
                  </a:lnTo>
                  <a:lnTo>
                    <a:pt x="365" y="495"/>
                  </a:lnTo>
                  <a:lnTo>
                    <a:pt x="365" y="499"/>
                  </a:lnTo>
                  <a:lnTo>
                    <a:pt x="363" y="499"/>
                  </a:lnTo>
                  <a:lnTo>
                    <a:pt x="369" y="505"/>
                  </a:lnTo>
                  <a:lnTo>
                    <a:pt x="371" y="507"/>
                  </a:lnTo>
                  <a:lnTo>
                    <a:pt x="367" y="510"/>
                  </a:lnTo>
                  <a:lnTo>
                    <a:pt x="359" y="514"/>
                  </a:lnTo>
                  <a:lnTo>
                    <a:pt x="359" y="518"/>
                  </a:lnTo>
                  <a:lnTo>
                    <a:pt x="365" y="522"/>
                  </a:lnTo>
                  <a:lnTo>
                    <a:pt x="371" y="522"/>
                  </a:lnTo>
                  <a:lnTo>
                    <a:pt x="371" y="524"/>
                  </a:lnTo>
                  <a:lnTo>
                    <a:pt x="375" y="530"/>
                  </a:lnTo>
                  <a:lnTo>
                    <a:pt x="378" y="530"/>
                  </a:lnTo>
                  <a:lnTo>
                    <a:pt x="382" y="532"/>
                  </a:lnTo>
                  <a:lnTo>
                    <a:pt x="384" y="534"/>
                  </a:lnTo>
                  <a:lnTo>
                    <a:pt x="388" y="532"/>
                  </a:lnTo>
                  <a:lnTo>
                    <a:pt x="388" y="534"/>
                  </a:lnTo>
                  <a:lnTo>
                    <a:pt x="390" y="537"/>
                  </a:lnTo>
                  <a:lnTo>
                    <a:pt x="394" y="539"/>
                  </a:lnTo>
                  <a:lnTo>
                    <a:pt x="399" y="543"/>
                  </a:lnTo>
                  <a:lnTo>
                    <a:pt x="401" y="543"/>
                  </a:lnTo>
                  <a:lnTo>
                    <a:pt x="409" y="547"/>
                  </a:lnTo>
                  <a:lnTo>
                    <a:pt x="413" y="545"/>
                  </a:lnTo>
                  <a:lnTo>
                    <a:pt x="413" y="555"/>
                  </a:lnTo>
                  <a:lnTo>
                    <a:pt x="421" y="560"/>
                  </a:lnTo>
                  <a:lnTo>
                    <a:pt x="424" y="562"/>
                  </a:lnTo>
                  <a:lnTo>
                    <a:pt x="426" y="564"/>
                  </a:lnTo>
                  <a:lnTo>
                    <a:pt x="424" y="566"/>
                  </a:lnTo>
                  <a:lnTo>
                    <a:pt x="426" y="570"/>
                  </a:lnTo>
                  <a:lnTo>
                    <a:pt x="430" y="572"/>
                  </a:lnTo>
                  <a:lnTo>
                    <a:pt x="432" y="574"/>
                  </a:lnTo>
                  <a:lnTo>
                    <a:pt x="436" y="570"/>
                  </a:lnTo>
                  <a:lnTo>
                    <a:pt x="438" y="568"/>
                  </a:lnTo>
                  <a:lnTo>
                    <a:pt x="444" y="564"/>
                  </a:lnTo>
                  <a:lnTo>
                    <a:pt x="447" y="562"/>
                  </a:lnTo>
                  <a:lnTo>
                    <a:pt x="449" y="558"/>
                  </a:lnTo>
                  <a:lnTo>
                    <a:pt x="453" y="557"/>
                  </a:lnTo>
                  <a:lnTo>
                    <a:pt x="455" y="557"/>
                  </a:lnTo>
                  <a:lnTo>
                    <a:pt x="459" y="553"/>
                  </a:lnTo>
                  <a:lnTo>
                    <a:pt x="459" y="547"/>
                  </a:lnTo>
                  <a:lnTo>
                    <a:pt x="461" y="545"/>
                  </a:lnTo>
                  <a:lnTo>
                    <a:pt x="465" y="543"/>
                  </a:lnTo>
                  <a:lnTo>
                    <a:pt x="463" y="539"/>
                  </a:lnTo>
                  <a:lnTo>
                    <a:pt x="457" y="537"/>
                  </a:lnTo>
                  <a:lnTo>
                    <a:pt x="457" y="535"/>
                  </a:lnTo>
                  <a:lnTo>
                    <a:pt x="459" y="532"/>
                  </a:lnTo>
                  <a:lnTo>
                    <a:pt x="461" y="524"/>
                  </a:lnTo>
                  <a:lnTo>
                    <a:pt x="467" y="520"/>
                  </a:lnTo>
                  <a:lnTo>
                    <a:pt x="469" y="510"/>
                  </a:lnTo>
                  <a:lnTo>
                    <a:pt x="461" y="505"/>
                  </a:lnTo>
                  <a:lnTo>
                    <a:pt x="459" y="499"/>
                  </a:lnTo>
                  <a:lnTo>
                    <a:pt x="461" y="493"/>
                  </a:lnTo>
                  <a:lnTo>
                    <a:pt x="457" y="487"/>
                  </a:lnTo>
                  <a:lnTo>
                    <a:pt x="461" y="484"/>
                  </a:lnTo>
                  <a:lnTo>
                    <a:pt x="465" y="480"/>
                  </a:lnTo>
                  <a:lnTo>
                    <a:pt x="470" y="472"/>
                  </a:lnTo>
                  <a:lnTo>
                    <a:pt x="472" y="470"/>
                  </a:lnTo>
                  <a:lnTo>
                    <a:pt x="478" y="464"/>
                  </a:lnTo>
                  <a:lnTo>
                    <a:pt x="480" y="459"/>
                  </a:lnTo>
                  <a:lnTo>
                    <a:pt x="484" y="447"/>
                  </a:lnTo>
                  <a:lnTo>
                    <a:pt x="478" y="441"/>
                  </a:lnTo>
                  <a:lnTo>
                    <a:pt x="474" y="441"/>
                  </a:lnTo>
                  <a:lnTo>
                    <a:pt x="472" y="453"/>
                  </a:lnTo>
                  <a:lnTo>
                    <a:pt x="465" y="457"/>
                  </a:lnTo>
                  <a:lnTo>
                    <a:pt x="457" y="445"/>
                  </a:lnTo>
                  <a:lnTo>
                    <a:pt x="459" y="441"/>
                  </a:lnTo>
                  <a:lnTo>
                    <a:pt x="465" y="432"/>
                  </a:lnTo>
                  <a:lnTo>
                    <a:pt x="459" y="430"/>
                  </a:lnTo>
                  <a:lnTo>
                    <a:pt x="455" y="428"/>
                  </a:lnTo>
                  <a:lnTo>
                    <a:pt x="447" y="426"/>
                  </a:lnTo>
                  <a:lnTo>
                    <a:pt x="444" y="428"/>
                  </a:lnTo>
                  <a:lnTo>
                    <a:pt x="436" y="428"/>
                  </a:lnTo>
                  <a:lnTo>
                    <a:pt x="434" y="430"/>
                  </a:lnTo>
                  <a:lnTo>
                    <a:pt x="430" y="441"/>
                  </a:lnTo>
                  <a:lnTo>
                    <a:pt x="424" y="447"/>
                  </a:lnTo>
                  <a:lnTo>
                    <a:pt x="423" y="451"/>
                  </a:lnTo>
                  <a:lnTo>
                    <a:pt x="419" y="461"/>
                  </a:lnTo>
                  <a:lnTo>
                    <a:pt x="415" y="461"/>
                  </a:lnTo>
                  <a:lnTo>
                    <a:pt x="405" y="463"/>
                  </a:lnTo>
                  <a:lnTo>
                    <a:pt x="401" y="459"/>
                  </a:lnTo>
                  <a:lnTo>
                    <a:pt x="398" y="453"/>
                  </a:lnTo>
                  <a:lnTo>
                    <a:pt x="394" y="445"/>
                  </a:lnTo>
                  <a:lnTo>
                    <a:pt x="394" y="438"/>
                  </a:lnTo>
                  <a:lnTo>
                    <a:pt x="390" y="432"/>
                  </a:lnTo>
                  <a:lnTo>
                    <a:pt x="384" y="428"/>
                  </a:lnTo>
                  <a:lnTo>
                    <a:pt x="380" y="428"/>
                  </a:lnTo>
                  <a:lnTo>
                    <a:pt x="382" y="418"/>
                  </a:lnTo>
                  <a:lnTo>
                    <a:pt x="378" y="413"/>
                  </a:lnTo>
                  <a:lnTo>
                    <a:pt x="371" y="416"/>
                  </a:lnTo>
                  <a:lnTo>
                    <a:pt x="363" y="416"/>
                  </a:lnTo>
                  <a:lnTo>
                    <a:pt x="361" y="405"/>
                  </a:lnTo>
                  <a:lnTo>
                    <a:pt x="359" y="397"/>
                  </a:lnTo>
                  <a:lnTo>
                    <a:pt x="350" y="395"/>
                  </a:lnTo>
                  <a:lnTo>
                    <a:pt x="342" y="393"/>
                  </a:lnTo>
                  <a:lnTo>
                    <a:pt x="338" y="391"/>
                  </a:lnTo>
                  <a:lnTo>
                    <a:pt x="336" y="386"/>
                  </a:lnTo>
                  <a:lnTo>
                    <a:pt x="334" y="386"/>
                  </a:lnTo>
                  <a:lnTo>
                    <a:pt x="332" y="382"/>
                  </a:lnTo>
                  <a:lnTo>
                    <a:pt x="336" y="376"/>
                  </a:lnTo>
                  <a:lnTo>
                    <a:pt x="338" y="372"/>
                  </a:lnTo>
                  <a:lnTo>
                    <a:pt x="336" y="367"/>
                  </a:lnTo>
                  <a:lnTo>
                    <a:pt x="340" y="363"/>
                  </a:lnTo>
                  <a:lnTo>
                    <a:pt x="340" y="355"/>
                  </a:lnTo>
                  <a:lnTo>
                    <a:pt x="340" y="351"/>
                  </a:lnTo>
                  <a:lnTo>
                    <a:pt x="344" y="340"/>
                  </a:lnTo>
                  <a:lnTo>
                    <a:pt x="348" y="332"/>
                  </a:lnTo>
                  <a:lnTo>
                    <a:pt x="340" y="334"/>
                  </a:lnTo>
                  <a:lnTo>
                    <a:pt x="338" y="334"/>
                  </a:lnTo>
                  <a:lnTo>
                    <a:pt x="336" y="326"/>
                  </a:lnTo>
                  <a:lnTo>
                    <a:pt x="336" y="322"/>
                  </a:lnTo>
                  <a:lnTo>
                    <a:pt x="338" y="317"/>
                  </a:lnTo>
                  <a:lnTo>
                    <a:pt x="332" y="311"/>
                  </a:lnTo>
                  <a:lnTo>
                    <a:pt x="334" y="307"/>
                  </a:lnTo>
                  <a:lnTo>
                    <a:pt x="342" y="303"/>
                  </a:lnTo>
                  <a:lnTo>
                    <a:pt x="352" y="297"/>
                  </a:lnTo>
                  <a:lnTo>
                    <a:pt x="353" y="296"/>
                  </a:lnTo>
                  <a:lnTo>
                    <a:pt x="357" y="303"/>
                  </a:lnTo>
                  <a:lnTo>
                    <a:pt x="365" y="309"/>
                  </a:lnTo>
                  <a:lnTo>
                    <a:pt x="373" y="305"/>
                  </a:lnTo>
                  <a:lnTo>
                    <a:pt x="384" y="311"/>
                  </a:lnTo>
                  <a:lnTo>
                    <a:pt x="390" y="303"/>
                  </a:lnTo>
                  <a:lnTo>
                    <a:pt x="390" y="294"/>
                  </a:lnTo>
                  <a:lnTo>
                    <a:pt x="394" y="288"/>
                  </a:lnTo>
                  <a:lnTo>
                    <a:pt x="403" y="286"/>
                  </a:lnTo>
                  <a:lnTo>
                    <a:pt x="413" y="286"/>
                  </a:lnTo>
                  <a:lnTo>
                    <a:pt x="421" y="280"/>
                  </a:lnTo>
                  <a:lnTo>
                    <a:pt x="430" y="276"/>
                  </a:lnTo>
                  <a:lnTo>
                    <a:pt x="449" y="278"/>
                  </a:lnTo>
                  <a:lnTo>
                    <a:pt x="461" y="274"/>
                  </a:lnTo>
                  <a:lnTo>
                    <a:pt x="472" y="263"/>
                  </a:lnTo>
                  <a:lnTo>
                    <a:pt x="490" y="240"/>
                  </a:lnTo>
                  <a:lnTo>
                    <a:pt x="495" y="238"/>
                  </a:lnTo>
                  <a:lnTo>
                    <a:pt x="507" y="238"/>
                  </a:lnTo>
                  <a:lnTo>
                    <a:pt x="515" y="236"/>
                  </a:lnTo>
                  <a:lnTo>
                    <a:pt x="520" y="228"/>
                  </a:lnTo>
                  <a:lnTo>
                    <a:pt x="513" y="213"/>
                  </a:lnTo>
                  <a:lnTo>
                    <a:pt x="518" y="205"/>
                  </a:lnTo>
                  <a:lnTo>
                    <a:pt x="524" y="196"/>
                  </a:lnTo>
                  <a:lnTo>
                    <a:pt x="530" y="188"/>
                  </a:lnTo>
                  <a:lnTo>
                    <a:pt x="534" y="184"/>
                  </a:lnTo>
                  <a:lnTo>
                    <a:pt x="543" y="171"/>
                  </a:lnTo>
                  <a:lnTo>
                    <a:pt x="547" y="167"/>
                  </a:lnTo>
                  <a:lnTo>
                    <a:pt x="553" y="157"/>
                  </a:lnTo>
                  <a:lnTo>
                    <a:pt x="557" y="155"/>
                  </a:lnTo>
                  <a:lnTo>
                    <a:pt x="559" y="152"/>
                  </a:lnTo>
                  <a:lnTo>
                    <a:pt x="561" y="150"/>
                  </a:lnTo>
                  <a:lnTo>
                    <a:pt x="574" y="144"/>
                  </a:lnTo>
                  <a:lnTo>
                    <a:pt x="582" y="142"/>
                  </a:lnTo>
                  <a:lnTo>
                    <a:pt x="584" y="138"/>
                  </a:lnTo>
                  <a:lnTo>
                    <a:pt x="589" y="130"/>
                  </a:lnTo>
                  <a:lnTo>
                    <a:pt x="591" y="127"/>
                  </a:lnTo>
                  <a:lnTo>
                    <a:pt x="593" y="127"/>
                  </a:lnTo>
                  <a:lnTo>
                    <a:pt x="589" y="127"/>
                  </a:lnTo>
                  <a:lnTo>
                    <a:pt x="586" y="125"/>
                  </a:lnTo>
                  <a:lnTo>
                    <a:pt x="580" y="121"/>
                  </a:lnTo>
                  <a:lnTo>
                    <a:pt x="574" y="123"/>
                  </a:lnTo>
                  <a:lnTo>
                    <a:pt x="570" y="125"/>
                  </a:lnTo>
                  <a:lnTo>
                    <a:pt x="555" y="117"/>
                  </a:lnTo>
                  <a:lnTo>
                    <a:pt x="553" y="115"/>
                  </a:lnTo>
                  <a:lnTo>
                    <a:pt x="547" y="109"/>
                  </a:lnTo>
                  <a:lnTo>
                    <a:pt x="543" y="106"/>
                  </a:lnTo>
                  <a:lnTo>
                    <a:pt x="542" y="100"/>
                  </a:lnTo>
                  <a:lnTo>
                    <a:pt x="538" y="86"/>
                  </a:lnTo>
                  <a:lnTo>
                    <a:pt x="534" y="81"/>
                  </a:lnTo>
                  <a:lnTo>
                    <a:pt x="532" y="77"/>
                  </a:lnTo>
                  <a:lnTo>
                    <a:pt x="522" y="75"/>
                  </a:lnTo>
                  <a:lnTo>
                    <a:pt x="518" y="75"/>
                  </a:lnTo>
                  <a:lnTo>
                    <a:pt x="517" y="77"/>
                  </a:lnTo>
                  <a:lnTo>
                    <a:pt x="513" y="77"/>
                  </a:lnTo>
                  <a:lnTo>
                    <a:pt x="511" y="75"/>
                  </a:lnTo>
                  <a:lnTo>
                    <a:pt x="505" y="77"/>
                  </a:lnTo>
                  <a:lnTo>
                    <a:pt x="501" y="79"/>
                  </a:lnTo>
                  <a:lnTo>
                    <a:pt x="497" y="82"/>
                  </a:lnTo>
                  <a:lnTo>
                    <a:pt x="495" y="82"/>
                  </a:lnTo>
                  <a:lnTo>
                    <a:pt x="494" y="84"/>
                  </a:lnTo>
                  <a:lnTo>
                    <a:pt x="490" y="82"/>
                  </a:lnTo>
                  <a:lnTo>
                    <a:pt x="486" y="82"/>
                  </a:lnTo>
                  <a:lnTo>
                    <a:pt x="478" y="79"/>
                  </a:lnTo>
                  <a:lnTo>
                    <a:pt x="476" y="79"/>
                  </a:lnTo>
                  <a:lnTo>
                    <a:pt x="474" y="79"/>
                  </a:lnTo>
                  <a:lnTo>
                    <a:pt x="470" y="79"/>
                  </a:lnTo>
                  <a:lnTo>
                    <a:pt x="470" y="71"/>
                  </a:lnTo>
                  <a:lnTo>
                    <a:pt x="474" y="73"/>
                  </a:lnTo>
                  <a:lnTo>
                    <a:pt x="474" y="71"/>
                  </a:lnTo>
                  <a:lnTo>
                    <a:pt x="476" y="65"/>
                  </a:lnTo>
                  <a:lnTo>
                    <a:pt x="467" y="59"/>
                  </a:lnTo>
                  <a:lnTo>
                    <a:pt x="465" y="61"/>
                  </a:lnTo>
                  <a:lnTo>
                    <a:pt x="461" y="61"/>
                  </a:lnTo>
                  <a:lnTo>
                    <a:pt x="457" y="59"/>
                  </a:lnTo>
                  <a:lnTo>
                    <a:pt x="453" y="58"/>
                  </a:lnTo>
                  <a:lnTo>
                    <a:pt x="451" y="56"/>
                  </a:lnTo>
                  <a:lnTo>
                    <a:pt x="447" y="46"/>
                  </a:lnTo>
                  <a:lnTo>
                    <a:pt x="444" y="34"/>
                  </a:lnTo>
                  <a:lnTo>
                    <a:pt x="440" y="29"/>
                  </a:lnTo>
                  <a:lnTo>
                    <a:pt x="438" y="29"/>
                  </a:lnTo>
                  <a:lnTo>
                    <a:pt x="426" y="23"/>
                  </a:lnTo>
                  <a:lnTo>
                    <a:pt x="419" y="19"/>
                  </a:lnTo>
                  <a:lnTo>
                    <a:pt x="407" y="13"/>
                  </a:lnTo>
                  <a:lnTo>
                    <a:pt x="388" y="4"/>
                  </a:lnTo>
                  <a:lnTo>
                    <a:pt x="382" y="0"/>
                  </a:lnTo>
                  <a:lnTo>
                    <a:pt x="367" y="2"/>
                  </a:lnTo>
                  <a:lnTo>
                    <a:pt x="346" y="2"/>
                  </a:lnTo>
                  <a:lnTo>
                    <a:pt x="325" y="2"/>
                  </a:lnTo>
                  <a:lnTo>
                    <a:pt x="319" y="2"/>
                  </a:lnTo>
                  <a:lnTo>
                    <a:pt x="317" y="4"/>
                  </a:lnTo>
                  <a:lnTo>
                    <a:pt x="317" y="10"/>
                  </a:lnTo>
                  <a:lnTo>
                    <a:pt x="321" y="15"/>
                  </a:lnTo>
                  <a:lnTo>
                    <a:pt x="321" y="19"/>
                  </a:lnTo>
                  <a:lnTo>
                    <a:pt x="321" y="21"/>
                  </a:lnTo>
                  <a:lnTo>
                    <a:pt x="323" y="23"/>
                  </a:lnTo>
                  <a:lnTo>
                    <a:pt x="325" y="29"/>
                  </a:lnTo>
                  <a:lnTo>
                    <a:pt x="332" y="48"/>
                  </a:lnTo>
                  <a:lnTo>
                    <a:pt x="340" y="63"/>
                  </a:lnTo>
                  <a:lnTo>
                    <a:pt x="338" y="67"/>
                  </a:lnTo>
                  <a:lnTo>
                    <a:pt x="338" y="81"/>
                  </a:lnTo>
                  <a:lnTo>
                    <a:pt x="336" y="92"/>
                  </a:lnTo>
                  <a:lnTo>
                    <a:pt x="332" y="113"/>
                  </a:lnTo>
                  <a:lnTo>
                    <a:pt x="330" y="127"/>
                  </a:lnTo>
                  <a:lnTo>
                    <a:pt x="330" y="129"/>
                  </a:lnTo>
                  <a:lnTo>
                    <a:pt x="328" y="129"/>
                  </a:lnTo>
                  <a:lnTo>
                    <a:pt x="325" y="127"/>
                  </a:lnTo>
                  <a:lnTo>
                    <a:pt x="321" y="125"/>
                  </a:lnTo>
                  <a:lnTo>
                    <a:pt x="315" y="125"/>
                  </a:lnTo>
                  <a:lnTo>
                    <a:pt x="307" y="123"/>
                  </a:lnTo>
                  <a:lnTo>
                    <a:pt x="304" y="123"/>
                  </a:lnTo>
                  <a:lnTo>
                    <a:pt x="300" y="121"/>
                  </a:lnTo>
                  <a:lnTo>
                    <a:pt x="284" y="117"/>
                  </a:lnTo>
                  <a:lnTo>
                    <a:pt x="263" y="111"/>
                  </a:lnTo>
                  <a:lnTo>
                    <a:pt x="259" y="111"/>
                  </a:lnTo>
                  <a:lnTo>
                    <a:pt x="256" y="109"/>
                  </a:lnTo>
                  <a:lnTo>
                    <a:pt x="254" y="109"/>
                  </a:lnTo>
                  <a:lnTo>
                    <a:pt x="246" y="109"/>
                  </a:lnTo>
                  <a:lnTo>
                    <a:pt x="236" y="106"/>
                  </a:lnTo>
                  <a:lnTo>
                    <a:pt x="234" y="106"/>
                  </a:lnTo>
                  <a:lnTo>
                    <a:pt x="231" y="106"/>
                  </a:lnTo>
                  <a:lnTo>
                    <a:pt x="219" y="104"/>
                  </a:lnTo>
                  <a:lnTo>
                    <a:pt x="217" y="104"/>
                  </a:lnTo>
                  <a:lnTo>
                    <a:pt x="211" y="102"/>
                  </a:lnTo>
                  <a:lnTo>
                    <a:pt x="204" y="102"/>
                  </a:lnTo>
                  <a:lnTo>
                    <a:pt x="196" y="102"/>
                  </a:lnTo>
                  <a:lnTo>
                    <a:pt x="190" y="102"/>
                  </a:lnTo>
                  <a:lnTo>
                    <a:pt x="186" y="104"/>
                  </a:lnTo>
                  <a:lnTo>
                    <a:pt x="185" y="106"/>
                  </a:lnTo>
                  <a:lnTo>
                    <a:pt x="185" y="109"/>
                  </a:lnTo>
                  <a:lnTo>
                    <a:pt x="183" y="113"/>
                  </a:lnTo>
                  <a:lnTo>
                    <a:pt x="181" y="115"/>
                  </a:lnTo>
                  <a:lnTo>
                    <a:pt x="179" y="117"/>
                  </a:lnTo>
                  <a:lnTo>
                    <a:pt x="177" y="117"/>
                  </a:lnTo>
                  <a:lnTo>
                    <a:pt x="179" y="119"/>
                  </a:lnTo>
                  <a:lnTo>
                    <a:pt x="177" y="119"/>
                  </a:lnTo>
                  <a:lnTo>
                    <a:pt x="175" y="119"/>
                  </a:lnTo>
                  <a:lnTo>
                    <a:pt x="173" y="121"/>
                  </a:lnTo>
                  <a:lnTo>
                    <a:pt x="173" y="123"/>
                  </a:lnTo>
                  <a:lnTo>
                    <a:pt x="171" y="123"/>
                  </a:lnTo>
                  <a:lnTo>
                    <a:pt x="169" y="125"/>
                  </a:lnTo>
                  <a:lnTo>
                    <a:pt x="167" y="125"/>
                  </a:lnTo>
                  <a:lnTo>
                    <a:pt x="165" y="123"/>
                  </a:lnTo>
                  <a:lnTo>
                    <a:pt x="162" y="123"/>
                  </a:lnTo>
                  <a:lnTo>
                    <a:pt x="160" y="123"/>
                  </a:lnTo>
                  <a:lnTo>
                    <a:pt x="158" y="125"/>
                  </a:lnTo>
                  <a:lnTo>
                    <a:pt x="158" y="127"/>
                  </a:lnTo>
                  <a:lnTo>
                    <a:pt x="156" y="129"/>
                  </a:lnTo>
                  <a:lnTo>
                    <a:pt x="154" y="132"/>
                  </a:lnTo>
                  <a:lnTo>
                    <a:pt x="150" y="134"/>
                  </a:lnTo>
                  <a:lnTo>
                    <a:pt x="148" y="142"/>
                  </a:lnTo>
                  <a:lnTo>
                    <a:pt x="142" y="144"/>
                  </a:lnTo>
                  <a:lnTo>
                    <a:pt x="140" y="146"/>
                  </a:lnTo>
                  <a:lnTo>
                    <a:pt x="131" y="155"/>
                  </a:lnTo>
                  <a:lnTo>
                    <a:pt x="127" y="157"/>
                  </a:lnTo>
                  <a:lnTo>
                    <a:pt x="115" y="167"/>
                  </a:lnTo>
                  <a:lnTo>
                    <a:pt x="112" y="171"/>
                  </a:lnTo>
                  <a:lnTo>
                    <a:pt x="115" y="182"/>
                  </a:lnTo>
                  <a:lnTo>
                    <a:pt x="110" y="188"/>
                  </a:lnTo>
                  <a:close/>
                </a:path>
              </a:pathLst>
            </a:custGeom>
            <a:solidFill>
              <a:srgbClr val="FFFB9D"/>
            </a:solidFill>
            <a:ln w="9525">
              <a:noFill/>
              <a:round/>
              <a:headEnd/>
              <a:tailEnd/>
            </a:ln>
          </p:spPr>
          <p:txBody>
            <a:bodyPr/>
            <a:lstStyle/>
            <a:p>
              <a:endParaRPr lang="es-MX">
                <a:latin typeface="Calibri" pitchFamily="34" charset="0"/>
              </a:endParaRPr>
            </a:p>
          </p:txBody>
        </p:sp>
        <p:sp>
          <p:nvSpPr>
            <p:cNvPr id="31753" name="Freeform 15"/>
            <p:cNvSpPr>
              <a:spLocks/>
            </p:cNvSpPr>
            <p:nvPr/>
          </p:nvSpPr>
          <p:spPr bwMode="auto">
            <a:xfrm>
              <a:off x="3228975" y="3616325"/>
              <a:ext cx="941388" cy="1081088"/>
            </a:xfrm>
            <a:custGeom>
              <a:avLst/>
              <a:gdLst>
                <a:gd name="T0" fmla="*/ 2147483647 w 593"/>
                <a:gd name="T1" fmla="*/ 2147483647 h 681"/>
                <a:gd name="T2" fmla="*/ 2147483647 w 593"/>
                <a:gd name="T3" fmla="*/ 2147483647 h 681"/>
                <a:gd name="T4" fmla="*/ 2147483647 w 593"/>
                <a:gd name="T5" fmla="*/ 2147483647 h 681"/>
                <a:gd name="T6" fmla="*/ 2147483647 w 593"/>
                <a:gd name="T7" fmla="*/ 2147483647 h 681"/>
                <a:gd name="T8" fmla="*/ 2147483647 w 593"/>
                <a:gd name="T9" fmla="*/ 2147483647 h 681"/>
                <a:gd name="T10" fmla="*/ 2147483647 w 593"/>
                <a:gd name="T11" fmla="*/ 2147483647 h 681"/>
                <a:gd name="T12" fmla="*/ 2147483647 w 593"/>
                <a:gd name="T13" fmla="*/ 2147483647 h 681"/>
                <a:gd name="T14" fmla="*/ 2147483647 w 593"/>
                <a:gd name="T15" fmla="*/ 2147483647 h 681"/>
                <a:gd name="T16" fmla="*/ 2147483647 w 593"/>
                <a:gd name="T17" fmla="*/ 2147483647 h 681"/>
                <a:gd name="T18" fmla="*/ 2147483647 w 593"/>
                <a:gd name="T19" fmla="*/ 2147483647 h 681"/>
                <a:gd name="T20" fmla="*/ 2147483647 w 593"/>
                <a:gd name="T21" fmla="*/ 2147483647 h 681"/>
                <a:gd name="T22" fmla="*/ 2147483647 w 593"/>
                <a:gd name="T23" fmla="*/ 2147483647 h 681"/>
                <a:gd name="T24" fmla="*/ 2147483647 w 593"/>
                <a:gd name="T25" fmla="*/ 2147483647 h 681"/>
                <a:gd name="T26" fmla="*/ 2147483647 w 593"/>
                <a:gd name="T27" fmla="*/ 2147483647 h 681"/>
                <a:gd name="T28" fmla="*/ 2147483647 w 593"/>
                <a:gd name="T29" fmla="*/ 2147483647 h 681"/>
                <a:gd name="T30" fmla="*/ 2147483647 w 593"/>
                <a:gd name="T31" fmla="*/ 2147483647 h 681"/>
                <a:gd name="T32" fmla="*/ 2147483647 w 593"/>
                <a:gd name="T33" fmla="*/ 2147483647 h 681"/>
                <a:gd name="T34" fmla="*/ 2147483647 w 593"/>
                <a:gd name="T35" fmla="*/ 2147483647 h 681"/>
                <a:gd name="T36" fmla="*/ 2147483647 w 593"/>
                <a:gd name="T37" fmla="*/ 2147483647 h 681"/>
                <a:gd name="T38" fmla="*/ 2147483647 w 593"/>
                <a:gd name="T39" fmla="*/ 2147483647 h 681"/>
                <a:gd name="T40" fmla="*/ 2147483647 w 593"/>
                <a:gd name="T41" fmla="*/ 2147483647 h 681"/>
                <a:gd name="T42" fmla="*/ 2147483647 w 593"/>
                <a:gd name="T43" fmla="*/ 2147483647 h 681"/>
                <a:gd name="T44" fmla="*/ 2147483647 w 593"/>
                <a:gd name="T45" fmla="*/ 2147483647 h 681"/>
                <a:gd name="T46" fmla="*/ 2147483647 w 593"/>
                <a:gd name="T47" fmla="*/ 2147483647 h 681"/>
                <a:gd name="T48" fmla="*/ 2147483647 w 593"/>
                <a:gd name="T49" fmla="*/ 2147483647 h 681"/>
                <a:gd name="T50" fmla="*/ 2147483647 w 593"/>
                <a:gd name="T51" fmla="*/ 2147483647 h 681"/>
                <a:gd name="T52" fmla="*/ 2147483647 w 593"/>
                <a:gd name="T53" fmla="*/ 2147483647 h 681"/>
                <a:gd name="T54" fmla="*/ 2147483647 w 593"/>
                <a:gd name="T55" fmla="*/ 2147483647 h 681"/>
                <a:gd name="T56" fmla="*/ 2147483647 w 593"/>
                <a:gd name="T57" fmla="*/ 2147483647 h 681"/>
                <a:gd name="T58" fmla="*/ 2147483647 w 593"/>
                <a:gd name="T59" fmla="*/ 2147483647 h 681"/>
                <a:gd name="T60" fmla="*/ 2147483647 w 593"/>
                <a:gd name="T61" fmla="*/ 2147483647 h 681"/>
                <a:gd name="T62" fmla="*/ 2147483647 w 593"/>
                <a:gd name="T63" fmla="*/ 2147483647 h 681"/>
                <a:gd name="T64" fmla="*/ 2147483647 w 593"/>
                <a:gd name="T65" fmla="*/ 2147483647 h 681"/>
                <a:gd name="T66" fmla="*/ 2147483647 w 593"/>
                <a:gd name="T67" fmla="*/ 2147483647 h 681"/>
                <a:gd name="T68" fmla="*/ 2147483647 w 593"/>
                <a:gd name="T69" fmla="*/ 2147483647 h 681"/>
                <a:gd name="T70" fmla="*/ 2147483647 w 593"/>
                <a:gd name="T71" fmla="*/ 2147483647 h 681"/>
                <a:gd name="T72" fmla="*/ 2147483647 w 593"/>
                <a:gd name="T73" fmla="*/ 2147483647 h 681"/>
                <a:gd name="T74" fmla="*/ 2147483647 w 593"/>
                <a:gd name="T75" fmla="*/ 2147483647 h 681"/>
                <a:gd name="T76" fmla="*/ 2147483647 w 593"/>
                <a:gd name="T77" fmla="*/ 2147483647 h 681"/>
                <a:gd name="T78" fmla="*/ 2147483647 w 593"/>
                <a:gd name="T79" fmla="*/ 2147483647 h 681"/>
                <a:gd name="T80" fmla="*/ 2147483647 w 593"/>
                <a:gd name="T81" fmla="*/ 2147483647 h 681"/>
                <a:gd name="T82" fmla="*/ 2147483647 w 593"/>
                <a:gd name="T83" fmla="*/ 2147483647 h 681"/>
                <a:gd name="T84" fmla="*/ 2147483647 w 593"/>
                <a:gd name="T85" fmla="*/ 2147483647 h 681"/>
                <a:gd name="T86" fmla="*/ 2147483647 w 593"/>
                <a:gd name="T87" fmla="*/ 2147483647 h 681"/>
                <a:gd name="T88" fmla="*/ 2147483647 w 593"/>
                <a:gd name="T89" fmla="*/ 2147483647 h 681"/>
                <a:gd name="T90" fmla="*/ 2147483647 w 593"/>
                <a:gd name="T91" fmla="*/ 2147483647 h 681"/>
                <a:gd name="T92" fmla="*/ 2147483647 w 593"/>
                <a:gd name="T93" fmla="*/ 2147483647 h 681"/>
                <a:gd name="T94" fmla="*/ 2147483647 w 593"/>
                <a:gd name="T95" fmla="*/ 2147483647 h 681"/>
                <a:gd name="T96" fmla="*/ 2147483647 w 593"/>
                <a:gd name="T97" fmla="*/ 2147483647 h 681"/>
                <a:gd name="T98" fmla="*/ 2147483647 w 593"/>
                <a:gd name="T99" fmla="*/ 2147483647 h 681"/>
                <a:gd name="T100" fmla="*/ 2147483647 w 593"/>
                <a:gd name="T101" fmla="*/ 2147483647 h 681"/>
                <a:gd name="T102" fmla="*/ 2147483647 w 593"/>
                <a:gd name="T103" fmla="*/ 2147483647 h 681"/>
                <a:gd name="T104" fmla="*/ 2147483647 w 593"/>
                <a:gd name="T105" fmla="*/ 2147483647 h 681"/>
                <a:gd name="T106" fmla="*/ 2147483647 w 593"/>
                <a:gd name="T107" fmla="*/ 2147483647 h 681"/>
                <a:gd name="T108" fmla="*/ 2147483647 w 593"/>
                <a:gd name="T109" fmla="*/ 2147483647 h 681"/>
                <a:gd name="T110" fmla="*/ 2147483647 w 593"/>
                <a:gd name="T111" fmla="*/ 2147483647 h 681"/>
                <a:gd name="T112" fmla="*/ 2147483647 w 593"/>
                <a:gd name="T113" fmla="*/ 2147483647 h 681"/>
                <a:gd name="T114" fmla="*/ 2147483647 w 593"/>
                <a:gd name="T115" fmla="*/ 2147483647 h 681"/>
                <a:gd name="T116" fmla="*/ 2147483647 w 593"/>
                <a:gd name="T117" fmla="*/ 2147483647 h 681"/>
                <a:gd name="T118" fmla="*/ 2147483647 w 593"/>
                <a:gd name="T119" fmla="*/ 2147483647 h 681"/>
                <a:gd name="T120" fmla="*/ 2147483647 w 593"/>
                <a:gd name="T121" fmla="*/ 2147483647 h 681"/>
                <a:gd name="T122" fmla="*/ 2147483647 w 593"/>
                <a:gd name="T123" fmla="*/ 2147483647 h 681"/>
                <a:gd name="T124" fmla="*/ 2147483647 w 593"/>
                <a:gd name="T125" fmla="*/ 2147483647 h 6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93"/>
                <a:gd name="T190" fmla="*/ 0 h 681"/>
                <a:gd name="T191" fmla="*/ 593 w 593"/>
                <a:gd name="T192" fmla="*/ 681 h 68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93" h="681">
                  <a:moveTo>
                    <a:pt x="110" y="188"/>
                  </a:moveTo>
                  <a:lnTo>
                    <a:pt x="104" y="194"/>
                  </a:lnTo>
                  <a:lnTo>
                    <a:pt x="102" y="203"/>
                  </a:lnTo>
                  <a:lnTo>
                    <a:pt x="100" y="215"/>
                  </a:lnTo>
                  <a:lnTo>
                    <a:pt x="110" y="221"/>
                  </a:lnTo>
                  <a:lnTo>
                    <a:pt x="108" y="225"/>
                  </a:lnTo>
                  <a:lnTo>
                    <a:pt x="102" y="226"/>
                  </a:lnTo>
                  <a:lnTo>
                    <a:pt x="96" y="228"/>
                  </a:lnTo>
                  <a:lnTo>
                    <a:pt x="89" y="234"/>
                  </a:lnTo>
                  <a:lnTo>
                    <a:pt x="75" y="248"/>
                  </a:lnTo>
                  <a:lnTo>
                    <a:pt x="71" y="259"/>
                  </a:lnTo>
                  <a:lnTo>
                    <a:pt x="77" y="263"/>
                  </a:lnTo>
                  <a:lnTo>
                    <a:pt x="79" y="278"/>
                  </a:lnTo>
                  <a:lnTo>
                    <a:pt x="85" y="290"/>
                  </a:lnTo>
                  <a:lnTo>
                    <a:pt x="91" y="296"/>
                  </a:lnTo>
                  <a:lnTo>
                    <a:pt x="89" y="301"/>
                  </a:lnTo>
                  <a:lnTo>
                    <a:pt x="79" y="299"/>
                  </a:lnTo>
                  <a:lnTo>
                    <a:pt x="69" y="299"/>
                  </a:lnTo>
                  <a:lnTo>
                    <a:pt x="60" y="303"/>
                  </a:lnTo>
                  <a:lnTo>
                    <a:pt x="48" y="307"/>
                  </a:lnTo>
                  <a:lnTo>
                    <a:pt x="44" y="311"/>
                  </a:lnTo>
                  <a:lnTo>
                    <a:pt x="37" y="330"/>
                  </a:lnTo>
                  <a:lnTo>
                    <a:pt x="37" y="344"/>
                  </a:lnTo>
                  <a:lnTo>
                    <a:pt x="43" y="355"/>
                  </a:lnTo>
                  <a:lnTo>
                    <a:pt x="43" y="361"/>
                  </a:lnTo>
                  <a:lnTo>
                    <a:pt x="35" y="365"/>
                  </a:lnTo>
                  <a:lnTo>
                    <a:pt x="29" y="361"/>
                  </a:lnTo>
                  <a:lnTo>
                    <a:pt x="18" y="361"/>
                  </a:lnTo>
                  <a:lnTo>
                    <a:pt x="6" y="374"/>
                  </a:lnTo>
                  <a:lnTo>
                    <a:pt x="8" y="388"/>
                  </a:lnTo>
                  <a:lnTo>
                    <a:pt x="4" y="399"/>
                  </a:lnTo>
                  <a:lnTo>
                    <a:pt x="0" y="405"/>
                  </a:lnTo>
                  <a:lnTo>
                    <a:pt x="2" y="415"/>
                  </a:lnTo>
                  <a:lnTo>
                    <a:pt x="2" y="426"/>
                  </a:lnTo>
                  <a:lnTo>
                    <a:pt x="2" y="432"/>
                  </a:lnTo>
                  <a:lnTo>
                    <a:pt x="6" y="436"/>
                  </a:lnTo>
                  <a:lnTo>
                    <a:pt x="12" y="439"/>
                  </a:lnTo>
                  <a:lnTo>
                    <a:pt x="16" y="439"/>
                  </a:lnTo>
                  <a:lnTo>
                    <a:pt x="16" y="428"/>
                  </a:lnTo>
                  <a:lnTo>
                    <a:pt x="16" y="426"/>
                  </a:lnTo>
                  <a:lnTo>
                    <a:pt x="25" y="428"/>
                  </a:lnTo>
                  <a:lnTo>
                    <a:pt x="31" y="424"/>
                  </a:lnTo>
                  <a:lnTo>
                    <a:pt x="29" y="418"/>
                  </a:lnTo>
                  <a:lnTo>
                    <a:pt x="23" y="418"/>
                  </a:lnTo>
                  <a:lnTo>
                    <a:pt x="20" y="411"/>
                  </a:lnTo>
                  <a:lnTo>
                    <a:pt x="21" y="411"/>
                  </a:lnTo>
                  <a:lnTo>
                    <a:pt x="31" y="413"/>
                  </a:lnTo>
                  <a:lnTo>
                    <a:pt x="39" y="413"/>
                  </a:lnTo>
                  <a:lnTo>
                    <a:pt x="41" y="413"/>
                  </a:lnTo>
                  <a:lnTo>
                    <a:pt x="44" y="416"/>
                  </a:lnTo>
                  <a:lnTo>
                    <a:pt x="43" y="422"/>
                  </a:lnTo>
                  <a:lnTo>
                    <a:pt x="43" y="428"/>
                  </a:lnTo>
                  <a:lnTo>
                    <a:pt x="43" y="434"/>
                  </a:lnTo>
                  <a:lnTo>
                    <a:pt x="50" y="434"/>
                  </a:lnTo>
                  <a:lnTo>
                    <a:pt x="54" y="428"/>
                  </a:lnTo>
                  <a:lnTo>
                    <a:pt x="58" y="422"/>
                  </a:lnTo>
                  <a:lnTo>
                    <a:pt x="66" y="424"/>
                  </a:lnTo>
                  <a:lnTo>
                    <a:pt x="66" y="416"/>
                  </a:lnTo>
                  <a:lnTo>
                    <a:pt x="60" y="409"/>
                  </a:lnTo>
                  <a:lnTo>
                    <a:pt x="54" y="405"/>
                  </a:lnTo>
                  <a:lnTo>
                    <a:pt x="56" y="397"/>
                  </a:lnTo>
                  <a:lnTo>
                    <a:pt x="54" y="388"/>
                  </a:lnTo>
                  <a:lnTo>
                    <a:pt x="48" y="386"/>
                  </a:lnTo>
                  <a:lnTo>
                    <a:pt x="44" y="382"/>
                  </a:lnTo>
                  <a:lnTo>
                    <a:pt x="44" y="378"/>
                  </a:lnTo>
                  <a:lnTo>
                    <a:pt x="56" y="376"/>
                  </a:lnTo>
                  <a:lnTo>
                    <a:pt x="64" y="374"/>
                  </a:lnTo>
                  <a:lnTo>
                    <a:pt x="73" y="376"/>
                  </a:lnTo>
                  <a:lnTo>
                    <a:pt x="77" y="376"/>
                  </a:lnTo>
                  <a:lnTo>
                    <a:pt x="81" y="378"/>
                  </a:lnTo>
                  <a:lnTo>
                    <a:pt x="87" y="380"/>
                  </a:lnTo>
                  <a:lnTo>
                    <a:pt x="92" y="376"/>
                  </a:lnTo>
                  <a:lnTo>
                    <a:pt x="94" y="384"/>
                  </a:lnTo>
                  <a:lnTo>
                    <a:pt x="92" y="390"/>
                  </a:lnTo>
                  <a:lnTo>
                    <a:pt x="89" y="395"/>
                  </a:lnTo>
                  <a:lnTo>
                    <a:pt x="87" y="401"/>
                  </a:lnTo>
                  <a:lnTo>
                    <a:pt x="87" y="405"/>
                  </a:lnTo>
                  <a:lnTo>
                    <a:pt x="81" y="407"/>
                  </a:lnTo>
                  <a:lnTo>
                    <a:pt x="77" y="409"/>
                  </a:lnTo>
                  <a:lnTo>
                    <a:pt x="79" y="415"/>
                  </a:lnTo>
                  <a:lnTo>
                    <a:pt x="79" y="420"/>
                  </a:lnTo>
                  <a:lnTo>
                    <a:pt x="75" y="420"/>
                  </a:lnTo>
                  <a:lnTo>
                    <a:pt x="71" y="426"/>
                  </a:lnTo>
                  <a:lnTo>
                    <a:pt x="71" y="430"/>
                  </a:lnTo>
                  <a:lnTo>
                    <a:pt x="73" y="436"/>
                  </a:lnTo>
                  <a:lnTo>
                    <a:pt x="73" y="439"/>
                  </a:lnTo>
                  <a:lnTo>
                    <a:pt x="71" y="439"/>
                  </a:lnTo>
                  <a:lnTo>
                    <a:pt x="67" y="441"/>
                  </a:lnTo>
                  <a:lnTo>
                    <a:pt x="66" y="443"/>
                  </a:lnTo>
                  <a:lnTo>
                    <a:pt x="62" y="445"/>
                  </a:lnTo>
                  <a:lnTo>
                    <a:pt x="60" y="451"/>
                  </a:lnTo>
                  <a:lnTo>
                    <a:pt x="67" y="453"/>
                  </a:lnTo>
                  <a:lnTo>
                    <a:pt x="73" y="449"/>
                  </a:lnTo>
                  <a:lnTo>
                    <a:pt x="79" y="443"/>
                  </a:lnTo>
                  <a:lnTo>
                    <a:pt x="81" y="439"/>
                  </a:lnTo>
                  <a:lnTo>
                    <a:pt x="85" y="434"/>
                  </a:lnTo>
                  <a:lnTo>
                    <a:pt x="85" y="430"/>
                  </a:lnTo>
                  <a:lnTo>
                    <a:pt x="85" y="426"/>
                  </a:lnTo>
                  <a:lnTo>
                    <a:pt x="87" y="422"/>
                  </a:lnTo>
                  <a:lnTo>
                    <a:pt x="91" y="416"/>
                  </a:lnTo>
                  <a:lnTo>
                    <a:pt x="94" y="413"/>
                  </a:lnTo>
                  <a:lnTo>
                    <a:pt x="96" y="409"/>
                  </a:lnTo>
                  <a:lnTo>
                    <a:pt x="104" y="411"/>
                  </a:lnTo>
                  <a:lnTo>
                    <a:pt x="110" y="416"/>
                  </a:lnTo>
                  <a:lnTo>
                    <a:pt x="115" y="415"/>
                  </a:lnTo>
                  <a:lnTo>
                    <a:pt x="114" y="411"/>
                  </a:lnTo>
                  <a:lnTo>
                    <a:pt x="117" y="415"/>
                  </a:lnTo>
                  <a:lnTo>
                    <a:pt x="119" y="422"/>
                  </a:lnTo>
                  <a:lnTo>
                    <a:pt x="119" y="426"/>
                  </a:lnTo>
                  <a:lnTo>
                    <a:pt x="119" y="432"/>
                  </a:lnTo>
                  <a:lnTo>
                    <a:pt x="115" y="436"/>
                  </a:lnTo>
                  <a:lnTo>
                    <a:pt x="112" y="441"/>
                  </a:lnTo>
                  <a:lnTo>
                    <a:pt x="112" y="447"/>
                  </a:lnTo>
                  <a:lnTo>
                    <a:pt x="110" y="451"/>
                  </a:lnTo>
                  <a:lnTo>
                    <a:pt x="106" y="457"/>
                  </a:lnTo>
                  <a:lnTo>
                    <a:pt x="108" y="461"/>
                  </a:lnTo>
                  <a:lnTo>
                    <a:pt x="110" y="466"/>
                  </a:lnTo>
                  <a:lnTo>
                    <a:pt x="112" y="470"/>
                  </a:lnTo>
                  <a:lnTo>
                    <a:pt x="110" y="472"/>
                  </a:lnTo>
                  <a:lnTo>
                    <a:pt x="102" y="472"/>
                  </a:lnTo>
                  <a:lnTo>
                    <a:pt x="98" y="476"/>
                  </a:lnTo>
                  <a:lnTo>
                    <a:pt x="96" y="482"/>
                  </a:lnTo>
                  <a:lnTo>
                    <a:pt x="100" y="487"/>
                  </a:lnTo>
                  <a:lnTo>
                    <a:pt x="106" y="491"/>
                  </a:lnTo>
                  <a:lnTo>
                    <a:pt x="110" y="491"/>
                  </a:lnTo>
                  <a:lnTo>
                    <a:pt x="114" y="487"/>
                  </a:lnTo>
                  <a:lnTo>
                    <a:pt x="117" y="484"/>
                  </a:lnTo>
                  <a:lnTo>
                    <a:pt x="125" y="487"/>
                  </a:lnTo>
                  <a:lnTo>
                    <a:pt x="127" y="491"/>
                  </a:lnTo>
                  <a:lnTo>
                    <a:pt x="131" y="487"/>
                  </a:lnTo>
                  <a:lnTo>
                    <a:pt x="138" y="489"/>
                  </a:lnTo>
                  <a:lnTo>
                    <a:pt x="140" y="487"/>
                  </a:lnTo>
                  <a:lnTo>
                    <a:pt x="140" y="480"/>
                  </a:lnTo>
                  <a:lnTo>
                    <a:pt x="146" y="476"/>
                  </a:lnTo>
                  <a:lnTo>
                    <a:pt x="148" y="472"/>
                  </a:lnTo>
                  <a:lnTo>
                    <a:pt x="158" y="474"/>
                  </a:lnTo>
                  <a:lnTo>
                    <a:pt x="163" y="474"/>
                  </a:lnTo>
                  <a:lnTo>
                    <a:pt x="162" y="470"/>
                  </a:lnTo>
                  <a:lnTo>
                    <a:pt x="162" y="468"/>
                  </a:lnTo>
                  <a:lnTo>
                    <a:pt x="160" y="464"/>
                  </a:lnTo>
                  <a:lnTo>
                    <a:pt x="152" y="466"/>
                  </a:lnTo>
                  <a:lnTo>
                    <a:pt x="152" y="459"/>
                  </a:lnTo>
                  <a:lnTo>
                    <a:pt x="152" y="453"/>
                  </a:lnTo>
                  <a:lnTo>
                    <a:pt x="152" y="449"/>
                  </a:lnTo>
                  <a:lnTo>
                    <a:pt x="160" y="449"/>
                  </a:lnTo>
                  <a:lnTo>
                    <a:pt x="165" y="449"/>
                  </a:lnTo>
                  <a:lnTo>
                    <a:pt x="173" y="447"/>
                  </a:lnTo>
                  <a:lnTo>
                    <a:pt x="179" y="449"/>
                  </a:lnTo>
                  <a:lnTo>
                    <a:pt x="183" y="451"/>
                  </a:lnTo>
                  <a:lnTo>
                    <a:pt x="185" y="457"/>
                  </a:lnTo>
                  <a:lnTo>
                    <a:pt x="181" y="461"/>
                  </a:lnTo>
                  <a:lnTo>
                    <a:pt x="177" y="463"/>
                  </a:lnTo>
                  <a:lnTo>
                    <a:pt x="173" y="464"/>
                  </a:lnTo>
                  <a:lnTo>
                    <a:pt x="175" y="468"/>
                  </a:lnTo>
                  <a:lnTo>
                    <a:pt x="177" y="468"/>
                  </a:lnTo>
                  <a:lnTo>
                    <a:pt x="183" y="466"/>
                  </a:lnTo>
                  <a:lnTo>
                    <a:pt x="186" y="464"/>
                  </a:lnTo>
                  <a:lnTo>
                    <a:pt x="188" y="466"/>
                  </a:lnTo>
                  <a:lnTo>
                    <a:pt x="190" y="470"/>
                  </a:lnTo>
                  <a:lnTo>
                    <a:pt x="192" y="472"/>
                  </a:lnTo>
                  <a:lnTo>
                    <a:pt x="196" y="476"/>
                  </a:lnTo>
                  <a:lnTo>
                    <a:pt x="196" y="480"/>
                  </a:lnTo>
                  <a:lnTo>
                    <a:pt x="192" y="484"/>
                  </a:lnTo>
                  <a:lnTo>
                    <a:pt x="190" y="486"/>
                  </a:lnTo>
                  <a:lnTo>
                    <a:pt x="185" y="495"/>
                  </a:lnTo>
                  <a:lnTo>
                    <a:pt x="188" y="501"/>
                  </a:lnTo>
                  <a:lnTo>
                    <a:pt x="188" y="505"/>
                  </a:lnTo>
                  <a:lnTo>
                    <a:pt x="188" y="509"/>
                  </a:lnTo>
                  <a:lnTo>
                    <a:pt x="186" y="514"/>
                  </a:lnTo>
                  <a:lnTo>
                    <a:pt x="183" y="516"/>
                  </a:lnTo>
                  <a:lnTo>
                    <a:pt x="177" y="516"/>
                  </a:lnTo>
                  <a:lnTo>
                    <a:pt x="173" y="514"/>
                  </a:lnTo>
                  <a:lnTo>
                    <a:pt x="171" y="516"/>
                  </a:lnTo>
                  <a:lnTo>
                    <a:pt x="167" y="522"/>
                  </a:lnTo>
                  <a:lnTo>
                    <a:pt x="167" y="524"/>
                  </a:lnTo>
                  <a:lnTo>
                    <a:pt x="165" y="526"/>
                  </a:lnTo>
                  <a:lnTo>
                    <a:pt x="162" y="526"/>
                  </a:lnTo>
                  <a:lnTo>
                    <a:pt x="160" y="516"/>
                  </a:lnTo>
                  <a:lnTo>
                    <a:pt x="156" y="514"/>
                  </a:lnTo>
                  <a:lnTo>
                    <a:pt x="154" y="522"/>
                  </a:lnTo>
                  <a:lnTo>
                    <a:pt x="150" y="524"/>
                  </a:lnTo>
                  <a:lnTo>
                    <a:pt x="148" y="528"/>
                  </a:lnTo>
                  <a:lnTo>
                    <a:pt x="146" y="532"/>
                  </a:lnTo>
                  <a:lnTo>
                    <a:pt x="140" y="530"/>
                  </a:lnTo>
                  <a:lnTo>
                    <a:pt x="140" y="528"/>
                  </a:lnTo>
                  <a:lnTo>
                    <a:pt x="133" y="535"/>
                  </a:lnTo>
                  <a:lnTo>
                    <a:pt x="131" y="539"/>
                  </a:lnTo>
                  <a:lnTo>
                    <a:pt x="125" y="539"/>
                  </a:lnTo>
                  <a:lnTo>
                    <a:pt x="117" y="537"/>
                  </a:lnTo>
                  <a:lnTo>
                    <a:pt x="115" y="539"/>
                  </a:lnTo>
                  <a:lnTo>
                    <a:pt x="110" y="541"/>
                  </a:lnTo>
                  <a:lnTo>
                    <a:pt x="110" y="545"/>
                  </a:lnTo>
                  <a:lnTo>
                    <a:pt x="117" y="549"/>
                  </a:lnTo>
                  <a:lnTo>
                    <a:pt x="119" y="553"/>
                  </a:lnTo>
                  <a:lnTo>
                    <a:pt x="114" y="555"/>
                  </a:lnTo>
                  <a:lnTo>
                    <a:pt x="110" y="562"/>
                  </a:lnTo>
                  <a:lnTo>
                    <a:pt x="110" y="568"/>
                  </a:lnTo>
                  <a:lnTo>
                    <a:pt x="112" y="572"/>
                  </a:lnTo>
                  <a:lnTo>
                    <a:pt x="108" y="576"/>
                  </a:lnTo>
                  <a:lnTo>
                    <a:pt x="102" y="580"/>
                  </a:lnTo>
                  <a:lnTo>
                    <a:pt x="100" y="582"/>
                  </a:lnTo>
                  <a:lnTo>
                    <a:pt x="94" y="582"/>
                  </a:lnTo>
                  <a:lnTo>
                    <a:pt x="89" y="583"/>
                  </a:lnTo>
                  <a:lnTo>
                    <a:pt x="87" y="585"/>
                  </a:lnTo>
                  <a:lnTo>
                    <a:pt x="85" y="587"/>
                  </a:lnTo>
                  <a:lnTo>
                    <a:pt x="85" y="593"/>
                  </a:lnTo>
                  <a:lnTo>
                    <a:pt x="87" y="597"/>
                  </a:lnTo>
                  <a:lnTo>
                    <a:pt x="87" y="601"/>
                  </a:lnTo>
                  <a:lnTo>
                    <a:pt x="85" y="603"/>
                  </a:lnTo>
                  <a:lnTo>
                    <a:pt x="92" y="606"/>
                  </a:lnTo>
                  <a:lnTo>
                    <a:pt x="102" y="605"/>
                  </a:lnTo>
                  <a:lnTo>
                    <a:pt x="106" y="601"/>
                  </a:lnTo>
                  <a:lnTo>
                    <a:pt x="110" y="601"/>
                  </a:lnTo>
                  <a:lnTo>
                    <a:pt x="110" y="605"/>
                  </a:lnTo>
                  <a:lnTo>
                    <a:pt x="108" y="606"/>
                  </a:lnTo>
                  <a:lnTo>
                    <a:pt x="106" y="610"/>
                  </a:lnTo>
                  <a:lnTo>
                    <a:pt x="110" y="610"/>
                  </a:lnTo>
                  <a:lnTo>
                    <a:pt x="112" y="614"/>
                  </a:lnTo>
                  <a:lnTo>
                    <a:pt x="110" y="616"/>
                  </a:lnTo>
                  <a:lnTo>
                    <a:pt x="106" y="616"/>
                  </a:lnTo>
                  <a:lnTo>
                    <a:pt x="102" y="616"/>
                  </a:lnTo>
                  <a:lnTo>
                    <a:pt x="102" y="620"/>
                  </a:lnTo>
                  <a:lnTo>
                    <a:pt x="100" y="622"/>
                  </a:lnTo>
                  <a:lnTo>
                    <a:pt x="94" y="620"/>
                  </a:lnTo>
                  <a:lnTo>
                    <a:pt x="91" y="620"/>
                  </a:lnTo>
                  <a:lnTo>
                    <a:pt x="87" y="620"/>
                  </a:lnTo>
                  <a:lnTo>
                    <a:pt x="85" y="620"/>
                  </a:lnTo>
                  <a:lnTo>
                    <a:pt x="81" y="626"/>
                  </a:lnTo>
                  <a:lnTo>
                    <a:pt x="77" y="622"/>
                  </a:lnTo>
                  <a:lnTo>
                    <a:pt x="73" y="622"/>
                  </a:lnTo>
                  <a:lnTo>
                    <a:pt x="73" y="629"/>
                  </a:lnTo>
                  <a:lnTo>
                    <a:pt x="75" y="631"/>
                  </a:lnTo>
                  <a:lnTo>
                    <a:pt x="77" y="631"/>
                  </a:lnTo>
                  <a:lnTo>
                    <a:pt x="81" y="629"/>
                  </a:lnTo>
                  <a:lnTo>
                    <a:pt x="85" y="629"/>
                  </a:lnTo>
                  <a:lnTo>
                    <a:pt x="89" y="637"/>
                  </a:lnTo>
                  <a:lnTo>
                    <a:pt x="89" y="641"/>
                  </a:lnTo>
                  <a:lnTo>
                    <a:pt x="85" y="643"/>
                  </a:lnTo>
                  <a:lnTo>
                    <a:pt x="83" y="639"/>
                  </a:lnTo>
                  <a:lnTo>
                    <a:pt x="81" y="643"/>
                  </a:lnTo>
                  <a:lnTo>
                    <a:pt x="89" y="649"/>
                  </a:lnTo>
                  <a:lnTo>
                    <a:pt x="89" y="653"/>
                  </a:lnTo>
                  <a:lnTo>
                    <a:pt x="92" y="654"/>
                  </a:lnTo>
                  <a:lnTo>
                    <a:pt x="96" y="656"/>
                  </a:lnTo>
                  <a:lnTo>
                    <a:pt x="98" y="660"/>
                  </a:lnTo>
                  <a:lnTo>
                    <a:pt x="104" y="662"/>
                  </a:lnTo>
                  <a:lnTo>
                    <a:pt x="106" y="658"/>
                  </a:lnTo>
                  <a:lnTo>
                    <a:pt x="110" y="656"/>
                  </a:lnTo>
                  <a:lnTo>
                    <a:pt x="112" y="654"/>
                  </a:lnTo>
                  <a:lnTo>
                    <a:pt x="117" y="658"/>
                  </a:lnTo>
                  <a:lnTo>
                    <a:pt x="121" y="662"/>
                  </a:lnTo>
                  <a:lnTo>
                    <a:pt x="121" y="668"/>
                  </a:lnTo>
                  <a:lnTo>
                    <a:pt x="119" y="668"/>
                  </a:lnTo>
                  <a:lnTo>
                    <a:pt x="117" y="674"/>
                  </a:lnTo>
                  <a:lnTo>
                    <a:pt x="123" y="674"/>
                  </a:lnTo>
                  <a:lnTo>
                    <a:pt x="129" y="676"/>
                  </a:lnTo>
                  <a:lnTo>
                    <a:pt x="129" y="679"/>
                  </a:lnTo>
                  <a:lnTo>
                    <a:pt x="135" y="681"/>
                  </a:lnTo>
                  <a:lnTo>
                    <a:pt x="137" y="677"/>
                  </a:lnTo>
                  <a:lnTo>
                    <a:pt x="146" y="676"/>
                  </a:lnTo>
                  <a:lnTo>
                    <a:pt x="154" y="679"/>
                  </a:lnTo>
                  <a:lnTo>
                    <a:pt x="158" y="677"/>
                  </a:lnTo>
                  <a:lnTo>
                    <a:pt x="163" y="681"/>
                  </a:lnTo>
                  <a:lnTo>
                    <a:pt x="167" y="677"/>
                  </a:lnTo>
                  <a:lnTo>
                    <a:pt x="169" y="676"/>
                  </a:lnTo>
                  <a:lnTo>
                    <a:pt x="173" y="672"/>
                  </a:lnTo>
                  <a:lnTo>
                    <a:pt x="171" y="668"/>
                  </a:lnTo>
                  <a:lnTo>
                    <a:pt x="173" y="666"/>
                  </a:lnTo>
                  <a:lnTo>
                    <a:pt x="173" y="662"/>
                  </a:lnTo>
                  <a:lnTo>
                    <a:pt x="173" y="656"/>
                  </a:lnTo>
                  <a:lnTo>
                    <a:pt x="173" y="653"/>
                  </a:lnTo>
                  <a:lnTo>
                    <a:pt x="173" y="651"/>
                  </a:lnTo>
                  <a:lnTo>
                    <a:pt x="173" y="647"/>
                  </a:lnTo>
                  <a:lnTo>
                    <a:pt x="175" y="645"/>
                  </a:lnTo>
                  <a:lnTo>
                    <a:pt x="179" y="645"/>
                  </a:lnTo>
                  <a:lnTo>
                    <a:pt x="185" y="649"/>
                  </a:lnTo>
                  <a:lnTo>
                    <a:pt x="186" y="645"/>
                  </a:lnTo>
                  <a:lnTo>
                    <a:pt x="188" y="649"/>
                  </a:lnTo>
                  <a:lnTo>
                    <a:pt x="192" y="656"/>
                  </a:lnTo>
                  <a:lnTo>
                    <a:pt x="194" y="656"/>
                  </a:lnTo>
                  <a:lnTo>
                    <a:pt x="196" y="654"/>
                  </a:lnTo>
                  <a:lnTo>
                    <a:pt x="198" y="653"/>
                  </a:lnTo>
                  <a:lnTo>
                    <a:pt x="204" y="653"/>
                  </a:lnTo>
                  <a:lnTo>
                    <a:pt x="208" y="651"/>
                  </a:lnTo>
                  <a:lnTo>
                    <a:pt x="213" y="645"/>
                  </a:lnTo>
                  <a:lnTo>
                    <a:pt x="215" y="641"/>
                  </a:lnTo>
                  <a:lnTo>
                    <a:pt x="215" y="639"/>
                  </a:lnTo>
                  <a:lnTo>
                    <a:pt x="217" y="639"/>
                  </a:lnTo>
                  <a:lnTo>
                    <a:pt x="221" y="641"/>
                  </a:lnTo>
                  <a:lnTo>
                    <a:pt x="225" y="641"/>
                  </a:lnTo>
                  <a:lnTo>
                    <a:pt x="227" y="641"/>
                  </a:lnTo>
                  <a:lnTo>
                    <a:pt x="231" y="639"/>
                  </a:lnTo>
                  <a:lnTo>
                    <a:pt x="231" y="637"/>
                  </a:lnTo>
                  <a:lnTo>
                    <a:pt x="231" y="631"/>
                  </a:lnTo>
                  <a:lnTo>
                    <a:pt x="233" y="629"/>
                  </a:lnTo>
                  <a:lnTo>
                    <a:pt x="234" y="628"/>
                  </a:lnTo>
                  <a:lnTo>
                    <a:pt x="236" y="631"/>
                  </a:lnTo>
                  <a:lnTo>
                    <a:pt x="240" y="635"/>
                  </a:lnTo>
                  <a:lnTo>
                    <a:pt x="242" y="631"/>
                  </a:lnTo>
                  <a:lnTo>
                    <a:pt x="240" y="626"/>
                  </a:lnTo>
                  <a:lnTo>
                    <a:pt x="242" y="622"/>
                  </a:lnTo>
                  <a:lnTo>
                    <a:pt x="246" y="620"/>
                  </a:lnTo>
                  <a:lnTo>
                    <a:pt x="250" y="620"/>
                  </a:lnTo>
                  <a:lnTo>
                    <a:pt x="250" y="614"/>
                  </a:lnTo>
                  <a:lnTo>
                    <a:pt x="250" y="612"/>
                  </a:lnTo>
                  <a:lnTo>
                    <a:pt x="246" y="608"/>
                  </a:lnTo>
                  <a:lnTo>
                    <a:pt x="242" y="605"/>
                  </a:lnTo>
                  <a:lnTo>
                    <a:pt x="240" y="601"/>
                  </a:lnTo>
                  <a:lnTo>
                    <a:pt x="234" y="597"/>
                  </a:lnTo>
                  <a:lnTo>
                    <a:pt x="233" y="591"/>
                  </a:lnTo>
                  <a:lnTo>
                    <a:pt x="229" y="589"/>
                  </a:lnTo>
                  <a:lnTo>
                    <a:pt x="227" y="582"/>
                  </a:lnTo>
                  <a:lnTo>
                    <a:pt x="233" y="580"/>
                  </a:lnTo>
                  <a:lnTo>
                    <a:pt x="236" y="580"/>
                  </a:lnTo>
                  <a:lnTo>
                    <a:pt x="236" y="574"/>
                  </a:lnTo>
                  <a:lnTo>
                    <a:pt x="236" y="568"/>
                  </a:lnTo>
                  <a:lnTo>
                    <a:pt x="231" y="566"/>
                  </a:lnTo>
                  <a:lnTo>
                    <a:pt x="225" y="562"/>
                  </a:lnTo>
                  <a:lnTo>
                    <a:pt x="223" y="562"/>
                  </a:lnTo>
                  <a:lnTo>
                    <a:pt x="219" y="560"/>
                  </a:lnTo>
                  <a:lnTo>
                    <a:pt x="219" y="555"/>
                  </a:lnTo>
                  <a:lnTo>
                    <a:pt x="221" y="553"/>
                  </a:lnTo>
                  <a:lnTo>
                    <a:pt x="217" y="545"/>
                  </a:lnTo>
                  <a:lnTo>
                    <a:pt x="221" y="539"/>
                  </a:lnTo>
                  <a:lnTo>
                    <a:pt x="225" y="534"/>
                  </a:lnTo>
                  <a:lnTo>
                    <a:pt x="231" y="530"/>
                  </a:lnTo>
                  <a:lnTo>
                    <a:pt x="240" y="514"/>
                  </a:lnTo>
                  <a:lnTo>
                    <a:pt x="244" y="505"/>
                  </a:lnTo>
                  <a:lnTo>
                    <a:pt x="250" y="499"/>
                  </a:lnTo>
                  <a:lnTo>
                    <a:pt x="263" y="493"/>
                  </a:lnTo>
                  <a:lnTo>
                    <a:pt x="267" y="491"/>
                  </a:lnTo>
                  <a:lnTo>
                    <a:pt x="273" y="486"/>
                  </a:lnTo>
                  <a:lnTo>
                    <a:pt x="277" y="484"/>
                  </a:lnTo>
                  <a:lnTo>
                    <a:pt x="286" y="480"/>
                  </a:lnTo>
                  <a:lnTo>
                    <a:pt x="288" y="476"/>
                  </a:lnTo>
                  <a:lnTo>
                    <a:pt x="294" y="472"/>
                  </a:lnTo>
                  <a:lnTo>
                    <a:pt x="300" y="472"/>
                  </a:lnTo>
                  <a:lnTo>
                    <a:pt x="305" y="466"/>
                  </a:lnTo>
                  <a:lnTo>
                    <a:pt x="311" y="464"/>
                  </a:lnTo>
                  <a:lnTo>
                    <a:pt x="317" y="461"/>
                  </a:lnTo>
                  <a:lnTo>
                    <a:pt x="317" y="455"/>
                  </a:lnTo>
                  <a:lnTo>
                    <a:pt x="321" y="459"/>
                  </a:lnTo>
                  <a:lnTo>
                    <a:pt x="323" y="464"/>
                  </a:lnTo>
                  <a:lnTo>
                    <a:pt x="327" y="468"/>
                  </a:lnTo>
                  <a:lnTo>
                    <a:pt x="332" y="474"/>
                  </a:lnTo>
                  <a:lnTo>
                    <a:pt x="334" y="476"/>
                  </a:lnTo>
                  <a:lnTo>
                    <a:pt x="340" y="482"/>
                  </a:lnTo>
                  <a:lnTo>
                    <a:pt x="344" y="486"/>
                  </a:lnTo>
                  <a:lnTo>
                    <a:pt x="348" y="487"/>
                  </a:lnTo>
                  <a:lnTo>
                    <a:pt x="352" y="484"/>
                  </a:lnTo>
                  <a:lnTo>
                    <a:pt x="357" y="487"/>
                  </a:lnTo>
                  <a:lnTo>
                    <a:pt x="363" y="493"/>
                  </a:lnTo>
                  <a:lnTo>
                    <a:pt x="365" y="495"/>
                  </a:lnTo>
                  <a:lnTo>
                    <a:pt x="365" y="499"/>
                  </a:lnTo>
                  <a:lnTo>
                    <a:pt x="363" y="499"/>
                  </a:lnTo>
                  <a:lnTo>
                    <a:pt x="369" y="505"/>
                  </a:lnTo>
                  <a:lnTo>
                    <a:pt x="371" y="507"/>
                  </a:lnTo>
                  <a:lnTo>
                    <a:pt x="367" y="510"/>
                  </a:lnTo>
                  <a:lnTo>
                    <a:pt x="359" y="514"/>
                  </a:lnTo>
                  <a:lnTo>
                    <a:pt x="359" y="518"/>
                  </a:lnTo>
                  <a:lnTo>
                    <a:pt x="365" y="522"/>
                  </a:lnTo>
                  <a:lnTo>
                    <a:pt x="371" y="522"/>
                  </a:lnTo>
                  <a:lnTo>
                    <a:pt x="371" y="524"/>
                  </a:lnTo>
                  <a:lnTo>
                    <a:pt x="375" y="530"/>
                  </a:lnTo>
                  <a:lnTo>
                    <a:pt x="378" y="530"/>
                  </a:lnTo>
                  <a:lnTo>
                    <a:pt x="382" y="532"/>
                  </a:lnTo>
                  <a:lnTo>
                    <a:pt x="384" y="534"/>
                  </a:lnTo>
                  <a:lnTo>
                    <a:pt x="388" y="532"/>
                  </a:lnTo>
                  <a:lnTo>
                    <a:pt x="388" y="534"/>
                  </a:lnTo>
                  <a:lnTo>
                    <a:pt x="390" y="537"/>
                  </a:lnTo>
                  <a:lnTo>
                    <a:pt x="394" y="539"/>
                  </a:lnTo>
                  <a:lnTo>
                    <a:pt x="399" y="543"/>
                  </a:lnTo>
                  <a:lnTo>
                    <a:pt x="401" y="543"/>
                  </a:lnTo>
                  <a:lnTo>
                    <a:pt x="409" y="547"/>
                  </a:lnTo>
                  <a:lnTo>
                    <a:pt x="413" y="545"/>
                  </a:lnTo>
                  <a:lnTo>
                    <a:pt x="413" y="555"/>
                  </a:lnTo>
                  <a:lnTo>
                    <a:pt x="421" y="560"/>
                  </a:lnTo>
                  <a:lnTo>
                    <a:pt x="424" y="562"/>
                  </a:lnTo>
                  <a:lnTo>
                    <a:pt x="426" y="564"/>
                  </a:lnTo>
                  <a:lnTo>
                    <a:pt x="424" y="566"/>
                  </a:lnTo>
                  <a:lnTo>
                    <a:pt x="426" y="570"/>
                  </a:lnTo>
                  <a:lnTo>
                    <a:pt x="430" y="572"/>
                  </a:lnTo>
                  <a:lnTo>
                    <a:pt x="432" y="574"/>
                  </a:lnTo>
                  <a:lnTo>
                    <a:pt x="436" y="570"/>
                  </a:lnTo>
                  <a:lnTo>
                    <a:pt x="438" y="568"/>
                  </a:lnTo>
                  <a:lnTo>
                    <a:pt x="444" y="564"/>
                  </a:lnTo>
                  <a:lnTo>
                    <a:pt x="447" y="562"/>
                  </a:lnTo>
                  <a:lnTo>
                    <a:pt x="449" y="558"/>
                  </a:lnTo>
                  <a:lnTo>
                    <a:pt x="453" y="557"/>
                  </a:lnTo>
                  <a:lnTo>
                    <a:pt x="455" y="557"/>
                  </a:lnTo>
                  <a:lnTo>
                    <a:pt x="459" y="553"/>
                  </a:lnTo>
                  <a:lnTo>
                    <a:pt x="459" y="547"/>
                  </a:lnTo>
                  <a:lnTo>
                    <a:pt x="461" y="545"/>
                  </a:lnTo>
                  <a:lnTo>
                    <a:pt x="465" y="543"/>
                  </a:lnTo>
                  <a:lnTo>
                    <a:pt x="463" y="539"/>
                  </a:lnTo>
                  <a:lnTo>
                    <a:pt x="457" y="537"/>
                  </a:lnTo>
                  <a:lnTo>
                    <a:pt x="457" y="535"/>
                  </a:lnTo>
                  <a:lnTo>
                    <a:pt x="459" y="532"/>
                  </a:lnTo>
                  <a:lnTo>
                    <a:pt x="461" y="524"/>
                  </a:lnTo>
                  <a:lnTo>
                    <a:pt x="467" y="520"/>
                  </a:lnTo>
                  <a:lnTo>
                    <a:pt x="469" y="510"/>
                  </a:lnTo>
                  <a:lnTo>
                    <a:pt x="461" y="505"/>
                  </a:lnTo>
                  <a:lnTo>
                    <a:pt x="459" y="499"/>
                  </a:lnTo>
                  <a:lnTo>
                    <a:pt x="461" y="493"/>
                  </a:lnTo>
                  <a:lnTo>
                    <a:pt x="457" y="487"/>
                  </a:lnTo>
                  <a:lnTo>
                    <a:pt x="461" y="484"/>
                  </a:lnTo>
                  <a:lnTo>
                    <a:pt x="465" y="480"/>
                  </a:lnTo>
                  <a:lnTo>
                    <a:pt x="470" y="472"/>
                  </a:lnTo>
                  <a:lnTo>
                    <a:pt x="472" y="470"/>
                  </a:lnTo>
                  <a:lnTo>
                    <a:pt x="478" y="464"/>
                  </a:lnTo>
                  <a:lnTo>
                    <a:pt x="480" y="459"/>
                  </a:lnTo>
                  <a:lnTo>
                    <a:pt x="484" y="447"/>
                  </a:lnTo>
                  <a:lnTo>
                    <a:pt x="478" y="441"/>
                  </a:lnTo>
                  <a:lnTo>
                    <a:pt x="474" y="441"/>
                  </a:lnTo>
                  <a:lnTo>
                    <a:pt x="472" y="453"/>
                  </a:lnTo>
                  <a:lnTo>
                    <a:pt x="465" y="457"/>
                  </a:lnTo>
                  <a:lnTo>
                    <a:pt x="457" y="445"/>
                  </a:lnTo>
                  <a:lnTo>
                    <a:pt x="459" y="441"/>
                  </a:lnTo>
                  <a:lnTo>
                    <a:pt x="465" y="432"/>
                  </a:lnTo>
                  <a:lnTo>
                    <a:pt x="459" y="430"/>
                  </a:lnTo>
                  <a:lnTo>
                    <a:pt x="455" y="428"/>
                  </a:lnTo>
                  <a:lnTo>
                    <a:pt x="447" y="426"/>
                  </a:lnTo>
                  <a:lnTo>
                    <a:pt x="444" y="428"/>
                  </a:lnTo>
                  <a:lnTo>
                    <a:pt x="436" y="428"/>
                  </a:lnTo>
                  <a:lnTo>
                    <a:pt x="434" y="430"/>
                  </a:lnTo>
                  <a:lnTo>
                    <a:pt x="430" y="441"/>
                  </a:lnTo>
                  <a:lnTo>
                    <a:pt x="424" y="447"/>
                  </a:lnTo>
                  <a:lnTo>
                    <a:pt x="423" y="451"/>
                  </a:lnTo>
                  <a:lnTo>
                    <a:pt x="419" y="461"/>
                  </a:lnTo>
                  <a:lnTo>
                    <a:pt x="415" y="461"/>
                  </a:lnTo>
                  <a:lnTo>
                    <a:pt x="405" y="463"/>
                  </a:lnTo>
                  <a:lnTo>
                    <a:pt x="401" y="459"/>
                  </a:lnTo>
                  <a:lnTo>
                    <a:pt x="398" y="453"/>
                  </a:lnTo>
                  <a:lnTo>
                    <a:pt x="394" y="445"/>
                  </a:lnTo>
                  <a:lnTo>
                    <a:pt x="394" y="438"/>
                  </a:lnTo>
                  <a:lnTo>
                    <a:pt x="390" y="432"/>
                  </a:lnTo>
                  <a:lnTo>
                    <a:pt x="384" y="428"/>
                  </a:lnTo>
                  <a:lnTo>
                    <a:pt x="380" y="428"/>
                  </a:lnTo>
                  <a:lnTo>
                    <a:pt x="382" y="418"/>
                  </a:lnTo>
                  <a:lnTo>
                    <a:pt x="378" y="413"/>
                  </a:lnTo>
                  <a:lnTo>
                    <a:pt x="371" y="416"/>
                  </a:lnTo>
                  <a:lnTo>
                    <a:pt x="363" y="416"/>
                  </a:lnTo>
                  <a:lnTo>
                    <a:pt x="361" y="405"/>
                  </a:lnTo>
                  <a:lnTo>
                    <a:pt x="359" y="397"/>
                  </a:lnTo>
                  <a:lnTo>
                    <a:pt x="350" y="395"/>
                  </a:lnTo>
                  <a:lnTo>
                    <a:pt x="342" y="393"/>
                  </a:lnTo>
                  <a:lnTo>
                    <a:pt x="338" y="391"/>
                  </a:lnTo>
                  <a:lnTo>
                    <a:pt x="336" y="386"/>
                  </a:lnTo>
                  <a:lnTo>
                    <a:pt x="334" y="386"/>
                  </a:lnTo>
                  <a:lnTo>
                    <a:pt x="332" y="382"/>
                  </a:lnTo>
                  <a:lnTo>
                    <a:pt x="336" y="376"/>
                  </a:lnTo>
                  <a:lnTo>
                    <a:pt x="338" y="372"/>
                  </a:lnTo>
                  <a:lnTo>
                    <a:pt x="336" y="367"/>
                  </a:lnTo>
                  <a:lnTo>
                    <a:pt x="340" y="363"/>
                  </a:lnTo>
                  <a:lnTo>
                    <a:pt x="340" y="355"/>
                  </a:lnTo>
                  <a:lnTo>
                    <a:pt x="340" y="351"/>
                  </a:lnTo>
                  <a:lnTo>
                    <a:pt x="344" y="340"/>
                  </a:lnTo>
                  <a:lnTo>
                    <a:pt x="348" y="332"/>
                  </a:lnTo>
                  <a:lnTo>
                    <a:pt x="340" y="334"/>
                  </a:lnTo>
                  <a:lnTo>
                    <a:pt x="338" y="334"/>
                  </a:lnTo>
                  <a:lnTo>
                    <a:pt x="336" y="326"/>
                  </a:lnTo>
                  <a:lnTo>
                    <a:pt x="336" y="322"/>
                  </a:lnTo>
                  <a:lnTo>
                    <a:pt x="338" y="317"/>
                  </a:lnTo>
                  <a:lnTo>
                    <a:pt x="332" y="311"/>
                  </a:lnTo>
                  <a:lnTo>
                    <a:pt x="334" y="307"/>
                  </a:lnTo>
                  <a:lnTo>
                    <a:pt x="342" y="303"/>
                  </a:lnTo>
                  <a:lnTo>
                    <a:pt x="352" y="297"/>
                  </a:lnTo>
                  <a:lnTo>
                    <a:pt x="353" y="296"/>
                  </a:lnTo>
                  <a:lnTo>
                    <a:pt x="357" y="303"/>
                  </a:lnTo>
                  <a:lnTo>
                    <a:pt x="365" y="309"/>
                  </a:lnTo>
                  <a:lnTo>
                    <a:pt x="373" y="305"/>
                  </a:lnTo>
                  <a:lnTo>
                    <a:pt x="384" y="311"/>
                  </a:lnTo>
                  <a:lnTo>
                    <a:pt x="390" y="303"/>
                  </a:lnTo>
                  <a:lnTo>
                    <a:pt x="390" y="294"/>
                  </a:lnTo>
                  <a:lnTo>
                    <a:pt x="394" y="288"/>
                  </a:lnTo>
                  <a:lnTo>
                    <a:pt x="403" y="286"/>
                  </a:lnTo>
                  <a:lnTo>
                    <a:pt x="413" y="286"/>
                  </a:lnTo>
                  <a:lnTo>
                    <a:pt x="421" y="280"/>
                  </a:lnTo>
                  <a:lnTo>
                    <a:pt x="430" y="276"/>
                  </a:lnTo>
                  <a:lnTo>
                    <a:pt x="449" y="278"/>
                  </a:lnTo>
                  <a:lnTo>
                    <a:pt x="461" y="274"/>
                  </a:lnTo>
                  <a:lnTo>
                    <a:pt x="472" y="263"/>
                  </a:lnTo>
                  <a:lnTo>
                    <a:pt x="490" y="240"/>
                  </a:lnTo>
                  <a:lnTo>
                    <a:pt x="495" y="238"/>
                  </a:lnTo>
                  <a:lnTo>
                    <a:pt x="507" y="238"/>
                  </a:lnTo>
                  <a:lnTo>
                    <a:pt x="515" y="236"/>
                  </a:lnTo>
                  <a:lnTo>
                    <a:pt x="520" y="228"/>
                  </a:lnTo>
                  <a:lnTo>
                    <a:pt x="513" y="213"/>
                  </a:lnTo>
                  <a:lnTo>
                    <a:pt x="518" y="205"/>
                  </a:lnTo>
                  <a:lnTo>
                    <a:pt x="524" y="196"/>
                  </a:lnTo>
                  <a:lnTo>
                    <a:pt x="530" y="188"/>
                  </a:lnTo>
                  <a:lnTo>
                    <a:pt x="534" y="184"/>
                  </a:lnTo>
                  <a:lnTo>
                    <a:pt x="543" y="171"/>
                  </a:lnTo>
                  <a:lnTo>
                    <a:pt x="547" y="167"/>
                  </a:lnTo>
                  <a:lnTo>
                    <a:pt x="553" y="157"/>
                  </a:lnTo>
                  <a:lnTo>
                    <a:pt x="557" y="155"/>
                  </a:lnTo>
                  <a:lnTo>
                    <a:pt x="559" y="152"/>
                  </a:lnTo>
                  <a:lnTo>
                    <a:pt x="561" y="150"/>
                  </a:lnTo>
                  <a:lnTo>
                    <a:pt x="574" y="144"/>
                  </a:lnTo>
                  <a:lnTo>
                    <a:pt x="582" y="142"/>
                  </a:lnTo>
                  <a:lnTo>
                    <a:pt x="584" y="138"/>
                  </a:lnTo>
                  <a:lnTo>
                    <a:pt x="589" y="130"/>
                  </a:lnTo>
                  <a:lnTo>
                    <a:pt x="591" y="127"/>
                  </a:lnTo>
                  <a:lnTo>
                    <a:pt x="593" y="127"/>
                  </a:lnTo>
                  <a:lnTo>
                    <a:pt x="589" y="127"/>
                  </a:lnTo>
                  <a:lnTo>
                    <a:pt x="586" y="125"/>
                  </a:lnTo>
                  <a:lnTo>
                    <a:pt x="580" y="121"/>
                  </a:lnTo>
                  <a:lnTo>
                    <a:pt x="574" y="123"/>
                  </a:lnTo>
                  <a:lnTo>
                    <a:pt x="570" y="125"/>
                  </a:lnTo>
                  <a:lnTo>
                    <a:pt x="555" y="117"/>
                  </a:lnTo>
                  <a:lnTo>
                    <a:pt x="553" y="115"/>
                  </a:lnTo>
                  <a:lnTo>
                    <a:pt x="547" y="109"/>
                  </a:lnTo>
                  <a:lnTo>
                    <a:pt x="543" y="106"/>
                  </a:lnTo>
                  <a:lnTo>
                    <a:pt x="542" y="100"/>
                  </a:lnTo>
                  <a:lnTo>
                    <a:pt x="538" y="86"/>
                  </a:lnTo>
                  <a:lnTo>
                    <a:pt x="534" y="81"/>
                  </a:lnTo>
                  <a:lnTo>
                    <a:pt x="532" y="77"/>
                  </a:lnTo>
                  <a:lnTo>
                    <a:pt x="522" y="75"/>
                  </a:lnTo>
                  <a:lnTo>
                    <a:pt x="518" y="75"/>
                  </a:lnTo>
                  <a:lnTo>
                    <a:pt x="517" y="77"/>
                  </a:lnTo>
                  <a:lnTo>
                    <a:pt x="513" y="77"/>
                  </a:lnTo>
                  <a:lnTo>
                    <a:pt x="511" y="75"/>
                  </a:lnTo>
                  <a:lnTo>
                    <a:pt x="505" y="77"/>
                  </a:lnTo>
                  <a:lnTo>
                    <a:pt x="501" y="79"/>
                  </a:lnTo>
                  <a:lnTo>
                    <a:pt x="497" y="82"/>
                  </a:lnTo>
                  <a:lnTo>
                    <a:pt x="495" y="82"/>
                  </a:lnTo>
                  <a:lnTo>
                    <a:pt x="494" y="84"/>
                  </a:lnTo>
                  <a:lnTo>
                    <a:pt x="490" y="82"/>
                  </a:lnTo>
                  <a:lnTo>
                    <a:pt x="486" y="82"/>
                  </a:lnTo>
                  <a:lnTo>
                    <a:pt x="478" y="79"/>
                  </a:lnTo>
                  <a:lnTo>
                    <a:pt x="476" y="79"/>
                  </a:lnTo>
                  <a:lnTo>
                    <a:pt x="474" y="79"/>
                  </a:lnTo>
                  <a:lnTo>
                    <a:pt x="470" y="79"/>
                  </a:lnTo>
                  <a:lnTo>
                    <a:pt x="470" y="71"/>
                  </a:lnTo>
                  <a:lnTo>
                    <a:pt x="474" y="73"/>
                  </a:lnTo>
                  <a:lnTo>
                    <a:pt x="474" y="71"/>
                  </a:lnTo>
                  <a:lnTo>
                    <a:pt x="476" y="65"/>
                  </a:lnTo>
                  <a:lnTo>
                    <a:pt x="467" y="59"/>
                  </a:lnTo>
                  <a:lnTo>
                    <a:pt x="465" y="61"/>
                  </a:lnTo>
                  <a:lnTo>
                    <a:pt x="461" y="61"/>
                  </a:lnTo>
                  <a:lnTo>
                    <a:pt x="457" y="59"/>
                  </a:lnTo>
                  <a:lnTo>
                    <a:pt x="453" y="58"/>
                  </a:lnTo>
                  <a:lnTo>
                    <a:pt x="451" y="56"/>
                  </a:lnTo>
                  <a:lnTo>
                    <a:pt x="447" y="46"/>
                  </a:lnTo>
                  <a:lnTo>
                    <a:pt x="444" y="34"/>
                  </a:lnTo>
                  <a:lnTo>
                    <a:pt x="440" y="29"/>
                  </a:lnTo>
                  <a:lnTo>
                    <a:pt x="438" y="29"/>
                  </a:lnTo>
                  <a:lnTo>
                    <a:pt x="426" y="23"/>
                  </a:lnTo>
                  <a:lnTo>
                    <a:pt x="419" y="19"/>
                  </a:lnTo>
                  <a:lnTo>
                    <a:pt x="407" y="13"/>
                  </a:lnTo>
                  <a:lnTo>
                    <a:pt x="388" y="4"/>
                  </a:lnTo>
                  <a:lnTo>
                    <a:pt x="382" y="0"/>
                  </a:lnTo>
                  <a:lnTo>
                    <a:pt x="367" y="2"/>
                  </a:lnTo>
                  <a:lnTo>
                    <a:pt x="346" y="2"/>
                  </a:lnTo>
                  <a:lnTo>
                    <a:pt x="325" y="2"/>
                  </a:lnTo>
                  <a:lnTo>
                    <a:pt x="319" y="2"/>
                  </a:lnTo>
                  <a:lnTo>
                    <a:pt x="317" y="4"/>
                  </a:lnTo>
                  <a:lnTo>
                    <a:pt x="317" y="10"/>
                  </a:lnTo>
                  <a:lnTo>
                    <a:pt x="321" y="15"/>
                  </a:lnTo>
                  <a:lnTo>
                    <a:pt x="321" y="19"/>
                  </a:lnTo>
                  <a:lnTo>
                    <a:pt x="321" y="21"/>
                  </a:lnTo>
                  <a:lnTo>
                    <a:pt x="323" y="23"/>
                  </a:lnTo>
                  <a:lnTo>
                    <a:pt x="325" y="29"/>
                  </a:lnTo>
                  <a:lnTo>
                    <a:pt x="332" y="48"/>
                  </a:lnTo>
                  <a:lnTo>
                    <a:pt x="340" y="63"/>
                  </a:lnTo>
                  <a:lnTo>
                    <a:pt x="338" y="67"/>
                  </a:lnTo>
                  <a:lnTo>
                    <a:pt x="338" y="81"/>
                  </a:lnTo>
                  <a:lnTo>
                    <a:pt x="336" y="92"/>
                  </a:lnTo>
                  <a:lnTo>
                    <a:pt x="332" y="113"/>
                  </a:lnTo>
                  <a:lnTo>
                    <a:pt x="330" y="127"/>
                  </a:lnTo>
                  <a:lnTo>
                    <a:pt x="330" y="129"/>
                  </a:lnTo>
                  <a:lnTo>
                    <a:pt x="328" y="129"/>
                  </a:lnTo>
                  <a:lnTo>
                    <a:pt x="325" y="127"/>
                  </a:lnTo>
                  <a:lnTo>
                    <a:pt x="321" y="125"/>
                  </a:lnTo>
                  <a:lnTo>
                    <a:pt x="315" y="125"/>
                  </a:lnTo>
                  <a:lnTo>
                    <a:pt x="307" y="123"/>
                  </a:lnTo>
                  <a:lnTo>
                    <a:pt x="304" y="123"/>
                  </a:lnTo>
                  <a:lnTo>
                    <a:pt x="300" y="121"/>
                  </a:lnTo>
                  <a:lnTo>
                    <a:pt x="284" y="117"/>
                  </a:lnTo>
                  <a:lnTo>
                    <a:pt x="263" y="111"/>
                  </a:lnTo>
                  <a:lnTo>
                    <a:pt x="259" y="111"/>
                  </a:lnTo>
                  <a:lnTo>
                    <a:pt x="256" y="109"/>
                  </a:lnTo>
                  <a:lnTo>
                    <a:pt x="254" y="109"/>
                  </a:lnTo>
                  <a:lnTo>
                    <a:pt x="246" y="109"/>
                  </a:lnTo>
                  <a:lnTo>
                    <a:pt x="236" y="106"/>
                  </a:lnTo>
                  <a:lnTo>
                    <a:pt x="234" y="106"/>
                  </a:lnTo>
                  <a:lnTo>
                    <a:pt x="231" y="106"/>
                  </a:lnTo>
                  <a:lnTo>
                    <a:pt x="219" y="104"/>
                  </a:lnTo>
                  <a:lnTo>
                    <a:pt x="217" y="104"/>
                  </a:lnTo>
                  <a:lnTo>
                    <a:pt x="211" y="102"/>
                  </a:lnTo>
                  <a:lnTo>
                    <a:pt x="204" y="102"/>
                  </a:lnTo>
                  <a:lnTo>
                    <a:pt x="196" y="102"/>
                  </a:lnTo>
                  <a:lnTo>
                    <a:pt x="190" y="102"/>
                  </a:lnTo>
                  <a:lnTo>
                    <a:pt x="186" y="104"/>
                  </a:lnTo>
                  <a:lnTo>
                    <a:pt x="185" y="106"/>
                  </a:lnTo>
                  <a:lnTo>
                    <a:pt x="185" y="109"/>
                  </a:lnTo>
                  <a:lnTo>
                    <a:pt x="183" y="113"/>
                  </a:lnTo>
                  <a:lnTo>
                    <a:pt x="181" y="115"/>
                  </a:lnTo>
                  <a:lnTo>
                    <a:pt x="179" y="117"/>
                  </a:lnTo>
                  <a:lnTo>
                    <a:pt x="177" y="117"/>
                  </a:lnTo>
                  <a:lnTo>
                    <a:pt x="179" y="119"/>
                  </a:lnTo>
                  <a:lnTo>
                    <a:pt x="177" y="119"/>
                  </a:lnTo>
                  <a:lnTo>
                    <a:pt x="175" y="119"/>
                  </a:lnTo>
                  <a:lnTo>
                    <a:pt x="173" y="121"/>
                  </a:lnTo>
                  <a:lnTo>
                    <a:pt x="173" y="123"/>
                  </a:lnTo>
                  <a:lnTo>
                    <a:pt x="171" y="123"/>
                  </a:lnTo>
                  <a:lnTo>
                    <a:pt x="169" y="125"/>
                  </a:lnTo>
                  <a:lnTo>
                    <a:pt x="167" y="125"/>
                  </a:lnTo>
                  <a:lnTo>
                    <a:pt x="165" y="123"/>
                  </a:lnTo>
                  <a:lnTo>
                    <a:pt x="162" y="123"/>
                  </a:lnTo>
                  <a:lnTo>
                    <a:pt x="160" y="123"/>
                  </a:lnTo>
                  <a:lnTo>
                    <a:pt x="158" y="125"/>
                  </a:lnTo>
                  <a:lnTo>
                    <a:pt x="158" y="127"/>
                  </a:lnTo>
                  <a:lnTo>
                    <a:pt x="156" y="129"/>
                  </a:lnTo>
                  <a:lnTo>
                    <a:pt x="154" y="132"/>
                  </a:lnTo>
                  <a:lnTo>
                    <a:pt x="150" y="134"/>
                  </a:lnTo>
                  <a:lnTo>
                    <a:pt x="148" y="142"/>
                  </a:lnTo>
                  <a:lnTo>
                    <a:pt x="142" y="144"/>
                  </a:lnTo>
                  <a:lnTo>
                    <a:pt x="140" y="146"/>
                  </a:lnTo>
                  <a:lnTo>
                    <a:pt x="131" y="155"/>
                  </a:lnTo>
                  <a:lnTo>
                    <a:pt x="127" y="157"/>
                  </a:lnTo>
                  <a:lnTo>
                    <a:pt x="115" y="167"/>
                  </a:lnTo>
                  <a:lnTo>
                    <a:pt x="112" y="171"/>
                  </a:lnTo>
                  <a:lnTo>
                    <a:pt x="115" y="182"/>
                  </a:lnTo>
                  <a:lnTo>
                    <a:pt x="110" y="188"/>
                  </a:lnTo>
                  <a:close/>
                </a:path>
              </a:pathLst>
            </a:custGeom>
            <a:noFill/>
            <a:ln w="3175">
              <a:solidFill>
                <a:srgbClr val="8F5545"/>
              </a:solidFill>
              <a:round/>
              <a:headEnd/>
              <a:tailEnd/>
            </a:ln>
          </p:spPr>
          <p:txBody>
            <a:bodyPr/>
            <a:lstStyle/>
            <a:p>
              <a:endParaRPr lang="es-MX">
                <a:latin typeface="Calibri" pitchFamily="34" charset="0"/>
              </a:endParaRPr>
            </a:p>
          </p:txBody>
        </p:sp>
        <p:sp>
          <p:nvSpPr>
            <p:cNvPr id="31754" name="Freeform 16"/>
            <p:cNvSpPr>
              <a:spLocks/>
            </p:cNvSpPr>
            <p:nvPr/>
          </p:nvSpPr>
          <p:spPr bwMode="auto">
            <a:xfrm>
              <a:off x="2312988" y="1644650"/>
              <a:ext cx="1389062" cy="1712913"/>
            </a:xfrm>
            <a:custGeom>
              <a:avLst/>
              <a:gdLst>
                <a:gd name="T0" fmla="*/ 2147483647 w 875"/>
                <a:gd name="T1" fmla="*/ 2147483647 h 1079"/>
                <a:gd name="T2" fmla="*/ 2147483647 w 875"/>
                <a:gd name="T3" fmla="*/ 2147483647 h 1079"/>
                <a:gd name="T4" fmla="*/ 2147483647 w 875"/>
                <a:gd name="T5" fmla="*/ 2147483647 h 1079"/>
                <a:gd name="T6" fmla="*/ 2147483647 w 875"/>
                <a:gd name="T7" fmla="*/ 2147483647 h 1079"/>
                <a:gd name="T8" fmla="*/ 2147483647 w 875"/>
                <a:gd name="T9" fmla="*/ 2147483647 h 1079"/>
                <a:gd name="T10" fmla="*/ 2147483647 w 875"/>
                <a:gd name="T11" fmla="*/ 2147483647 h 1079"/>
                <a:gd name="T12" fmla="*/ 2147483647 w 875"/>
                <a:gd name="T13" fmla="*/ 2147483647 h 1079"/>
                <a:gd name="T14" fmla="*/ 2147483647 w 875"/>
                <a:gd name="T15" fmla="*/ 2147483647 h 1079"/>
                <a:gd name="T16" fmla="*/ 2147483647 w 875"/>
                <a:gd name="T17" fmla="*/ 2147483647 h 1079"/>
                <a:gd name="T18" fmla="*/ 2147483647 w 875"/>
                <a:gd name="T19" fmla="*/ 2147483647 h 1079"/>
                <a:gd name="T20" fmla="*/ 2147483647 w 875"/>
                <a:gd name="T21" fmla="*/ 2147483647 h 1079"/>
                <a:gd name="T22" fmla="*/ 2147483647 w 875"/>
                <a:gd name="T23" fmla="*/ 2147483647 h 1079"/>
                <a:gd name="T24" fmla="*/ 2147483647 w 875"/>
                <a:gd name="T25" fmla="*/ 2147483647 h 1079"/>
                <a:gd name="T26" fmla="*/ 2147483647 w 875"/>
                <a:gd name="T27" fmla="*/ 2147483647 h 1079"/>
                <a:gd name="T28" fmla="*/ 2147483647 w 875"/>
                <a:gd name="T29" fmla="*/ 2147483647 h 1079"/>
                <a:gd name="T30" fmla="*/ 2147483647 w 875"/>
                <a:gd name="T31" fmla="*/ 2147483647 h 1079"/>
                <a:gd name="T32" fmla="*/ 2147483647 w 875"/>
                <a:gd name="T33" fmla="*/ 2147483647 h 1079"/>
                <a:gd name="T34" fmla="*/ 2147483647 w 875"/>
                <a:gd name="T35" fmla="*/ 2147483647 h 1079"/>
                <a:gd name="T36" fmla="*/ 2147483647 w 875"/>
                <a:gd name="T37" fmla="*/ 2147483647 h 1079"/>
                <a:gd name="T38" fmla="*/ 2147483647 w 875"/>
                <a:gd name="T39" fmla="*/ 2147483647 h 1079"/>
                <a:gd name="T40" fmla="*/ 2147483647 w 875"/>
                <a:gd name="T41" fmla="*/ 2147483647 h 1079"/>
                <a:gd name="T42" fmla="*/ 2147483647 w 875"/>
                <a:gd name="T43" fmla="*/ 2147483647 h 1079"/>
                <a:gd name="T44" fmla="*/ 2147483647 w 875"/>
                <a:gd name="T45" fmla="*/ 2147483647 h 1079"/>
                <a:gd name="T46" fmla="*/ 2147483647 w 875"/>
                <a:gd name="T47" fmla="*/ 2147483647 h 1079"/>
                <a:gd name="T48" fmla="*/ 2147483647 w 875"/>
                <a:gd name="T49" fmla="*/ 2147483647 h 1079"/>
                <a:gd name="T50" fmla="*/ 2147483647 w 875"/>
                <a:gd name="T51" fmla="*/ 2147483647 h 1079"/>
                <a:gd name="T52" fmla="*/ 2147483647 w 875"/>
                <a:gd name="T53" fmla="*/ 2147483647 h 1079"/>
                <a:gd name="T54" fmla="*/ 2147483647 w 875"/>
                <a:gd name="T55" fmla="*/ 2147483647 h 1079"/>
                <a:gd name="T56" fmla="*/ 2147483647 w 875"/>
                <a:gd name="T57" fmla="*/ 2147483647 h 1079"/>
                <a:gd name="T58" fmla="*/ 2147483647 w 875"/>
                <a:gd name="T59" fmla="*/ 2147483647 h 1079"/>
                <a:gd name="T60" fmla="*/ 2147483647 w 875"/>
                <a:gd name="T61" fmla="*/ 2147483647 h 1079"/>
                <a:gd name="T62" fmla="*/ 2147483647 w 875"/>
                <a:gd name="T63" fmla="*/ 2147483647 h 1079"/>
                <a:gd name="T64" fmla="*/ 2147483647 w 875"/>
                <a:gd name="T65" fmla="*/ 2147483647 h 1079"/>
                <a:gd name="T66" fmla="*/ 2147483647 w 875"/>
                <a:gd name="T67" fmla="*/ 2147483647 h 1079"/>
                <a:gd name="T68" fmla="*/ 2147483647 w 875"/>
                <a:gd name="T69" fmla="*/ 2147483647 h 1079"/>
                <a:gd name="T70" fmla="*/ 2147483647 w 875"/>
                <a:gd name="T71" fmla="*/ 2147483647 h 1079"/>
                <a:gd name="T72" fmla="*/ 2147483647 w 875"/>
                <a:gd name="T73" fmla="*/ 2147483647 h 1079"/>
                <a:gd name="T74" fmla="*/ 2147483647 w 875"/>
                <a:gd name="T75" fmla="*/ 2147483647 h 1079"/>
                <a:gd name="T76" fmla="*/ 2147483647 w 875"/>
                <a:gd name="T77" fmla="*/ 2147483647 h 1079"/>
                <a:gd name="T78" fmla="*/ 2147483647 w 875"/>
                <a:gd name="T79" fmla="*/ 2147483647 h 1079"/>
                <a:gd name="T80" fmla="*/ 2147483647 w 875"/>
                <a:gd name="T81" fmla="*/ 2147483647 h 1079"/>
                <a:gd name="T82" fmla="*/ 2147483647 w 875"/>
                <a:gd name="T83" fmla="*/ 2147483647 h 1079"/>
                <a:gd name="T84" fmla="*/ 2147483647 w 875"/>
                <a:gd name="T85" fmla="*/ 2147483647 h 1079"/>
                <a:gd name="T86" fmla="*/ 2147483647 w 875"/>
                <a:gd name="T87" fmla="*/ 2147483647 h 1079"/>
                <a:gd name="T88" fmla="*/ 2147483647 w 875"/>
                <a:gd name="T89" fmla="*/ 2147483647 h 1079"/>
                <a:gd name="T90" fmla="*/ 2147483647 w 875"/>
                <a:gd name="T91" fmla="*/ 2147483647 h 1079"/>
                <a:gd name="T92" fmla="*/ 2147483647 w 875"/>
                <a:gd name="T93" fmla="*/ 2147483647 h 1079"/>
                <a:gd name="T94" fmla="*/ 2147483647 w 875"/>
                <a:gd name="T95" fmla="*/ 2147483647 h 1079"/>
                <a:gd name="T96" fmla="*/ 2147483647 w 875"/>
                <a:gd name="T97" fmla="*/ 2147483647 h 1079"/>
                <a:gd name="T98" fmla="*/ 2147483647 w 875"/>
                <a:gd name="T99" fmla="*/ 2147483647 h 1079"/>
                <a:gd name="T100" fmla="*/ 2147483647 w 875"/>
                <a:gd name="T101" fmla="*/ 2147483647 h 1079"/>
                <a:gd name="T102" fmla="*/ 2147483647 w 875"/>
                <a:gd name="T103" fmla="*/ 2147483647 h 1079"/>
                <a:gd name="T104" fmla="*/ 2147483647 w 875"/>
                <a:gd name="T105" fmla="*/ 2147483647 h 1079"/>
                <a:gd name="T106" fmla="*/ 2147483647 w 875"/>
                <a:gd name="T107" fmla="*/ 2147483647 h 1079"/>
                <a:gd name="T108" fmla="*/ 2147483647 w 875"/>
                <a:gd name="T109" fmla="*/ 2147483647 h 1079"/>
                <a:gd name="T110" fmla="*/ 2147483647 w 875"/>
                <a:gd name="T111" fmla="*/ 2147483647 h 1079"/>
                <a:gd name="T112" fmla="*/ 2147483647 w 875"/>
                <a:gd name="T113" fmla="*/ 2147483647 h 1079"/>
                <a:gd name="T114" fmla="*/ 2147483647 w 875"/>
                <a:gd name="T115" fmla="*/ 2147483647 h 1079"/>
                <a:gd name="T116" fmla="*/ 2147483647 w 875"/>
                <a:gd name="T117" fmla="*/ 2147483647 h 1079"/>
                <a:gd name="T118" fmla="*/ 2147483647 w 875"/>
                <a:gd name="T119" fmla="*/ 2147483647 h 1079"/>
                <a:gd name="T120" fmla="*/ 2147483647 w 875"/>
                <a:gd name="T121" fmla="*/ 2147483647 h 1079"/>
                <a:gd name="T122" fmla="*/ 2147483647 w 875"/>
                <a:gd name="T123" fmla="*/ 2147483647 h 10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75"/>
                <a:gd name="T187" fmla="*/ 0 h 1079"/>
                <a:gd name="T188" fmla="*/ 875 w 875"/>
                <a:gd name="T189" fmla="*/ 1079 h 107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75" h="1079">
                  <a:moveTo>
                    <a:pt x="115" y="315"/>
                  </a:moveTo>
                  <a:lnTo>
                    <a:pt x="113" y="324"/>
                  </a:lnTo>
                  <a:lnTo>
                    <a:pt x="109" y="346"/>
                  </a:lnTo>
                  <a:lnTo>
                    <a:pt x="107" y="349"/>
                  </a:lnTo>
                  <a:lnTo>
                    <a:pt x="105" y="359"/>
                  </a:lnTo>
                  <a:lnTo>
                    <a:pt x="105" y="367"/>
                  </a:lnTo>
                  <a:lnTo>
                    <a:pt x="99" y="388"/>
                  </a:lnTo>
                  <a:lnTo>
                    <a:pt x="98" y="397"/>
                  </a:lnTo>
                  <a:lnTo>
                    <a:pt x="94" y="396"/>
                  </a:lnTo>
                  <a:lnTo>
                    <a:pt x="88" y="394"/>
                  </a:lnTo>
                  <a:lnTo>
                    <a:pt x="86" y="392"/>
                  </a:lnTo>
                  <a:lnTo>
                    <a:pt x="86" y="399"/>
                  </a:lnTo>
                  <a:lnTo>
                    <a:pt x="86" y="420"/>
                  </a:lnTo>
                  <a:lnTo>
                    <a:pt x="84" y="442"/>
                  </a:lnTo>
                  <a:lnTo>
                    <a:pt x="84" y="449"/>
                  </a:lnTo>
                  <a:lnTo>
                    <a:pt x="84" y="453"/>
                  </a:lnTo>
                  <a:lnTo>
                    <a:pt x="84" y="465"/>
                  </a:lnTo>
                  <a:lnTo>
                    <a:pt x="82" y="486"/>
                  </a:lnTo>
                  <a:lnTo>
                    <a:pt x="82" y="491"/>
                  </a:lnTo>
                  <a:lnTo>
                    <a:pt x="82" y="505"/>
                  </a:lnTo>
                  <a:lnTo>
                    <a:pt x="80" y="507"/>
                  </a:lnTo>
                  <a:lnTo>
                    <a:pt x="76" y="516"/>
                  </a:lnTo>
                  <a:lnTo>
                    <a:pt x="76" y="520"/>
                  </a:lnTo>
                  <a:lnTo>
                    <a:pt x="73" y="528"/>
                  </a:lnTo>
                  <a:lnTo>
                    <a:pt x="73" y="530"/>
                  </a:lnTo>
                  <a:lnTo>
                    <a:pt x="75" y="549"/>
                  </a:lnTo>
                  <a:lnTo>
                    <a:pt x="75" y="559"/>
                  </a:lnTo>
                  <a:lnTo>
                    <a:pt x="75" y="561"/>
                  </a:lnTo>
                  <a:lnTo>
                    <a:pt x="75" y="564"/>
                  </a:lnTo>
                  <a:lnTo>
                    <a:pt x="76" y="570"/>
                  </a:lnTo>
                  <a:lnTo>
                    <a:pt x="76" y="580"/>
                  </a:lnTo>
                  <a:lnTo>
                    <a:pt x="69" y="586"/>
                  </a:lnTo>
                  <a:lnTo>
                    <a:pt x="63" y="587"/>
                  </a:lnTo>
                  <a:lnTo>
                    <a:pt x="50" y="584"/>
                  </a:lnTo>
                  <a:lnTo>
                    <a:pt x="28" y="576"/>
                  </a:lnTo>
                  <a:lnTo>
                    <a:pt x="27" y="576"/>
                  </a:lnTo>
                  <a:lnTo>
                    <a:pt x="23" y="576"/>
                  </a:lnTo>
                  <a:lnTo>
                    <a:pt x="17" y="576"/>
                  </a:lnTo>
                  <a:lnTo>
                    <a:pt x="7" y="574"/>
                  </a:lnTo>
                  <a:lnTo>
                    <a:pt x="5" y="589"/>
                  </a:lnTo>
                  <a:lnTo>
                    <a:pt x="4" y="605"/>
                  </a:lnTo>
                  <a:lnTo>
                    <a:pt x="0" y="622"/>
                  </a:lnTo>
                  <a:lnTo>
                    <a:pt x="2" y="626"/>
                  </a:lnTo>
                  <a:lnTo>
                    <a:pt x="13" y="645"/>
                  </a:lnTo>
                  <a:lnTo>
                    <a:pt x="13" y="653"/>
                  </a:lnTo>
                  <a:lnTo>
                    <a:pt x="13" y="655"/>
                  </a:lnTo>
                  <a:lnTo>
                    <a:pt x="15" y="657"/>
                  </a:lnTo>
                  <a:lnTo>
                    <a:pt x="19" y="664"/>
                  </a:lnTo>
                  <a:lnTo>
                    <a:pt x="27" y="674"/>
                  </a:lnTo>
                  <a:lnTo>
                    <a:pt x="28" y="674"/>
                  </a:lnTo>
                  <a:lnTo>
                    <a:pt x="30" y="680"/>
                  </a:lnTo>
                  <a:lnTo>
                    <a:pt x="30" y="681"/>
                  </a:lnTo>
                  <a:lnTo>
                    <a:pt x="30" y="683"/>
                  </a:lnTo>
                  <a:lnTo>
                    <a:pt x="28" y="689"/>
                  </a:lnTo>
                  <a:lnTo>
                    <a:pt x="28" y="693"/>
                  </a:lnTo>
                  <a:lnTo>
                    <a:pt x="28" y="695"/>
                  </a:lnTo>
                  <a:lnTo>
                    <a:pt x="30" y="697"/>
                  </a:lnTo>
                  <a:lnTo>
                    <a:pt x="34" y="701"/>
                  </a:lnTo>
                  <a:lnTo>
                    <a:pt x="40" y="705"/>
                  </a:lnTo>
                  <a:lnTo>
                    <a:pt x="42" y="706"/>
                  </a:lnTo>
                  <a:lnTo>
                    <a:pt x="44" y="708"/>
                  </a:lnTo>
                  <a:lnTo>
                    <a:pt x="44" y="710"/>
                  </a:lnTo>
                  <a:lnTo>
                    <a:pt x="44" y="712"/>
                  </a:lnTo>
                  <a:lnTo>
                    <a:pt x="42" y="714"/>
                  </a:lnTo>
                  <a:lnTo>
                    <a:pt x="40" y="716"/>
                  </a:lnTo>
                  <a:lnTo>
                    <a:pt x="40" y="724"/>
                  </a:lnTo>
                  <a:lnTo>
                    <a:pt x="40" y="728"/>
                  </a:lnTo>
                  <a:lnTo>
                    <a:pt x="40" y="733"/>
                  </a:lnTo>
                  <a:lnTo>
                    <a:pt x="40" y="737"/>
                  </a:lnTo>
                  <a:lnTo>
                    <a:pt x="42" y="743"/>
                  </a:lnTo>
                  <a:lnTo>
                    <a:pt x="42" y="745"/>
                  </a:lnTo>
                  <a:lnTo>
                    <a:pt x="40" y="749"/>
                  </a:lnTo>
                  <a:lnTo>
                    <a:pt x="40" y="751"/>
                  </a:lnTo>
                  <a:lnTo>
                    <a:pt x="38" y="753"/>
                  </a:lnTo>
                  <a:lnTo>
                    <a:pt x="34" y="754"/>
                  </a:lnTo>
                  <a:lnTo>
                    <a:pt x="32" y="756"/>
                  </a:lnTo>
                  <a:lnTo>
                    <a:pt x="30" y="762"/>
                  </a:lnTo>
                  <a:lnTo>
                    <a:pt x="30" y="764"/>
                  </a:lnTo>
                  <a:lnTo>
                    <a:pt x="32" y="766"/>
                  </a:lnTo>
                  <a:lnTo>
                    <a:pt x="34" y="777"/>
                  </a:lnTo>
                  <a:lnTo>
                    <a:pt x="36" y="783"/>
                  </a:lnTo>
                  <a:lnTo>
                    <a:pt x="36" y="785"/>
                  </a:lnTo>
                  <a:lnTo>
                    <a:pt x="38" y="791"/>
                  </a:lnTo>
                  <a:lnTo>
                    <a:pt x="40" y="795"/>
                  </a:lnTo>
                  <a:lnTo>
                    <a:pt x="40" y="797"/>
                  </a:lnTo>
                  <a:lnTo>
                    <a:pt x="42" y="799"/>
                  </a:lnTo>
                  <a:lnTo>
                    <a:pt x="44" y="800"/>
                  </a:lnTo>
                  <a:lnTo>
                    <a:pt x="48" y="800"/>
                  </a:lnTo>
                  <a:lnTo>
                    <a:pt x="51" y="800"/>
                  </a:lnTo>
                  <a:lnTo>
                    <a:pt x="53" y="800"/>
                  </a:lnTo>
                  <a:lnTo>
                    <a:pt x="53" y="802"/>
                  </a:lnTo>
                  <a:lnTo>
                    <a:pt x="57" y="804"/>
                  </a:lnTo>
                  <a:lnTo>
                    <a:pt x="59" y="806"/>
                  </a:lnTo>
                  <a:lnTo>
                    <a:pt x="71" y="797"/>
                  </a:lnTo>
                  <a:lnTo>
                    <a:pt x="73" y="799"/>
                  </a:lnTo>
                  <a:lnTo>
                    <a:pt x="75" y="800"/>
                  </a:lnTo>
                  <a:lnTo>
                    <a:pt x="86" y="800"/>
                  </a:lnTo>
                  <a:lnTo>
                    <a:pt x="90" y="806"/>
                  </a:lnTo>
                  <a:lnTo>
                    <a:pt x="92" y="808"/>
                  </a:lnTo>
                  <a:lnTo>
                    <a:pt x="94" y="812"/>
                  </a:lnTo>
                  <a:lnTo>
                    <a:pt x="103" y="818"/>
                  </a:lnTo>
                  <a:lnTo>
                    <a:pt x="105" y="822"/>
                  </a:lnTo>
                  <a:lnTo>
                    <a:pt x="113" y="824"/>
                  </a:lnTo>
                  <a:lnTo>
                    <a:pt x="119" y="825"/>
                  </a:lnTo>
                  <a:lnTo>
                    <a:pt x="121" y="827"/>
                  </a:lnTo>
                  <a:lnTo>
                    <a:pt x="122" y="829"/>
                  </a:lnTo>
                  <a:lnTo>
                    <a:pt x="122" y="831"/>
                  </a:lnTo>
                  <a:lnTo>
                    <a:pt x="122" y="833"/>
                  </a:lnTo>
                  <a:lnTo>
                    <a:pt x="122" y="837"/>
                  </a:lnTo>
                  <a:lnTo>
                    <a:pt x="124" y="854"/>
                  </a:lnTo>
                  <a:lnTo>
                    <a:pt x="124" y="856"/>
                  </a:lnTo>
                  <a:lnTo>
                    <a:pt x="124" y="858"/>
                  </a:lnTo>
                  <a:lnTo>
                    <a:pt x="128" y="862"/>
                  </a:lnTo>
                  <a:lnTo>
                    <a:pt x="130" y="864"/>
                  </a:lnTo>
                  <a:lnTo>
                    <a:pt x="132" y="866"/>
                  </a:lnTo>
                  <a:lnTo>
                    <a:pt x="132" y="868"/>
                  </a:lnTo>
                  <a:lnTo>
                    <a:pt x="136" y="873"/>
                  </a:lnTo>
                  <a:lnTo>
                    <a:pt x="138" y="875"/>
                  </a:lnTo>
                  <a:lnTo>
                    <a:pt x="138" y="877"/>
                  </a:lnTo>
                  <a:lnTo>
                    <a:pt x="138" y="887"/>
                  </a:lnTo>
                  <a:lnTo>
                    <a:pt x="138" y="896"/>
                  </a:lnTo>
                  <a:lnTo>
                    <a:pt x="138" y="904"/>
                  </a:lnTo>
                  <a:lnTo>
                    <a:pt x="138" y="906"/>
                  </a:lnTo>
                  <a:lnTo>
                    <a:pt x="138" y="908"/>
                  </a:lnTo>
                  <a:lnTo>
                    <a:pt x="138" y="923"/>
                  </a:lnTo>
                  <a:lnTo>
                    <a:pt x="138" y="925"/>
                  </a:lnTo>
                  <a:lnTo>
                    <a:pt x="138" y="931"/>
                  </a:lnTo>
                  <a:lnTo>
                    <a:pt x="138" y="944"/>
                  </a:lnTo>
                  <a:lnTo>
                    <a:pt x="138" y="946"/>
                  </a:lnTo>
                  <a:lnTo>
                    <a:pt x="138" y="952"/>
                  </a:lnTo>
                  <a:lnTo>
                    <a:pt x="138" y="954"/>
                  </a:lnTo>
                  <a:lnTo>
                    <a:pt x="140" y="956"/>
                  </a:lnTo>
                  <a:lnTo>
                    <a:pt x="142" y="958"/>
                  </a:lnTo>
                  <a:lnTo>
                    <a:pt x="146" y="960"/>
                  </a:lnTo>
                  <a:lnTo>
                    <a:pt x="153" y="962"/>
                  </a:lnTo>
                  <a:lnTo>
                    <a:pt x="155" y="962"/>
                  </a:lnTo>
                  <a:lnTo>
                    <a:pt x="159" y="964"/>
                  </a:lnTo>
                  <a:lnTo>
                    <a:pt x="174" y="967"/>
                  </a:lnTo>
                  <a:lnTo>
                    <a:pt x="182" y="971"/>
                  </a:lnTo>
                  <a:lnTo>
                    <a:pt x="195" y="975"/>
                  </a:lnTo>
                  <a:lnTo>
                    <a:pt x="199" y="977"/>
                  </a:lnTo>
                  <a:lnTo>
                    <a:pt x="201" y="979"/>
                  </a:lnTo>
                  <a:lnTo>
                    <a:pt x="201" y="981"/>
                  </a:lnTo>
                  <a:lnTo>
                    <a:pt x="203" y="985"/>
                  </a:lnTo>
                  <a:lnTo>
                    <a:pt x="203" y="992"/>
                  </a:lnTo>
                  <a:lnTo>
                    <a:pt x="203" y="996"/>
                  </a:lnTo>
                  <a:lnTo>
                    <a:pt x="205" y="1000"/>
                  </a:lnTo>
                  <a:lnTo>
                    <a:pt x="205" y="1002"/>
                  </a:lnTo>
                  <a:lnTo>
                    <a:pt x="209" y="1004"/>
                  </a:lnTo>
                  <a:lnTo>
                    <a:pt x="209" y="1012"/>
                  </a:lnTo>
                  <a:lnTo>
                    <a:pt x="209" y="1014"/>
                  </a:lnTo>
                  <a:lnTo>
                    <a:pt x="209" y="1015"/>
                  </a:lnTo>
                  <a:lnTo>
                    <a:pt x="213" y="1017"/>
                  </a:lnTo>
                  <a:lnTo>
                    <a:pt x="217" y="1019"/>
                  </a:lnTo>
                  <a:lnTo>
                    <a:pt x="218" y="1021"/>
                  </a:lnTo>
                  <a:lnTo>
                    <a:pt x="220" y="1023"/>
                  </a:lnTo>
                  <a:lnTo>
                    <a:pt x="224" y="1031"/>
                  </a:lnTo>
                  <a:lnTo>
                    <a:pt x="226" y="1033"/>
                  </a:lnTo>
                  <a:lnTo>
                    <a:pt x="226" y="1037"/>
                  </a:lnTo>
                  <a:lnTo>
                    <a:pt x="230" y="1040"/>
                  </a:lnTo>
                  <a:lnTo>
                    <a:pt x="234" y="1042"/>
                  </a:lnTo>
                  <a:lnTo>
                    <a:pt x="240" y="1048"/>
                  </a:lnTo>
                  <a:lnTo>
                    <a:pt x="247" y="1056"/>
                  </a:lnTo>
                  <a:lnTo>
                    <a:pt x="253" y="1065"/>
                  </a:lnTo>
                  <a:lnTo>
                    <a:pt x="259" y="1063"/>
                  </a:lnTo>
                  <a:lnTo>
                    <a:pt x="257" y="1069"/>
                  </a:lnTo>
                  <a:lnTo>
                    <a:pt x="266" y="1073"/>
                  </a:lnTo>
                  <a:lnTo>
                    <a:pt x="268" y="1073"/>
                  </a:lnTo>
                  <a:lnTo>
                    <a:pt x="270" y="1073"/>
                  </a:lnTo>
                  <a:lnTo>
                    <a:pt x="272" y="1073"/>
                  </a:lnTo>
                  <a:lnTo>
                    <a:pt x="274" y="1075"/>
                  </a:lnTo>
                  <a:lnTo>
                    <a:pt x="276" y="1075"/>
                  </a:lnTo>
                  <a:lnTo>
                    <a:pt x="284" y="1079"/>
                  </a:lnTo>
                  <a:lnTo>
                    <a:pt x="288" y="1077"/>
                  </a:lnTo>
                  <a:lnTo>
                    <a:pt x="299" y="1075"/>
                  </a:lnTo>
                  <a:lnTo>
                    <a:pt x="309" y="1073"/>
                  </a:lnTo>
                  <a:lnTo>
                    <a:pt x="309" y="1069"/>
                  </a:lnTo>
                  <a:lnTo>
                    <a:pt x="311" y="1065"/>
                  </a:lnTo>
                  <a:lnTo>
                    <a:pt x="312" y="1050"/>
                  </a:lnTo>
                  <a:lnTo>
                    <a:pt x="312" y="1046"/>
                  </a:lnTo>
                  <a:lnTo>
                    <a:pt x="312" y="1042"/>
                  </a:lnTo>
                  <a:lnTo>
                    <a:pt x="314" y="1037"/>
                  </a:lnTo>
                  <a:lnTo>
                    <a:pt x="314" y="1033"/>
                  </a:lnTo>
                  <a:lnTo>
                    <a:pt x="314" y="1031"/>
                  </a:lnTo>
                  <a:lnTo>
                    <a:pt x="318" y="1014"/>
                  </a:lnTo>
                  <a:lnTo>
                    <a:pt x="318" y="1010"/>
                  </a:lnTo>
                  <a:lnTo>
                    <a:pt x="320" y="1010"/>
                  </a:lnTo>
                  <a:lnTo>
                    <a:pt x="322" y="1010"/>
                  </a:lnTo>
                  <a:lnTo>
                    <a:pt x="324" y="1010"/>
                  </a:lnTo>
                  <a:lnTo>
                    <a:pt x="326" y="1010"/>
                  </a:lnTo>
                  <a:lnTo>
                    <a:pt x="330" y="1010"/>
                  </a:lnTo>
                  <a:lnTo>
                    <a:pt x="332" y="1010"/>
                  </a:lnTo>
                  <a:lnTo>
                    <a:pt x="334" y="1010"/>
                  </a:lnTo>
                  <a:lnTo>
                    <a:pt x="339" y="1000"/>
                  </a:lnTo>
                  <a:lnTo>
                    <a:pt x="341" y="994"/>
                  </a:lnTo>
                  <a:lnTo>
                    <a:pt x="343" y="992"/>
                  </a:lnTo>
                  <a:lnTo>
                    <a:pt x="343" y="991"/>
                  </a:lnTo>
                  <a:lnTo>
                    <a:pt x="345" y="989"/>
                  </a:lnTo>
                  <a:lnTo>
                    <a:pt x="345" y="983"/>
                  </a:lnTo>
                  <a:lnTo>
                    <a:pt x="345" y="979"/>
                  </a:lnTo>
                  <a:lnTo>
                    <a:pt x="343" y="977"/>
                  </a:lnTo>
                  <a:lnTo>
                    <a:pt x="343" y="971"/>
                  </a:lnTo>
                  <a:lnTo>
                    <a:pt x="341" y="969"/>
                  </a:lnTo>
                  <a:lnTo>
                    <a:pt x="336" y="964"/>
                  </a:lnTo>
                  <a:lnTo>
                    <a:pt x="336" y="962"/>
                  </a:lnTo>
                  <a:lnTo>
                    <a:pt x="336" y="956"/>
                  </a:lnTo>
                  <a:lnTo>
                    <a:pt x="337" y="954"/>
                  </a:lnTo>
                  <a:lnTo>
                    <a:pt x="341" y="952"/>
                  </a:lnTo>
                  <a:lnTo>
                    <a:pt x="349" y="950"/>
                  </a:lnTo>
                  <a:lnTo>
                    <a:pt x="351" y="950"/>
                  </a:lnTo>
                  <a:lnTo>
                    <a:pt x="357" y="950"/>
                  </a:lnTo>
                  <a:lnTo>
                    <a:pt x="368" y="952"/>
                  </a:lnTo>
                  <a:lnTo>
                    <a:pt x="370" y="952"/>
                  </a:lnTo>
                  <a:lnTo>
                    <a:pt x="370" y="954"/>
                  </a:lnTo>
                  <a:lnTo>
                    <a:pt x="372" y="954"/>
                  </a:lnTo>
                  <a:lnTo>
                    <a:pt x="374" y="954"/>
                  </a:lnTo>
                  <a:lnTo>
                    <a:pt x="376" y="956"/>
                  </a:lnTo>
                  <a:lnTo>
                    <a:pt x="376" y="954"/>
                  </a:lnTo>
                  <a:lnTo>
                    <a:pt x="383" y="946"/>
                  </a:lnTo>
                  <a:lnTo>
                    <a:pt x="383" y="941"/>
                  </a:lnTo>
                  <a:lnTo>
                    <a:pt x="383" y="935"/>
                  </a:lnTo>
                  <a:lnTo>
                    <a:pt x="383" y="933"/>
                  </a:lnTo>
                  <a:lnTo>
                    <a:pt x="383" y="923"/>
                  </a:lnTo>
                  <a:lnTo>
                    <a:pt x="383" y="921"/>
                  </a:lnTo>
                  <a:lnTo>
                    <a:pt x="385" y="919"/>
                  </a:lnTo>
                  <a:lnTo>
                    <a:pt x="389" y="918"/>
                  </a:lnTo>
                  <a:lnTo>
                    <a:pt x="391" y="916"/>
                  </a:lnTo>
                  <a:lnTo>
                    <a:pt x="391" y="908"/>
                  </a:lnTo>
                  <a:lnTo>
                    <a:pt x="393" y="902"/>
                  </a:lnTo>
                  <a:lnTo>
                    <a:pt x="393" y="900"/>
                  </a:lnTo>
                  <a:lnTo>
                    <a:pt x="395" y="900"/>
                  </a:lnTo>
                  <a:lnTo>
                    <a:pt x="399" y="895"/>
                  </a:lnTo>
                  <a:lnTo>
                    <a:pt x="399" y="893"/>
                  </a:lnTo>
                  <a:lnTo>
                    <a:pt x="401" y="891"/>
                  </a:lnTo>
                  <a:lnTo>
                    <a:pt x="401" y="889"/>
                  </a:lnTo>
                  <a:lnTo>
                    <a:pt x="403" y="895"/>
                  </a:lnTo>
                  <a:lnTo>
                    <a:pt x="405" y="898"/>
                  </a:lnTo>
                  <a:lnTo>
                    <a:pt x="407" y="896"/>
                  </a:lnTo>
                  <a:lnTo>
                    <a:pt x="410" y="895"/>
                  </a:lnTo>
                  <a:lnTo>
                    <a:pt x="412" y="891"/>
                  </a:lnTo>
                  <a:lnTo>
                    <a:pt x="414" y="889"/>
                  </a:lnTo>
                  <a:lnTo>
                    <a:pt x="418" y="887"/>
                  </a:lnTo>
                  <a:lnTo>
                    <a:pt x="420" y="889"/>
                  </a:lnTo>
                  <a:lnTo>
                    <a:pt x="424" y="891"/>
                  </a:lnTo>
                  <a:lnTo>
                    <a:pt x="426" y="895"/>
                  </a:lnTo>
                  <a:lnTo>
                    <a:pt x="431" y="900"/>
                  </a:lnTo>
                  <a:lnTo>
                    <a:pt x="441" y="910"/>
                  </a:lnTo>
                  <a:lnTo>
                    <a:pt x="451" y="921"/>
                  </a:lnTo>
                  <a:lnTo>
                    <a:pt x="453" y="921"/>
                  </a:lnTo>
                  <a:lnTo>
                    <a:pt x="454" y="921"/>
                  </a:lnTo>
                  <a:lnTo>
                    <a:pt x="458" y="921"/>
                  </a:lnTo>
                  <a:lnTo>
                    <a:pt x="462" y="919"/>
                  </a:lnTo>
                  <a:lnTo>
                    <a:pt x="470" y="918"/>
                  </a:lnTo>
                  <a:lnTo>
                    <a:pt x="474" y="923"/>
                  </a:lnTo>
                  <a:lnTo>
                    <a:pt x="483" y="944"/>
                  </a:lnTo>
                  <a:lnTo>
                    <a:pt x="483" y="946"/>
                  </a:lnTo>
                  <a:lnTo>
                    <a:pt x="491" y="948"/>
                  </a:lnTo>
                  <a:lnTo>
                    <a:pt x="501" y="956"/>
                  </a:lnTo>
                  <a:lnTo>
                    <a:pt x="504" y="958"/>
                  </a:lnTo>
                  <a:lnTo>
                    <a:pt x="510" y="962"/>
                  </a:lnTo>
                  <a:lnTo>
                    <a:pt x="512" y="964"/>
                  </a:lnTo>
                  <a:lnTo>
                    <a:pt x="518" y="962"/>
                  </a:lnTo>
                  <a:lnTo>
                    <a:pt x="522" y="960"/>
                  </a:lnTo>
                  <a:lnTo>
                    <a:pt x="524" y="958"/>
                  </a:lnTo>
                  <a:lnTo>
                    <a:pt x="526" y="958"/>
                  </a:lnTo>
                  <a:lnTo>
                    <a:pt x="533" y="954"/>
                  </a:lnTo>
                  <a:lnTo>
                    <a:pt x="537" y="952"/>
                  </a:lnTo>
                  <a:lnTo>
                    <a:pt x="543" y="950"/>
                  </a:lnTo>
                  <a:lnTo>
                    <a:pt x="545" y="950"/>
                  </a:lnTo>
                  <a:lnTo>
                    <a:pt x="547" y="950"/>
                  </a:lnTo>
                  <a:lnTo>
                    <a:pt x="547" y="952"/>
                  </a:lnTo>
                  <a:lnTo>
                    <a:pt x="552" y="962"/>
                  </a:lnTo>
                  <a:lnTo>
                    <a:pt x="554" y="966"/>
                  </a:lnTo>
                  <a:lnTo>
                    <a:pt x="556" y="967"/>
                  </a:lnTo>
                  <a:lnTo>
                    <a:pt x="558" y="969"/>
                  </a:lnTo>
                  <a:lnTo>
                    <a:pt x="560" y="967"/>
                  </a:lnTo>
                  <a:lnTo>
                    <a:pt x="562" y="966"/>
                  </a:lnTo>
                  <a:lnTo>
                    <a:pt x="566" y="964"/>
                  </a:lnTo>
                  <a:lnTo>
                    <a:pt x="568" y="966"/>
                  </a:lnTo>
                  <a:lnTo>
                    <a:pt x="570" y="966"/>
                  </a:lnTo>
                  <a:lnTo>
                    <a:pt x="573" y="964"/>
                  </a:lnTo>
                  <a:lnTo>
                    <a:pt x="575" y="962"/>
                  </a:lnTo>
                  <a:lnTo>
                    <a:pt x="579" y="964"/>
                  </a:lnTo>
                  <a:lnTo>
                    <a:pt x="581" y="964"/>
                  </a:lnTo>
                  <a:lnTo>
                    <a:pt x="587" y="962"/>
                  </a:lnTo>
                  <a:lnTo>
                    <a:pt x="589" y="962"/>
                  </a:lnTo>
                  <a:lnTo>
                    <a:pt x="593" y="966"/>
                  </a:lnTo>
                  <a:lnTo>
                    <a:pt x="595" y="966"/>
                  </a:lnTo>
                  <a:lnTo>
                    <a:pt x="597" y="967"/>
                  </a:lnTo>
                  <a:lnTo>
                    <a:pt x="598" y="969"/>
                  </a:lnTo>
                  <a:lnTo>
                    <a:pt x="600" y="971"/>
                  </a:lnTo>
                  <a:lnTo>
                    <a:pt x="602" y="971"/>
                  </a:lnTo>
                  <a:lnTo>
                    <a:pt x="604" y="973"/>
                  </a:lnTo>
                  <a:lnTo>
                    <a:pt x="608" y="981"/>
                  </a:lnTo>
                  <a:lnTo>
                    <a:pt x="610" y="981"/>
                  </a:lnTo>
                  <a:lnTo>
                    <a:pt x="610" y="983"/>
                  </a:lnTo>
                  <a:lnTo>
                    <a:pt x="616" y="992"/>
                  </a:lnTo>
                  <a:lnTo>
                    <a:pt x="618" y="994"/>
                  </a:lnTo>
                  <a:lnTo>
                    <a:pt x="618" y="996"/>
                  </a:lnTo>
                  <a:lnTo>
                    <a:pt x="620" y="996"/>
                  </a:lnTo>
                  <a:lnTo>
                    <a:pt x="621" y="996"/>
                  </a:lnTo>
                  <a:lnTo>
                    <a:pt x="625" y="996"/>
                  </a:lnTo>
                  <a:lnTo>
                    <a:pt x="627" y="998"/>
                  </a:lnTo>
                  <a:lnTo>
                    <a:pt x="631" y="996"/>
                  </a:lnTo>
                  <a:lnTo>
                    <a:pt x="633" y="996"/>
                  </a:lnTo>
                  <a:lnTo>
                    <a:pt x="635" y="994"/>
                  </a:lnTo>
                  <a:lnTo>
                    <a:pt x="637" y="992"/>
                  </a:lnTo>
                  <a:lnTo>
                    <a:pt x="641" y="989"/>
                  </a:lnTo>
                  <a:lnTo>
                    <a:pt x="643" y="985"/>
                  </a:lnTo>
                  <a:lnTo>
                    <a:pt x="652" y="977"/>
                  </a:lnTo>
                  <a:lnTo>
                    <a:pt x="660" y="967"/>
                  </a:lnTo>
                  <a:lnTo>
                    <a:pt x="662" y="966"/>
                  </a:lnTo>
                  <a:lnTo>
                    <a:pt x="662" y="964"/>
                  </a:lnTo>
                  <a:lnTo>
                    <a:pt x="666" y="960"/>
                  </a:lnTo>
                  <a:lnTo>
                    <a:pt x="679" y="946"/>
                  </a:lnTo>
                  <a:lnTo>
                    <a:pt x="685" y="941"/>
                  </a:lnTo>
                  <a:lnTo>
                    <a:pt x="687" y="941"/>
                  </a:lnTo>
                  <a:lnTo>
                    <a:pt x="696" y="941"/>
                  </a:lnTo>
                  <a:lnTo>
                    <a:pt x="698" y="941"/>
                  </a:lnTo>
                  <a:lnTo>
                    <a:pt x="700" y="939"/>
                  </a:lnTo>
                  <a:lnTo>
                    <a:pt x="704" y="939"/>
                  </a:lnTo>
                  <a:lnTo>
                    <a:pt x="725" y="939"/>
                  </a:lnTo>
                  <a:lnTo>
                    <a:pt x="727" y="939"/>
                  </a:lnTo>
                  <a:lnTo>
                    <a:pt x="733" y="941"/>
                  </a:lnTo>
                  <a:lnTo>
                    <a:pt x="742" y="944"/>
                  </a:lnTo>
                  <a:lnTo>
                    <a:pt x="744" y="944"/>
                  </a:lnTo>
                  <a:lnTo>
                    <a:pt x="748" y="946"/>
                  </a:lnTo>
                  <a:lnTo>
                    <a:pt x="762" y="952"/>
                  </a:lnTo>
                  <a:lnTo>
                    <a:pt x="767" y="954"/>
                  </a:lnTo>
                  <a:lnTo>
                    <a:pt x="773" y="956"/>
                  </a:lnTo>
                  <a:lnTo>
                    <a:pt x="775" y="958"/>
                  </a:lnTo>
                  <a:lnTo>
                    <a:pt x="777" y="958"/>
                  </a:lnTo>
                  <a:lnTo>
                    <a:pt x="777" y="948"/>
                  </a:lnTo>
                  <a:lnTo>
                    <a:pt x="777" y="946"/>
                  </a:lnTo>
                  <a:lnTo>
                    <a:pt x="775" y="944"/>
                  </a:lnTo>
                  <a:lnTo>
                    <a:pt x="775" y="931"/>
                  </a:lnTo>
                  <a:lnTo>
                    <a:pt x="773" y="925"/>
                  </a:lnTo>
                  <a:lnTo>
                    <a:pt x="773" y="923"/>
                  </a:lnTo>
                  <a:lnTo>
                    <a:pt x="773" y="921"/>
                  </a:lnTo>
                  <a:lnTo>
                    <a:pt x="771" y="902"/>
                  </a:lnTo>
                  <a:lnTo>
                    <a:pt x="769" y="900"/>
                  </a:lnTo>
                  <a:lnTo>
                    <a:pt x="767" y="881"/>
                  </a:lnTo>
                  <a:lnTo>
                    <a:pt x="763" y="860"/>
                  </a:lnTo>
                  <a:lnTo>
                    <a:pt x="763" y="852"/>
                  </a:lnTo>
                  <a:lnTo>
                    <a:pt x="762" y="848"/>
                  </a:lnTo>
                  <a:lnTo>
                    <a:pt x="762" y="847"/>
                  </a:lnTo>
                  <a:lnTo>
                    <a:pt x="762" y="839"/>
                  </a:lnTo>
                  <a:lnTo>
                    <a:pt x="760" y="827"/>
                  </a:lnTo>
                  <a:lnTo>
                    <a:pt x="760" y="824"/>
                  </a:lnTo>
                  <a:lnTo>
                    <a:pt x="760" y="818"/>
                  </a:lnTo>
                  <a:lnTo>
                    <a:pt x="760" y="816"/>
                  </a:lnTo>
                  <a:lnTo>
                    <a:pt x="760" y="814"/>
                  </a:lnTo>
                  <a:lnTo>
                    <a:pt x="760" y="812"/>
                  </a:lnTo>
                  <a:lnTo>
                    <a:pt x="758" y="810"/>
                  </a:lnTo>
                  <a:lnTo>
                    <a:pt x="758" y="808"/>
                  </a:lnTo>
                  <a:lnTo>
                    <a:pt x="758" y="795"/>
                  </a:lnTo>
                  <a:lnTo>
                    <a:pt x="754" y="774"/>
                  </a:lnTo>
                  <a:lnTo>
                    <a:pt x="754" y="772"/>
                  </a:lnTo>
                  <a:lnTo>
                    <a:pt x="752" y="751"/>
                  </a:lnTo>
                  <a:lnTo>
                    <a:pt x="750" y="739"/>
                  </a:lnTo>
                  <a:lnTo>
                    <a:pt x="756" y="731"/>
                  </a:lnTo>
                  <a:lnTo>
                    <a:pt x="763" y="722"/>
                  </a:lnTo>
                  <a:lnTo>
                    <a:pt x="769" y="714"/>
                  </a:lnTo>
                  <a:lnTo>
                    <a:pt x="783" y="695"/>
                  </a:lnTo>
                  <a:lnTo>
                    <a:pt x="794" y="680"/>
                  </a:lnTo>
                  <a:lnTo>
                    <a:pt x="808" y="662"/>
                  </a:lnTo>
                  <a:lnTo>
                    <a:pt x="811" y="657"/>
                  </a:lnTo>
                  <a:lnTo>
                    <a:pt x="823" y="639"/>
                  </a:lnTo>
                  <a:lnTo>
                    <a:pt x="836" y="624"/>
                  </a:lnTo>
                  <a:lnTo>
                    <a:pt x="836" y="622"/>
                  </a:lnTo>
                  <a:lnTo>
                    <a:pt x="848" y="605"/>
                  </a:lnTo>
                  <a:lnTo>
                    <a:pt x="861" y="587"/>
                  </a:lnTo>
                  <a:lnTo>
                    <a:pt x="875" y="568"/>
                  </a:lnTo>
                  <a:lnTo>
                    <a:pt x="873" y="570"/>
                  </a:lnTo>
                  <a:lnTo>
                    <a:pt x="871" y="570"/>
                  </a:lnTo>
                  <a:lnTo>
                    <a:pt x="869" y="568"/>
                  </a:lnTo>
                  <a:lnTo>
                    <a:pt x="871" y="568"/>
                  </a:lnTo>
                  <a:lnTo>
                    <a:pt x="873" y="568"/>
                  </a:lnTo>
                  <a:lnTo>
                    <a:pt x="873" y="566"/>
                  </a:lnTo>
                  <a:lnTo>
                    <a:pt x="871" y="566"/>
                  </a:lnTo>
                  <a:lnTo>
                    <a:pt x="869" y="566"/>
                  </a:lnTo>
                  <a:lnTo>
                    <a:pt x="869" y="568"/>
                  </a:lnTo>
                  <a:lnTo>
                    <a:pt x="867" y="568"/>
                  </a:lnTo>
                  <a:lnTo>
                    <a:pt x="867" y="570"/>
                  </a:lnTo>
                  <a:lnTo>
                    <a:pt x="865" y="568"/>
                  </a:lnTo>
                  <a:lnTo>
                    <a:pt x="863" y="568"/>
                  </a:lnTo>
                  <a:lnTo>
                    <a:pt x="863" y="566"/>
                  </a:lnTo>
                  <a:lnTo>
                    <a:pt x="861" y="568"/>
                  </a:lnTo>
                  <a:lnTo>
                    <a:pt x="861" y="566"/>
                  </a:lnTo>
                  <a:lnTo>
                    <a:pt x="859" y="566"/>
                  </a:lnTo>
                  <a:lnTo>
                    <a:pt x="858" y="564"/>
                  </a:lnTo>
                  <a:lnTo>
                    <a:pt x="856" y="564"/>
                  </a:lnTo>
                  <a:lnTo>
                    <a:pt x="856" y="562"/>
                  </a:lnTo>
                  <a:lnTo>
                    <a:pt x="854" y="561"/>
                  </a:lnTo>
                  <a:lnTo>
                    <a:pt x="854" y="559"/>
                  </a:lnTo>
                  <a:lnTo>
                    <a:pt x="852" y="561"/>
                  </a:lnTo>
                  <a:lnTo>
                    <a:pt x="852" y="559"/>
                  </a:lnTo>
                  <a:lnTo>
                    <a:pt x="852" y="557"/>
                  </a:lnTo>
                  <a:lnTo>
                    <a:pt x="850" y="555"/>
                  </a:lnTo>
                  <a:lnTo>
                    <a:pt x="848" y="553"/>
                  </a:lnTo>
                  <a:lnTo>
                    <a:pt x="846" y="553"/>
                  </a:lnTo>
                  <a:lnTo>
                    <a:pt x="846" y="551"/>
                  </a:lnTo>
                  <a:lnTo>
                    <a:pt x="844" y="549"/>
                  </a:lnTo>
                  <a:lnTo>
                    <a:pt x="844" y="547"/>
                  </a:lnTo>
                  <a:lnTo>
                    <a:pt x="842" y="545"/>
                  </a:lnTo>
                  <a:lnTo>
                    <a:pt x="840" y="545"/>
                  </a:lnTo>
                  <a:lnTo>
                    <a:pt x="840" y="543"/>
                  </a:lnTo>
                  <a:lnTo>
                    <a:pt x="838" y="543"/>
                  </a:lnTo>
                  <a:lnTo>
                    <a:pt x="836" y="543"/>
                  </a:lnTo>
                  <a:lnTo>
                    <a:pt x="834" y="541"/>
                  </a:lnTo>
                  <a:lnTo>
                    <a:pt x="833" y="539"/>
                  </a:lnTo>
                  <a:lnTo>
                    <a:pt x="831" y="539"/>
                  </a:lnTo>
                  <a:lnTo>
                    <a:pt x="829" y="539"/>
                  </a:lnTo>
                  <a:lnTo>
                    <a:pt x="829" y="541"/>
                  </a:lnTo>
                  <a:lnTo>
                    <a:pt x="827" y="539"/>
                  </a:lnTo>
                  <a:lnTo>
                    <a:pt x="827" y="541"/>
                  </a:lnTo>
                  <a:lnTo>
                    <a:pt x="825" y="539"/>
                  </a:lnTo>
                  <a:lnTo>
                    <a:pt x="825" y="538"/>
                  </a:lnTo>
                  <a:lnTo>
                    <a:pt x="821" y="536"/>
                  </a:lnTo>
                  <a:lnTo>
                    <a:pt x="819" y="536"/>
                  </a:lnTo>
                  <a:lnTo>
                    <a:pt x="817" y="536"/>
                  </a:lnTo>
                  <a:lnTo>
                    <a:pt x="815" y="534"/>
                  </a:lnTo>
                  <a:lnTo>
                    <a:pt x="813" y="532"/>
                  </a:lnTo>
                  <a:lnTo>
                    <a:pt x="813" y="530"/>
                  </a:lnTo>
                  <a:lnTo>
                    <a:pt x="813" y="528"/>
                  </a:lnTo>
                  <a:lnTo>
                    <a:pt x="811" y="530"/>
                  </a:lnTo>
                  <a:lnTo>
                    <a:pt x="811" y="528"/>
                  </a:lnTo>
                  <a:lnTo>
                    <a:pt x="811" y="526"/>
                  </a:lnTo>
                  <a:lnTo>
                    <a:pt x="810" y="528"/>
                  </a:lnTo>
                  <a:lnTo>
                    <a:pt x="810" y="526"/>
                  </a:lnTo>
                  <a:lnTo>
                    <a:pt x="810" y="524"/>
                  </a:lnTo>
                  <a:lnTo>
                    <a:pt x="810" y="520"/>
                  </a:lnTo>
                  <a:lnTo>
                    <a:pt x="808" y="520"/>
                  </a:lnTo>
                  <a:lnTo>
                    <a:pt x="806" y="520"/>
                  </a:lnTo>
                  <a:lnTo>
                    <a:pt x="806" y="518"/>
                  </a:lnTo>
                  <a:lnTo>
                    <a:pt x="804" y="518"/>
                  </a:lnTo>
                  <a:lnTo>
                    <a:pt x="802" y="518"/>
                  </a:lnTo>
                  <a:lnTo>
                    <a:pt x="800" y="516"/>
                  </a:lnTo>
                  <a:lnTo>
                    <a:pt x="798" y="516"/>
                  </a:lnTo>
                  <a:lnTo>
                    <a:pt x="796" y="516"/>
                  </a:lnTo>
                  <a:lnTo>
                    <a:pt x="796" y="515"/>
                  </a:lnTo>
                  <a:lnTo>
                    <a:pt x="794" y="515"/>
                  </a:lnTo>
                  <a:lnTo>
                    <a:pt x="794" y="516"/>
                  </a:lnTo>
                  <a:lnTo>
                    <a:pt x="792" y="515"/>
                  </a:lnTo>
                  <a:lnTo>
                    <a:pt x="790" y="515"/>
                  </a:lnTo>
                  <a:lnTo>
                    <a:pt x="788" y="515"/>
                  </a:lnTo>
                  <a:lnTo>
                    <a:pt x="788" y="513"/>
                  </a:lnTo>
                  <a:lnTo>
                    <a:pt x="786" y="513"/>
                  </a:lnTo>
                  <a:lnTo>
                    <a:pt x="785" y="511"/>
                  </a:lnTo>
                  <a:lnTo>
                    <a:pt x="781" y="511"/>
                  </a:lnTo>
                  <a:lnTo>
                    <a:pt x="779" y="509"/>
                  </a:lnTo>
                  <a:lnTo>
                    <a:pt x="771" y="505"/>
                  </a:lnTo>
                  <a:lnTo>
                    <a:pt x="769" y="503"/>
                  </a:lnTo>
                  <a:lnTo>
                    <a:pt x="767" y="501"/>
                  </a:lnTo>
                  <a:lnTo>
                    <a:pt x="763" y="497"/>
                  </a:lnTo>
                  <a:lnTo>
                    <a:pt x="763" y="495"/>
                  </a:lnTo>
                  <a:lnTo>
                    <a:pt x="762" y="495"/>
                  </a:lnTo>
                  <a:lnTo>
                    <a:pt x="758" y="493"/>
                  </a:lnTo>
                  <a:lnTo>
                    <a:pt x="756" y="491"/>
                  </a:lnTo>
                  <a:lnTo>
                    <a:pt x="754" y="491"/>
                  </a:lnTo>
                  <a:lnTo>
                    <a:pt x="754" y="490"/>
                  </a:lnTo>
                  <a:lnTo>
                    <a:pt x="754" y="488"/>
                  </a:lnTo>
                  <a:lnTo>
                    <a:pt x="754" y="486"/>
                  </a:lnTo>
                  <a:lnTo>
                    <a:pt x="752" y="484"/>
                  </a:lnTo>
                  <a:lnTo>
                    <a:pt x="752" y="482"/>
                  </a:lnTo>
                  <a:lnTo>
                    <a:pt x="750" y="482"/>
                  </a:lnTo>
                  <a:lnTo>
                    <a:pt x="748" y="480"/>
                  </a:lnTo>
                  <a:lnTo>
                    <a:pt x="750" y="476"/>
                  </a:lnTo>
                  <a:lnTo>
                    <a:pt x="750" y="474"/>
                  </a:lnTo>
                  <a:lnTo>
                    <a:pt x="748" y="474"/>
                  </a:lnTo>
                  <a:lnTo>
                    <a:pt x="748" y="472"/>
                  </a:lnTo>
                  <a:lnTo>
                    <a:pt x="746" y="472"/>
                  </a:lnTo>
                  <a:lnTo>
                    <a:pt x="746" y="470"/>
                  </a:lnTo>
                  <a:lnTo>
                    <a:pt x="744" y="470"/>
                  </a:lnTo>
                  <a:lnTo>
                    <a:pt x="742" y="470"/>
                  </a:lnTo>
                  <a:lnTo>
                    <a:pt x="740" y="468"/>
                  </a:lnTo>
                  <a:lnTo>
                    <a:pt x="739" y="467"/>
                  </a:lnTo>
                  <a:lnTo>
                    <a:pt x="737" y="467"/>
                  </a:lnTo>
                  <a:lnTo>
                    <a:pt x="737" y="465"/>
                  </a:lnTo>
                  <a:lnTo>
                    <a:pt x="735" y="465"/>
                  </a:lnTo>
                  <a:lnTo>
                    <a:pt x="735" y="467"/>
                  </a:lnTo>
                  <a:lnTo>
                    <a:pt x="733" y="467"/>
                  </a:lnTo>
                  <a:lnTo>
                    <a:pt x="731" y="465"/>
                  </a:lnTo>
                  <a:lnTo>
                    <a:pt x="731" y="463"/>
                  </a:lnTo>
                  <a:lnTo>
                    <a:pt x="729" y="463"/>
                  </a:lnTo>
                  <a:lnTo>
                    <a:pt x="727" y="463"/>
                  </a:lnTo>
                  <a:lnTo>
                    <a:pt x="727" y="461"/>
                  </a:lnTo>
                  <a:lnTo>
                    <a:pt x="725" y="461"/>
                  </a:lnTo>
                  <a:lnTo>
                    <a:pt x="725" y="459"/>
                  </a:lnTo>
                  <a:lnTo>
                    <a:pt x="725" y="457"/>
                  </a:lnTo>
                  <a:lnTo>
                    <a:pt x="723" y="455"/>
                  </a:lnTo>
                  <a:lnTo>
                    <a:pt x="717" y="449"/>
                  </a:lnTo>
                  <a:lnTo>
                    <a:pt x="715" y="451"/>
                  </a:lnTo>
                  <a:lnTo>
                    <a:pt x="715" y="449"/>
                  </a:lnTo>
                  <a:lnTo>
                    <a:pt x="715" y="447"/>
                  </a:lnTo>
                  <a:lnTo>
                    <a:pt x="715" y="445"/>
                  </a:lnTo>
                  <a:lnTo>
                    <a:pt x="714" y="445"/>
                  </a:lnTo>
                  <a:lnTo>
                    <a:pt x="712" y="443"/>
                  </a:lnTo>
                  <a:lnTo>
                    <a:pt x="710" y="443"/>
                  </a:lnTo>
                  <a:lnTo>
                    <a:pt x="710" y="442"/>
                  </a:lnTo>
                  <a:lnTo>
                    <a:pt x="708" y="438"/>
                  </a:lnTo>
                  <a:lnTo>
                    <a:pt x="706" y="438"/>
                  </a:lnTo>
                  <a:lnTo>
                    <a:pt x="706" y="436"/>
                  </a:lnTo>
                  <a:lnTo>
                    <a:pt x="708" y="434"/>
                  </a:lnTo>
                  <a:lnTo>
                    <a:pt x="706" y="432"/>
                  </a:lnTo>
                  <a:lnTo>
                    <a:pt x="706" y="430"/>
                  </a:lnTo>
                  <a:lnTo>
                    <a:pt x="706" y="428"/>
                  </a:lnTo>
                  <a:lnTo>
                    <a:pt x="706" y="426"/>
                  </a:lnTo>
                  <a:lnTo>
                    <a:pt x="704" y="426"/>
                  </a:lnTo>
                  <a:lnTo>
                    <a:pt x="704" y="424"/>
                  </a:lnTo>
                  <a:lnTo>
                    <a:pt x="704" y="422"/>
                  </a:lnTo>
                  <a:lnTo>
                    <a:pt x="704" y="420"/>
                  </a:lnTo>
                  <a:lnTo>
                    <a:pt x="704" y="419"/>
                  </a:lnTo>
                  <a:lnTo>
                    <a:pt x="702" y="417"/>
                  </a:lnTo>
                  <a:lnTo>
                    <a:pt x="702" y="413"/>
                  </a:lnTo>
                  <a:lnTo>
                    <a:pt x="700" y="411"/>
                  </a:lnTo>
                  <a:lnTo>
                    <a:pt x="698" y="411"/>
                  </a:lnTo>
                  <a:lnTo>
                    <a:pt x="698" y="409"/>
                  </a:lnTo>
                  <a:lnTo>
                    <a:pt x="696" y="407"/>
                  </a:lnTo>
                  <a:lnTo>
                    <a:pt x="696" y="405"/>
                  </a:lnTo>
                  <a:lnTo>
                    <a:pt x="696" y="401"/>
                  </a:lnTo>
                  <a:lnTo>
                    <a:pt x="694" y="399"/>
                  </a:lnTo>
                  <a:lnTo>
                    <a:pt x="692" y="397"/>
                  </a:lnTo>
                  <a:lnTo>
                    <a:pt x="692" y="396"/>
                  </a:lnTo>
                  <a:lnTo>
                    <a:pt x="692" y="394"/>
                  </a:lnTo>
                  <a:lnTo>
                    <a:pt x="691" y="394"/>
                  </a:lnTo>
                  <a:lnTo>
                    <a:pt x="691" y="392"/>
                  </a:lnTo>
                  <a:lnTo>
                    <a:pt x="691" y="386"/>
                  </a:lnTo>
                  <a:lnTo>
                    <a:pt x="692" y="386"/>
                  </a:lnTo>
                  <a:lnTo>
                    <a:pt x="691" y="386"/>
                  </a:lnTo>
                  <a:lnTo>
                    <a:pt x="691" y="384"/>
                  </a:lnTo>
                  <a:lnTo>
                    <a:pt x="691" y="382"/>
                  </a:lnTo>
                  <a:lnTo>
                    <a:pt x="689" y="382"/>
                  </a:lnTo>
                  <a:lnTo>
                    <a:pt x="691" y="382"/>
                  </a:lnTo>
                  <a:lnTo>
                    <a:pt x="691" y="380"/>
                  </a:lnTo>
                  <a:lnTo>
                    <a:pt x="691" y="378"/>
                  </a:lnTo>
                  <a:lnTo>
                    <a:pt x="691" y="376"/>
                  </a:lnTo>
                  <a:lnTo>
                    <a:pt x="691" y="374"/>
                  </a:lnTo>
                  <a:lnTo>
                    <a:pt x="689" y="374"/>
                  </a:lnTo>
                  <a:lnTo>
                    <a:pt x="689" y="372"/>
                  </a:lnTo>
                  <a:lnTo>
                    <a:pt x="691" y="371"/>
                  </a:lnTo>
                  <a:lnTo>
                    <a:pt x="689" y="369"/>
                  </a:lnTo>
                  <a:lnTo>
                    <a:pt x="689" y="367"/>
                  </a:lnTo>
                  <a:lnTo>
                    <a:pt x="691" y="367"/>
                  </a:lnTo>
                  <a:lnTo>
                    <a:pt x="692" y="365"/>
                  </a:lnTo>
                  <a:lnTo>
                    <a:pt x="692" y="363"/>
                  </a:lnTo>
                  <a:lnTo>
                    <a:pt x="692" y="361"/>
                  </a:lnTo>
                  <a:lnTo>
                    <a:pt x="692" y="359"/>
                  </a:lnTo>
                  <a:lnTo>
                    <a:pt x="692" y="357"/>
                  </a:lnTo>
                  <a:lnTo>
                    <a:pt x="692" y="355"/>
                  </a:lnTo>
                  <a:lnTo>
                    <a:pt x="694" y="353"/>
                  </a:lnTo>
                  <a:lnTo>
                    <a:pt x="694" y="349"/>
                  </a:lnTo>
                  <a:lnTo>
                    <a:pt x="694" y="348"/>
                  </a:lnTo>
                  <a:lnTo>
                    <a:pt x="694" y="346"/>
                  </a:lnTo>
                  <a:lnTo>
                    <a:pt x="692" y="346"/>
                  </a:lnTo>
                  <a:lnTo>
                    <a:pt x="692" y="340"/>
                  </a:lnTo>
                  <a:lnTo>
                    <a:pt x="692" y="338"/>
                  </a:lnTo>
                  <a:lnTo>
                    <a:pt x="691" y="336"/>
                  </a:lnTo>
                  <a:lnTo>
                    <a:pt x="691" y="334"/>
                  </a:lnTo>
                  <a:lnTo>
                    <a:pt x="689" y="332"/>
                  </a:lnTo>
                  <a:lnTo>
                    <a:pt x="687" y="332"/>
                  </a:lnTo>
                  <a:lnTo>
                    <a:pt x="687" y="330"/>
                  </a:lnTo>
                  <a:lnTo>
                    <a:pt x="687" y="328"/>
                  </a:lnTo>
                  <a:lnTo>
                    <a:pt x="687" y="326"/>
                  </a:lnTo>
                  <a:lnTo>
                    <a:pt x="685" y="326"/>
                  </a:lnTo>
                  <a:lnTo>
                    <a:pt x="685" y="324"/>
                  </a:lnTo>
                  <a:lnTo>
                    <a:pt x="685" y="323"/>
                  </a:lnTo>
                  <a:lnTo>
                    <a:pt x="683" y="323"/>
                  </a:lnTo>
                  <a:lnTo>
                    <a:pt x="683" y="321"/>
                  </a:lnTo>
                  <a:lnTo>
                    <a:pt x="681" y="319"/>
                  </a:lnTo>
                  <a:lnTo>
                    <a:pt x="679" y="315"/>
                  </a:lnTo>
                  <a:lnTo>
                    <a:pt x="681" y="315"/>
                  </a:lnTo>
                  <a:lnTo>
                    <a:pt x="679" y="313"/>
                  </a:lnTo>
                  <a:lnTo>
                    <a:pt x="677" y="311"/>
                  </a:lnTo>
                  <a:lnTo>
                    <a:pt x="675" y="311"/>
                  </a:lnTo>
                  <a:lnTo>
                    <a:pt x="675" y="309"/>
                  </a:lnTo>
                  <a:lnTo>
                    <a:pt x="675" y="307"/>
                  </a:lnTo>
                  <a:lnTo>
                    <a:pt x="675" y="305"/>
                  </a:lnTo>
                  <a:lnTo>
                    <a:pt x="677" y="305"/>
                  </a:lnTo>
                  <a:lnTo>
                    <a:pt x="675" y="303"/>
                  </a:lnTo>
                  <a:lnTo>
                    <a:pt x="675" y="301"/>
                  </a:lnTo>
                  <a:lnTo>
                    <a:pt x="675" y="300"/>
                  </a:lnTo>
                  <a:lnTo>
                    <a:pt x="675" y="298"/>
                  </a:lnTo>
                  <a:lnTo>
                    <a:pt x="675" y="296"/>
                  </a:lnTo>
                  <a:lnTo>
                    <a:pt x="675" y="294"/>
                  </a:lnTo>
                  <a:lnTo>
                    <a:pt x="675" y="292"/>
                  </a:lnTo>
                  <a:lnTo>
                    <a:pt x="675" y="290"/>
                  </a:lnTo>
                  <a:lnTo>
                    <a:pt x="675" y="288"/>
                  </a:lnTo>
                  <a:lnTo>
                    <a:pt x="673" y="286"/>
                  </a:lnTo>
                  <a:lnTo>
                    <a:pt x="673" y="284"/>
                  </a:lnTo>
                  <a:lnTo>
                    <a:pt x="673" y="278"/>
                  </a:lnTo>
                  <a:lnTo>
                    <a:pt x="671" y="277"/>
                  </a:lnTo>
                  <a:lnTo>
                    <a:pt x="671" y="275"/>
                  </a:lnTo>
                  <a:lnTo>
                    <a:pt x="669" y="275"/>
                  </a:lnTo>
                  <a:lnTo>
                    <a:pt x="669" y="271"/>
                  </a:lnTo>
                  <a:lnTo>
                    <a:pt x="668" y="273"/>
                  </a:lnTo>
                  <a:lnTo>
                    <a:pt x="668" y="271"/>
                  </a:lnTo>
                  <a:lnTo>
                    <a:pt x="666" y="271"/>
                  </a:lnTo>
                  <a:lnTo>
                    <a:pt x="664" y="269"/>
                  </a:lnTo>
                  <a:lnTo>
                    <a:pt x="662" y="269"/>
                  </a:lnTo>
                  <a:lnTo>
                    <a:pt x="662" y="267"/>
                  </a:lnTo>
                  <a:lnTo>
                    <a:pt x="660" y="265"/>
                  </a:lnTo>
                  <a:lnTo>
                    <a:pt x="660" y="263"/>
                  </a:lnTo>
                  <a:lnTo>
                    <a:pt x="662" y="261"/>
                  </a:lnTo>
                  <a:lnTo>
                    <a:pt x="660" y="259"/>
                  </a:lnTo>
                  <a:lnTo>
                    <a:pt x="660" y="257"/>
                  </a:lnTo>
                  <a:lnTo>
                    <a:pt x="660" y="255"/>
                  </a:lnTo>
                  <a:lnTo>
                    <a:pt x="658" y="255"/>
                  </a:lnTo>
                  <a:lnTo>
                    <a:pt x="656" y="255"/>
                  </a:lnTo>
                  <a:lnTo>
                    <a:pt x="654" y="253"/>
                  </a:lnTo>
                  <a:lnTo>
                    <a:pt x="654" y="255"/>
                  </a:lnTo>
                  <a:lnTo>
                    <a:pt x="652" y="255"/>
                  </a:lnTo>
                  <a:lnTo>
                    <a:pt x="652" y="253"/>
                  </a:lnTo>
                  <a:lnTo>
                    <a:pt x="650" y="252"/>
                  </a:lnTo>
                  <a:lnTo>
                    <a:pt x="646" y="248"/>
                  </a:lnTo>
                  <a:lnTo>
                    <a:pt x="644" y="244"/>
                  </a:lnTo>
                  <a:lnTo>
                    <a:pt x="643" y="242"/>
                  </a:lnTo>
                  <a:lnTo>
                    <a:pt x="641" y="242"/>
                  </a:lnTo>
                  <a:lnTo>
                    <a:pt x="639" y="242"/>
                  </a:lnTo>
                  <a:lnTo>
                    <a:pt x="639" y="240"/>
                  </a:lnTo>
                  <a:lnTo>
                    <a:pt x="639" y="238"/>
                  </a:lnTo>
                  <a:lnTo>
                    <a:pt x="637" y="238"/>
                  </a:lnTo>
                  <a:lnTo>
                    <a:pt x="635" y="236"/>
                  </a:lnTo>
                  <a:lnTo>
                    <a:pt x="635" y="234"/>
                  </a:lnTo>
                  <a:lnTo>
                    <a:pt x="633" y="234"/>
                  </a:lnTo>
                  <a:lnTo>
                    <a:pt x="633" y="232"/>
                  </a:lnTo>
                  <a:lnTo>
                    <a:pt x="631" y="230"/>
                  </a:lnTo>
                  <a:lnTo>
                    <a:pt x="629" y="232"/>
                  </a:lnTo>
                  <a:lnTo>
                    <a:pt x="627" y="230"/>
                  </a:lnTo>
                  <a:lnTo>
                    <a:pt x="627" y="232"/>
                  </a:lnTo>
                  <a:lnTo>
                    <a:pt x="625" y="232"/>
                  </a:lnTo>
                  <a:lnTo>
                    <a:pt x="623" y="230"/>
                  </a:lnTo>
                  <a:lnTo>
                    <a:pt x="623" y="229"/>
                  </a:lnTo>
                  <a:lnTo>
                    <a:pt x="623" y="227"/>
                  </a:lnTo>
                  <a:lnTo>
                    <a:pt x="621" y="227"/>
                  </a:lnTo>
                  <a:lnTo>
                    <a:pt x="620" y="227"/>
                  </a:lnTo>
                  <a:lnTo>
                    <a:pt x="618" y="227"/>
                  </a:lnTo>
                  <a:lnTo>
                    <a:pt x="614" y="223"/>
                  </a:lnTo>
                  <a:lnTo>
                    <a:pt x="612" y="221"/>
                  </a:lnTo>
                  <a:lnTo>
                    <a:pt x="610" y="221"/>
                  </a:lnTo>
                  <a:lnTo>
                    <a:pt x="606" y="221"/>
                  </a:lnTo>
                  <a:lnTo>
                    <a:pt x="606" y="217"/>
                  </a:lnTo>
                  <a:lnTo>
                    <a:pt x="606" y="215"/>
                  </a:lnTo>
                  <a:lnTo>
                    <a:pt x="606" y="213"/>
                  </a:lnTo>
                  <a:lnTo>
                    <a:pt x="604" y="213"/>
                  </a:lnTo>
                  <a:lnTo>
                    <a:pt x="604" y="211"/>
                  </a:lnTo>
                  <a:lnTo>
                    <a:pt x="602" y="209"/>
                  </a:lnTo>
                  <a:lnTo>
                    <a:pt x="600" y="209"/>
                  </a:lnTo>
                  <a:lnTo>
                    <a:pt x="598" y="207"/>
                  </a:lnTo>
                  <a:lnTo>
                    <a:pt x="598" y="205"/>
                  </a:lnTo>
                  <a:lnTo>
                    <a:pt x="597" y="205"/>
                  </a:lnTo>
                  <a:lnTo>
                    <a:pt x="597" y="204"/>
                  </a:lnTo>
                  <a:lnTo>
                    <a:pt x="595" y="202"/>
                  </a:lnTo>
                  <a:lnTo>
                    <a:pt x="593" y="202"/>
                  </a:lnTo>
                  <a:lnTo>
                    <a:pt x="593" y="198"/>
                  </a:lnTo>
                  <a:lnTo>
                    <a:pt x="591" y="198"/>
                  </a:lnTo>
                  <a:lnTo>
                    <a:pt x="589" y="194"/>
                  </a:lnTo>
                  <a:lnTo>
                    <a:pt x="587" y="192"/>
                  </a:lnTo>
                  <a:lnTo>
                    <a:pt x="585" y="188"/>
                  </a:lnTo>
                  <a:lnTo>
                    <a:pt x="583" y="186"/>
                  </a:lnTo>
                  <a:lnTo>
                    <a:pt x="583" y="184"/>
                  </a:lnTo>
                  <a:lnTo>
                    <a:pt x="583" y="182"/>
                  </a:lnTo>
                  <a:lnTo>
                    <a:pt x="583" y="181"/>
                  </a:lnTo>
                  <a:lnTo>
                    <a:pt x="581" y="181"/>
                  </a:lnTo>
                  <a:lnTo>
                    <a:pt x="581" y="177"/>
                  </a:lnTo>
                  <a:lnTo>
                    <a:pt x="579" y="175"/>
                  </a:lnTo>
                  <a:lnTo>
                    <a:pt x="579" y="173"/>
                  </a:lnTo>
                  <a:lnTo>
                    <a:pt x="577" y="173"/>
                  </a:lnTo>
                  <a:lnTo>
                    <a:pt x="575" y="171"/>
                  </a:lnTo>
                  <a:lnTo>
                    <a:pt x="573" y="169"/>
                  </a:lnTo>
                  <a:lnTo>
                    <a:pt x="573" y="167"/>
                  </a:lnTo>
                  <a:lnTo>
                    <a:pt x="570" y="165"/>
                  </a:lnTo>
                  <a:lnTo>
                    <a:pt x="566" y="163"/>
                  </a:lnTo>
                  <a:lnTo>
                    <a:pt x="564" y="161"/>
                  </a:lnTo>
                  <a:lnTo>
                    <a:pt x="564" y="159"/>
                  </a:lnTo>
                  <a:lnTo>
                    <a:pt x="562" y="158"/>
                  </a:lnTo>
                  <a:lnTo>
                    <a:pt x="558" y="158"/>
                  </a:lnTo>
                  <a:lnTo>
                    <a:pt x="558" y="156"/>
                  </a:lnTo>
                  <a:lnTo>
                    <a:pt x="558" y="154"/>
                  </a:lnTo>
                  <a:lnTo>
                    <a:pt x="554" y="148"/>
                  </a:lnTo>
                  <a:lnTo>
                    <a:pt x="552" y="146"/>
                  </a:lnTo>
                  <a:lnTo>
                    <a:pt x="550" y="144"/>
                  </a:lnTo>
                  <a:lnTo>
                    <a:pt x="549" y="138"/>
                  </a:lnTo>
                  <a:lnTo>
                    <a:pt x="547" y="134"/>
                  </a:lnTo>
                  <a:lnTo>
                    <a:pt x="543" y="134"/>
                  </a:lnTo>
                  <a:lnTo>
                    <a:pt x="541" y="131"/>
                  </a:lnTo>
                  <a:lnTo>
                    <a:pt x="539" y="131"/>
                  </a:lnTo>
                  <a:lnTo>
                    <a:pt x="537" y="129"/>
                  </a:lnTo>
                  <a:lnTo>
                    <a:pt x="537" y="127"/>
                  </a:lnTo>
                  <a:lnTo>
                    <a:pt x="537" y="125"/>
                  </a:lnTo>
                  <a:lnTo>
                    <a:pt x="537" y="123"/>
                  </a:lnTo>
                  <a:lnTo>
                    <a:pt x="535" y="121"/>
                  </a:lnTo>
                  <a:lnTo>
                    <a:pt x="533" y="121"/>
                  </a:lnTo>
                  <a:lnTo>
                    <a:pt x="531" y="117"/>
                  </a:lnTo>
                  <a:lnTo>
                    <a:pt x="529" y="115"/>
                  </a:lnTo>
                  <a:lnTo>
                    <a:pt x="526" y="115"/>
                  </a:lnTo>
                  <a:lnTo>
                    <a:pt x="522" y="113"/>
                  </a:lnTo>
                  <a:lnTo>
                    <a:pt x="520" y="113"/>
                  </a:lnTo>
                  <a:lnTo>
                    <a:pt x="518" y="111"/>
                  </a:lnTo>
                  <a:lnTo>
                    <a:pt x="516" y="110"/>
                  </a:lnTo>
                  <a:lnTo>
                    <a:pt x="516" y="108"/>
                  </a:lnTo>
                  <a:lnTo>
                    <a:pt x="514" y="108"/>
                  </a:lnTo>
                  <a:lnTo>
                    <a:pt x="512" y="108"/>
                  </a:lnTo>
                  <a:lnTo>
                    <a:pt x="508" y="104"/>
                  </a:lnTo>
                  <a:lnTo>
                    <a:pt x="506" y="102"/>
                  </a:lnTo>
                  <a:lnTo>
                    <a:pt x="506" y="100"/>
                  </a:lnTo>
                  <a:lnTo>
                    <a:pt x="504" y="100"/>
                  </a:lnTo>
                  <a:lnTo>
                    <a:pt x="502" y="98"/>
                  </a:lnTo>
                  <a:lnTo>
                    <a:pt x="501" y="98"/>
                  </a:lnTo>
                  <a:lnTo>
                    <a:pt x="501" y="96"/>
                  </a:lnTo>
                  <a:lnTo>
                    <a:pt x="501" y="94"/>
                  </a:lnTo>
                  <a:lnTo>
                    <a:pt x="499" y="92"/>
                  </a:lnTo>
                  <a:lnTo>
                    <a:pt x="499" y="90"/>
                  </a:lnTo>
                  <a:lnTo>
                    <a:pt x="499" y="88"/>
                  </a:lnTo>
                  <a:lnTo>
                    <a:pt x="499" y="86"/>
                  </a:lnTo>
                  <a:lnTo>
                    <a:pt x="499" y="85"/>
                  </a:lnTo>
                  <a:lnTo>
                    <a:pt x="497" y="85"/>
                  </a:lnTo>
                  <a:lnTo>
                    <a:pt x="495" y="83"/>
                  </a:lnTo>
                  <a:lnTo>
                    <a:pt x="493" y="79"/>
                  </a:lnTo>
                  <a:lnTo>
                    <a:pt x="493" y="77"/>
                  </a:lnTo>
                  <a:lnTo>
                    <a:pt x="493" y="73"/>
                  </a:lnTo>
                  <a:lnTo>
                    <a:pt x="493" y="71"/>
                  </a:lnTo>
                  <a:lnTo>
                    <a:pt x="491" y="69"/>
                  </a:lnTo>
                  <a:lnTo>
                    <a:pt x="491" y="67"/>
                  </a:lnTo>
                  <a:lnTo>
                    <a:pt x="489" y="62"/>
                  </a:lnTo>
                  <a:lnTo>
                    <a:pt x="487" y="58"/>
                  </a:lnTo>
                  <a:lnTo>
                    <a:pt x="483" y="54"/>
                  </a:lnTo>
                  <a:lnTo>
                    <a:pt x="483" y="52"/>
                  </a:lnTo>
                  <a:lnTo>
                    <a:pt x="483" y="50"/>
                  </a:lnTo>
                  <a:lnTo>
                    <a:pt x="481" y="48"/>
                  </a:lnTo>
                  <a:lnTo>
                    <a:pt x="479" y="46"/>
                  </a:lnTo>
                  <a:lnTo>
                    <a:pt x="478" y="46"/>
                  </a:lnTo>
                  <a:lnTo>
                    <a:pt x="474" y="44"/>
                  </a:lnTo>
                  <a:lnTo>
                    <a:pt x="470" y="46"/>
                  </a:lnTo>
                  <a:lnTo>
                    <a:pt x="468" y="44"/>
                  </a:lnTo>
                  <a:lnTo>
                    <a:pt x="464" y="42"/>
                  </a:lnTo>
                  <a:lnTo>
                    <a:pt x="464" y="40"/>
                  </a:lnTo>
                  <a:lnTo>
                    <a:pt x="462" y="39"/>
                  </a:lnTo>
                  <a:lnTo>
                    <a:pt x="441" y="35"/>
                  </a:lnTo>
                  <a:lnTo>
                    <a:pt x="420" y="33"/>
                  </a:lnTo>
                  <a:lnTo>
                    <a:pt x="399" y="29"/>
                  </a:lnTo>
                  <a:lnTo>
                    <a:pt x="378" y="25"/>
                  </a:lnTo>
                  <a:lnTo>
                    <a:pt x="357" y="23"/>
                  </a:lnTo>
                  <a:lnTo>
                    <a:pt x="336" y="19"/>
                  </a:lnTo>
                  <a:lnTo>
                    <a:pt x="312" y="15"/>
                  </a:lnTo>
                  <a:lnTo>
                    <a:pt x="291" y="12"/>
                  </a:lnTo>
                  <a:lnTo>
                    <a:pt x="270" y="10"/>
                  </a:lnTo>
                  <a:lnTo>
                    <a:pt x="249" y="6"/>
                  </a:lnTo>
                  <a:lnTo>
                    <a:pt x="228" y="2"/>
                  </a:lnTo>
                  <a:lnTo>
                    <a:pt x="218" y="0"/>
                  </a:lnTo>
                  <a:lnTo>
                    <a:pt x="217" y="14"/>
                  </a:lnTo>
                  <a:lnTo>
                    <a:pt x="213" y="35"/>
                  </a:lnTo>
                  <a:lnTo>
                    <a:pt x="211" y="54"/>
                  </a:lnTo>
                  <a:lnTo>
                    <a:pt x="211" y="58"/>
                  </a:lnTo>
                  <a:lnTo>
                    <a:pt x="209" y="71"/>
                  </a:lnTo>
                  <a:lnTo>
                    <a:pt x="209" y="73"/>
                  </a:lnTo>
                  <a:lnTo>
                    <a:pt x="207" y="77"/>
                  </a:lnTo>
                  <a:lnTo>
                    <a:pt x="207" y="79"/>
                  </a:lnTo>
                  <a:lnTo>
                    <a:pt x="186" y="75"/>
                  </a:lnTo>
                  <a:lnTo>
                    <a:pt x="184" y="75"/>
                  </a:lnTo>
                  <a:lnTo>
                    <a:pt x="176" y="73"/>
                  </a:lnTo>
                  <a:lnTo>
                    <a:pt x="172" y="73"/>
                  </a:lnTo>
                  <a:lnTo>
                    <a:pt x="157" y="69"/>
                  </a:lnTo>
                  <a:lnTo>
                    <a:pt x="155" y="69"/>
                  </a:lnTo>
                  <a:lnTo>
                    <a:pt x="149" y="69"/>
                  </a:lnTo>
                  <a:lnTo>
                    <a:pt x="147" y="69"/>
                  </a:lnTo>
                  <a:lnTo>
                    <a:pt x="138" y="67"/>
                  </a:lnTo>
                  <a:lnTo>
                    <a:pt x="136" y="67"/>
                  </a:lnTo>
                  <a:lnTo>
                    <a:pt x="134" y="65"/>
                  </a:lnTo>
                  <a:lnTo>
                    <a:pt x="115" y="63"/>
                  </a:lnTo>
                  <a:lnTo>
                    <a:pt x="107" y="81"/>
                  </a:lnTo>
                  <a:lnTo>
                    <a:pt x="109" y="83"/>
                  </a:lnTo>
                  <a:lnTo>
                    <a:pt x="111" y="85"/>
                  </a:lnTo>
                  <a:lnTo>
                    <a:pt x="115" y="79"/>
                  </a:lnTo>
                  <a:lnTo>
                    <a:pt x="115" y="92"/>
                  </a:lnTo>
                  <a:lnTo>
                    <a:pt x="115" y="96"/>
                  </a:lnTo>
                  <a:lnTo>
                    <a:pt x="115" y="113"/>
                  </a:lnTo>
                  <a:lnTo>
                    <a:pt x="115" y="134"/>
                  </a:lnTo>
                  <a:lnTo>
                    <a:pt x="115" y="146"/>
                  </a:lnTo>
                  <a:lnTo>
                    <a:pt x="115" y="156"/>
                  </a:lnTo>
                  <a:lnTo>
                    <a:pt x="115" y="159"/>
                  </a:lnTo>
                  <a:lnTo>
                    <a:pt x="115" y="177"/>
                  </a:lnTo>
                  <a:lnTo>
                    <a:pt x="115" y="184"/>
                  </a:lnTo>
                  <a:lnTo>
                    <a:pt x="117" y="190"/>
                  </a:lnTo>
                  <a:lnTo>
                    <a:pt x="119" y="194"/>
                  </a:lnTo>
                  <a:lnTo>
                    <a:pt x="121" y="194"/>
                  </a:lnTo>
                  <a:lnTo>
                    <a:pt x="121" y="196"/>
                  </a:lnTo>
                  <a:lnTo>
                    <a:pt x="122" y="219"/>
                  </a:lnTo>
                  <a:lnTo>
                    <a:pt x="124" y="240"/>
                  </a:lnTo>
                  <a:lnTo>
                    <a:pt x="124" y="242"/>
                  </a:lnTo>
                  <a:lnTo>
                    <a:pt x="124" y="253"/>
                  </a:lnTo>
                  <a:lnTo>
                    <a:pt x="122" y="261"/>
                  </a:lnTo>
                  <a:lnTo>
                    <a:pt x="122" y="282"/>
                  </a:lnTo>
                  <a:lnTo>
                    <a:pt x="122" y="288"/>
                  </a:lnTo>
                  <a:lnTo>
                    <a:pt x="119" y="294"/>
                  </a:lnTo>
                  <a:lnTo>
                    <a:pt x="119" y="296"/>
                  </a:lnTo>
                  <a:lnTo>
                    <a:pt x="117" y="303"/>
                  </a:lnTo>
                  <a:lnTo>
                    <a:pt x="115" y="315"/>
                  </a:lnTo>
                  <a:close/>
                </a:path>
              </a:pathLst>
            </a:custGeom>
            <a:solidFill>
              <a:srgbClr val="FFFB9D"/>
            </a:solidFill>
            <a:ln w="9525">
              <a:noFill/>
              <a:round/>
              <a:headEnd/>
              <a:tailEnd/>
            </a:ln>
          </p:spPr>
          <p:txBody>
            <a:bodyPr/>
            <a:lstStyle/>
            <a:p>
              <a:endParaRPr lang="es-MX">
                <a:latin typeface="Calibri" pitchFamily="34" charset="0"/>
              </a:endParaRPr>
            </a:p>
          </p:txBody>
        </p:sp>
        <p:sp>
          <p:nvSpPr>
            <p:cNvPr id="31755" name="Freeform 17"/>
            <p:cNvSpPr>
              <a:spLocks/>
            </p:cNvSpPr>
            <p:nvPr/>
          </p:nvSpPr>
          <p:spPr bwMode="auto">
            <a:xfrm>
              <a:off x="2312988" y="1644650"/>
              <a:ext cx="1389062" cy="1712913"/>
            </a:xfrm>
            <a:custGeom>
              <a:avLst/>
              <a:gdLst>
                <a:gd name="T0" fmla="*/ 2147483647 w 875"/>
                <a:gd name="T1" fmla="*/ 2147483647 h 1079"/>
                <a:gd name="T2" fmla="*/ 2147483647 w 875"/>
                <a:gd name="T3" fmla="*/ 2147483647 h 1079"/>
                <a:gd name="T4" fmla="*/ 2147483647 w 875"/>
                <a:gd name="T5" fmla="*/ 2147483647 h 1079"/>
                <a:gd name="T6" fmla="*/ 2147483647 w 875"/>
                <a:gd name="T7" fmla="*/ 2147483647 h 1079"/>
                <a:gd name="T8" fmla="*/ 2147483647 w 875"/>
                <a:gd name="T9" fmla="*/ 2147483647 h 1079"/>
                <a:gd name="T10" fmla="*/ 2147483647 w 875"/>
                <a:gd name="T11" fmla="*/ 2147483647 h 1079"/>
                <a:gd name="T12" fmla="*/ 2147483647 w 875"/>
                <a:gd name="T13" fmla="*/ 2147483647 h 1079"/>
                <a:gd name="T14" fmla="*/ 2147483647 w 875"/>
                <a:gd name="T15" fmla="*/ 2147483647 h 1079"/>
                <a:gd name="T16" fmla="*/ 2147483647 w 875"/>
                <a:gd name="T17" fmla="*/ 2147483647 h 1079"/>
                <a:gd name="T18" fmla="*/ 2147483647 w 875"/>
                <a:gd name="T19" fmla="*/ 2147483647 h 1079"/>
                <a:gd name="T20" fmla="*/ 2147483647 w 875"/>
                <a:gd name="T21" fmla="*/ 2147483647 h 1079"/>
                <a:gd name="T22" fmla="*/ 2147483647 w 875"/>
                <a:gd name="T23" fmla="*/ 2147483647 h 1079"/>
                <a:gd name="T24" fmla="*/ 2147483647 w 875"/>
                <a:gd name="T25" fmla="*/ 2147483647 h 1079"/>
                <a:gd name="T26" fmla="*/ 2147483647 w 875"/>
                <a:gd name="T27" fmla="*/ 2147483647 h 1079"/>
                <a:gd name="T28" fmla="*/ 2147483647 w 875"/>
                <a:gd name="T29" fmla="*/ 2147483647 h 1079"/>
                <a:gd name="T30" fmla="*/ 2147483647 w 875"/>
                <a:gd name="T31" fmla="*/ 2147483647 h 1079"/>
                <a:gd name="T32" fmla="*/ 2147483647 w 875"/>
                <a:gd name="T33" fmla="*/ 2147483647 h 1079"/>
                <a:gd name="T34" fmla="*/ 2147483647 w 875"/>
                <a:gd name="T35" fmla="*/ 2147483647 h 1079"/>
                <a:gd name="T36" fmla="*/ 2147483647 w 875"/>
                <a:gd name="T37" fmla="*/ 2147483647 h 1079"/>
                <a:gd name="T38" fmla="*/ 2147483647 w 875"/>
                <a:gd name="T39" fmla="*/ 2147483647 h 1079"/>
                <a:gd name="T40" fmla="*/ 2147483647 w 875"/>
                <a:gd name="T41" fmla="*/ 2147483647 h 1079"/>
                <a:gd name="T42" fmla="*/ 2147483647 w 875"/>
                <a:gd name="T43" fmla="*/ 2147483647 h 1079"/>
                <a:gd name="T44" fmla="*/ 2147483647 w 875"/>
                <a:gd name="T45" fmla="*/ 2147483647 h 1079"/>
                <a:gd name="T46" fmla="*/ 2147483647 w 875"/>
                <a:gd name="T47" fmla="*/ 2147483647 h 1079"/>
                <a:gd name="T48" fmla="*/ 2147483647 w 875"/>
                <a:gd name="T49" fmla="*/ 2147483647 h 1079"/>
                <a:gd name="T50" fmla="*/ 2147483647 w 875"/>
                <a:gd name="T51" fmla="*/ 2147483647 h 1079"/>
                <a:gd name="T52" fmla="*/ 2147483647 w 875"/>
                <a:gd name="T53" fmla="*/ 2147483647 h 1079"/>
                <a:gd name="T54" fmla="*/ 2147483647 w 875"/>
                <a:gd name="T55" fmla="*/ 2147483647 h 1079"/>
                <a:gd name="T56" fmla="*/ 2147483647 w 875"/>
                <a:gd name="T57" fmla="*/ 2147483647 h 1079"/>
                <a:gd name="T58" fmla="*/ 2147483647 w 875"/>
                <a:gd name="T59" fmla="*/ 2147483647 h 1079"/>
                <a:gd name="T60" fmla="*/ 2147483647 w 875"/>
                <a:gd name="T61" fmla="*/ 2147483647 h 1079"/>
                <a:gd name="T62" fmla="*/ 2147483647 w 875"/>
                <a:gd name="T63" fmla="*/ 2147483647 h 1079"/>
                <a:gd name="T64" fmla="*/ 2147483647 w 875"/>
                <a:gd name="T65" fmla="*/ 2147483647 h 1079"/>
                <a:gd name="T66" fmla="*/ 2147483647 w 875"/>
                <a:gd name="T67" fmla="*/ 2147483647 h 1079"/>
                <a:gd name="T68" fmla="*/ 2147483647 w 875"/>
                <a:gd name="T69" fmla="*/ 2147483647 h 1079"/>
                <a:gd name="T70" fmla="*/ 2147483647 w 875"/>
                <a:gd name="T71" fmla="*/ 2147483647 h 1079"/>
                <a:gd name="T72" fmla="*/ 2147483647 w 875"/>
                <a:gd name="T73" fmla="*/ 2147483647 h 1079"/>
                <a:gd name="T74" fmla="*/ 2147483647 w 875"/>
                <a:gd name="T75" fmla="*/ 2147483647 h 1079"/>
                <a:gd name="T76" fmla="*/ 2147483647 w 875"/>
                <a:gd name="T77" fmla="*/ 2147483647 h 1079"/>
                <a:gd name="T78" fmla="*/ 2147483647 w 875"/>
                <a:gd name="T79" fmla="*/ 2147483647 h 1079"/>
                <a:gd name="T80" fmla="*/ 2147483647 w 875"/>
                <a:gd name="T81" fmla="*/ 2147483647 h 1079"/>
                <a:gd name="T82" fmla="*/ 2147483647 w 875"/>
                <a:gd name="T83" fmla="*/ 2147483647 h 1079"/>
                <a:gd name="T84" fmla="*/ 2147483647 w 875"/>
                <a:gd name="T85" fmla="*/ 2147483647 h 1079"/>
                <a:gd name="T86" fmla="*/ 2147483647 w 875"/>
                <a:gd name="T87" fmla="*/ 2147483647 h 1079"/>
                <a:gd name="T88" fmla="*/ 2147483647 w 875"/>
                <a:gd name="T89" fmla="*/ 2147483647 h 1079"/>
                <a:gd name="T90" fmla="*/ 2147483647 w 875"/>
                <a:gd name="T91" fmla="*/ 2147483647 h 1079"/>
                <a:gd name="T92" fmla="*/ 2147483647 w 875"/>
                <a:gd name="T93" fmla="*/ 2147483647 h 1079"/>
                <a:gd name="T94" fmla="*/ 2147483647 w 875"/>
                <a:gd name="T95" fmla="*/ 2147483647 h 1079"/>
                <a:gd name="T96" fmla="*/ 2147483647 w 875"/>
                <a:gd name="T97" fmla="*/ 2147483647 h 1079"/>
                <a:gd name="T98" fmla="*/ 2147483647 w 875"/>
                <a:gd name="T99" fmla="*/ 2147483647 h 1079"/>
                <a:gd name="T100" fmla="*/ 2147483647 w 875"/>
                <a:gd name="T101" fmla="*/ 2147483647 h 1079"/>
                <a:gd name="T102" fmla="*/ 2147483647 w 875"/>
                <a:gd name="T103" fmla="*/ 2147483647 h 1079"/>
                <a:gd name="T104" fmla="*/ 2147483647 w 875"/>
                <a:gd name="T105" fmla="*/ 2147483647 h 1079"/>
                <a:gd name="T106" fmla="*/ 2147483647 w 875"/>
                <a:gd name="T107" fmla="*/ 2147483647 h 1079"/>
                <a:gd name="T108" fmla="*/ 2147483647 w 875"/>
                <a:gd name="T109" fmla="*/ 2147483647 h 1079"/>
                <a:gd name="T110" fmla="*/ 2147483647 w 875"/>
                <a:gd name="T111" fmla="*/ 2147483647 h 1079"/>
                <a:gd name="T112" fmla="*/ 2147483647 w 875"/>
                <a:gd name="T113" fmla="*/ 2147483647 h 1079"/>
                <a:gd name="T114" fmla="*/ 2147483647 w 875"/>
                <a:gd name="T115" fmla="*/ 2147483647 h 1079"/>
                <a:gd name="T116" fmla="*/ 2147483647 w 875"/>
                <a:gd name="T117" fmla="*/ 2147483647 h 1079"/>
                <a:gd name="T118" fmla="*/ 2147483647 w 875"/>
                <a:gd name="T119" fmla="*/ 2147483647 h 1079"/>
                <a:gd name="T120" fmla="*/ 2147483647 w 875"/>
                <a:gd name="T121" fmla="*/ 2147483647 h 1079"/>
                <a:gd name="T122" fmla="*/ 2147483647 w 875"/>
                <a:gd name="T123" fmla="*/ 2147483647 h 10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75"/>
                <a:gd name="T187" fmla="*/ 0 h 1079"/>
                <a:gd name="T188" fmla="*/ 875 w 875"/>
                <a:gd name="T189" fmla="*/ 1079 h 107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75" h="1079">
                  <a:moveTo>
                    <a:pt x="115" y="315"/>
                  </a:moveTo>
                  <a:lnTo>
                    <a:pt x="113" y="324"/>
                  </a:lnTo>
                  <a:lnTo>
                    <a:pt x="109" y="346"/>
                  </a:lnTo>
                  <a:lnTo>
                    <a:pt x="107" y="349"/>
                  </a:lnTo>
                  <a:lnTo>
                    <a:pt x="105" y="359"/>
                  </a:lnTo>
                  <a:lnTo>
                    <a:pt x="105" y="367"/>
                  </a:lnTo>
                  <a:lnTo>
                    <a:pt x="99" y="388"/>
                  </a:lnTo>
                  <a:lnTo>
                    <a:pt x="98" y="397"/>
                  </a:lnTo>
                  <a:lnTo>
                    <a:pt x="94" y="396"/>
                  </a:lnTo>
                  <a:lnTo>
                    <a:pt x="88" y="394"/>
                  </a:lnTo>
                  <a:lnTo>
                    <a:pt x="86" y="392"/>
                  </a:lnTo>
                  <a:lnTo>
                    <a:pt x="86" y="399"/>
                  </a:lnTo>
                  <a:lnTo>
                    <a:pt x="86" y="420"/>
                  </a:lnTo>
                  <a:lnTo>
                    <a:pt x="84" y="442"/>
                  </a:lnTo>
                  <a:lnTo>
                    <a:pt x="84" y="449"/>
                  </a:lnTo>
                  <a:lnTo>
                    <a:pt x="84" y="453"/>
                  </a:lnTo>
                  <a:lnTo>
                    <a:pt x="84" y="465"/>
                  </a:lnTo>
                  <a:lnTo>
                    <a:pt x="82" y="486"/>
                  </a:lnTo>
                  <a:lnTo>
                    <a:pt x="82" y="491"/>
                  </a:lnTo>
                  <a:lnTo>
                    <a:pt x="82" y="505"/>
                  </a:lnTo>
                  <a:lnTo>
                    <a:pt x="80" y="507"/>
                  </a:lnTo>
                  <a:lnTo>
                    <a:pt x="76" y="516"/>
                  </a:lnTo>
                  <a:lnTo>
                    <a:pt x="76" y="520"/>
                  </a:lnTo>
                  <a:lnTo>
                    <a:pt x="73" y="528"/>
                  </a:lnTo>
                  <a:lnTo>
                    <a:pt x="73" y="530"/>
                  </a:lnTo>
                  <a:lnTo>
                    <a:pt x="75" y="549"/>
                  </a:lnTo>
                  <a:lnTo>
                    <a:pt x="75" y="559"/>
                  </a:lnTo>
                  <a:lnTo>
                    <a:pt x="75" y="561"/>
                  </a:lnTo>
                  <a:lnTo>
                    <a:pt x="75" y="564"/>
                  </a:lnTo>
                  <a:lnTo>
                    <a:pt x="76" y="570"/>
                  </a:lnTo>
                  <a:lnTo>
                    <a:pt x="76" y="580"/>
                  </a:lnTo>
                  <a:lnTo>
                    <a:pt x="69" y="586"/>
                  </a:lnTo>
                  <a:lnTo>
                    <a:pt x="63" y="587"/>
                  </a:lnTo>
                  <a:lnTo>
                    <a:pt x="50" y="584"/>
                  </a:lnTo>
                  <a:lnTo>
                    <a:pt x="28" y="576"/>
                  </a:lnTo>
                  <a:lnTo>
                    <a:pt x="27" y="576"/>
                  </a:lnTo>
                  <a:lnTo>
                    <a:pt x="23" y="576"/>
                  </a:lnTo>
                  <a:lnTo>
                    <a:pt x="17" y="576"/>
                  </a:lnTo>
                  <a:lnTo>
                    <a:pt x="7" y="574"/>
                  </a:lnTo>
                  <a:lnTo>
                    <a:pt x="5" y="589"/>
                  </a:lnTo>
                  <a:lnTo>
                    <a:pt x="4" y="605"/>
                  </a:lnTo>
                  <a:lnTo>
                    <a:pt x="0" y="622"/>
                  </a:lnTo>
                  <a:lnTo>
                    <a:pt x="2" y="626"/>
                  </a:lnTo>
                  <a:lnTo>
                    <a:pt x="13" y="645"/>
                  </a:lnTo>
                  <a:lnTo>
                    <a:pt x="13" y="653"/>
                  </a:lnTo>
                  <a:lnTo>
                    <a:pt x="13" y="655"/>
                  </a:lnTo>
                  <a:lnTo>
                    <a:pt x="15" y="657"/>
                  </a:lnTo>
                  <a:lnTo>
                    <a:pt x="19" y="664"/>
                  </a:lnTo>
                  <a:lnTo>
                    <a:pt x="27" y="674"/>
                  </a:lnTo>
                  <a:lnTo>
                    <a:pt x="28" y="674"/>
                  </a:lnTo>
                  <a:lnTo>
                    <a:pt x="30" y="680"/>
                  </a:lnTo>
                  <a:lnTo>
                    <a:pt x="30" y="681"/>
                  </a:lnTo>
                  <a:lnTo>
                    <a:pt x="30" y="683"/>
                  </a:lnTo>
                  <a:lnTo>
                    <a:pt x="28" y="689"/>
                  </a:lnTo>
                  <a:lnTo>
                    <a:pt x="28" y="693"/>
                  </a:lnTo>
                  <a:lnTo>
                    <a:pt x="28" y="695"/>
                  </a:lnTo>
                  <a:lnTo>
                    <a:pt x="30" y="697"/>
                  </a:lnTo>
                  <a:lnTo>
                    <a:pt x="34" y="701"/>
                  </a:lnTo>
                  <a:lnTo>
                    <a:pt x="40" y="705"/>
                  </a:lnTo>
                  <a:lnTo>
                    <a:pt x="42" y="706"/>
                  </a:lnTo>
                  <a:lnTo>
                    <a:pt x="44" y="708"/>
                  </a:lnTo>
                  <a:lnTo>
                    <a:pt x="44" y="710"/>
                  </a:lnTo>
                  <a:lnTo>
                    <a:pt x="44" y="712"/>
                  </a:lnTo>
                  <a:lnTo>
                    <a:pt x="42" y="714"/>
                  </a:lnTo>
                  <a:lnTo>
                    <a:pt x="40" y="716"/>
                  </a:lnTo>
                  <a:lnTo>
                    <a:pt x="40" y="724"/>
                  </a:lnTo>
                  <a:lnTo>
                    <a:pt x="40" y="728"/>
                  </a:lnTo>
                  <a:lnTo>
                    <a:pt x="40" y="733"/>
                  </a:lnTo>
                  <a:lnTo>
                    <a:pt x="40" y="737"/>
                  </a:lnTo>
                  <a:lnTo>
                    <a:pt x="42" y="743"/>
                  </a:lnTo>
                  <a:lnTo>
                    <a:pt x="42" y="745"/>
                  </a:lnTo>
                  <a:lnTo>
                    <a:pt x="40" y="749"/>
                  </a:lnTo>
                  <a:lnTo>
                    <a:pt x="40" y="751"/>
                  </a:lnTo>
                  <a:lnTo>
                    <a:pt x="38" y="753"/>
                  </a:lnTo>
                  <a:lnTo>
                    <a:pt x="34" y="754"/>
                  </a:lnTo>
                  <a:lnTo>
                    <a:pt x="32" y="756"/>
                  </a:lnTo>
                  <a:lnTo>
                    <a:pt x="30" y="762"/>
                  </a:lnTo>
                  <a:lnTo>
                    <a:pt x="30" y="764"/>
                  </a:lnTo>
                  <a:lnTo>
                    <a:pt x="32" y="766"/>
                  </a:lnTo>
                  <a:lnTo>
                    <a:pt x="34" y="777"/>
                  </a:lnTo>
                  <a:lnTo>
                    <a:pt x="36" y="783"/>
                  </a:lnTo>
                  <a:lnTo>
                    <a:pt x="36" y="785"/>
                  </a:lnTo>
                  <a:lnTo>
                    <a:pt x="38" y="791"/>
                  </a:lnTo>
                  <a:lnTo>
                    <a:pt x="40" y="795"/>
                  </a:lnTo>
                  <a:lnTo>
                    <a:pt x="40" y="797"/>
                  </a:lnTo>
                  <a:lnTo>
                    <a:pt x="42" y="799"/>
                  </a:lnTo>
                  <a:lnTo>
                    <a:pt x="44" y="800"/>
                  </a:lnTo>
                  <a:lnTo>
                    <a:pt x="48" y="800"/>
                  </a:lnTo>
                  <a:lnTo>
                    <a:pt x="51" y="800"/>
                  </a:lnTo>
                  <a:lnTo>
                    <a:pt x="53" y="800"/>
                  </a:lnTo>
                  <a:lnTo>
                    <a:pt x="53" y="802"/>
                  </a:lnTo>
                  <a:lnTo>
                    <a:pt x="57" y="804"/>
                  </a:lnTo>
                  <a:lnTo>
                    <a:pt x="59" y="806"/>
                  </a:lnTo>
                  <a:lnTo>
                    <a:pt x="71" y="797"/>
                  </a:lnTo>
                  <a:lnTo>
                    <a:pt x="73" y="799"/>
                  </a:lnTo>
                  <a:lnTo>
                    <a:pt x="75" y="800"/>
                  </a:lnTo>
                  <a:lnTo>
                    <a:pt x="86" y="800"/>
                  </a:lnTo>
                  <a:lnTo>
                    <a:pt x="90" y="806"/>
                  </a:lnTo>
                  <a:lnTo>
                    <a:pt x="92" y="808"/>
                  </a:lnTo>
                  <a:lnTo>
                    <a:pt x="94" y="812"/>
                  </a:lnTo>
                  <a:lnTo>
                    <a:pt x="103" y="818"/>
                  </a:lnTo>
                  <a:lnTo>
                    <a:pt x="105" y="822"/>
                  </a:lnTo>
                  <a:lnTo>
                    <a:pt x="113" y="824"/>
                  </a:lnTo>
                  <a:lnTo>
                    <a:pt x="119" y="825"/>
                  </a:lnTo>
                  <a:lnTo>
                    <a:pt x="121" y="827"/>
                  </a:lnTo>
                  <a:lnTo>
                    <a:pt x="122" y="829"/>
                  </a:lnTo>
                  <a:lnTo>
                    <a:pt x="122" y="831"/>
                  </a:lnTo>
                  <a:lnTo>
                    <a:pt x="122" y="833"/>
                  </a:lnTo>
                  <a:lnTo>
                    <a:pt x="122" y="837"/>
                  </a:lnTo>
                  <a:lnTo>
                    <a:pt x="124" y="854"/>
                  </a:lnTo>
                  <a:lnTo>
                    <a:pt x="124" y="856"/>
                  </a:lnTo>
                  <a:lnTo>
                    <a:pt x="124" y="858"/>
                  </a:lnTo>
                  <a:lnTo>
                    <a:pt x="128" y="862"/>
                  </a:lnTo>
                  <a:lnTo>
                    <a:pt x="130" y="864"/>
                  </a:lnTo>
                  <a:lnTo>
                    <a:pt x="132" y="866"/>
                  </a:lnTo>
                  <a:lnTo>
                    <a:pt x="132" y="868"/>
                  </a:lnTo>
                  <a:lnTo>
                    <a:pt x="136" y="873"/>
                  </a:lnTo>
                  <a:lnTo>
                    <a:pt x="138" y="875"/>
                  </a:lnTo>
                  <a:lnTo>
                    <a:pt x="138" y="877"/>
                  </a:lnTo>
                  <a:lnTo>
                    <a:pt x="138" y="887"/>
                  </a:lnTo>
                  <a:lnTo>
                    <a:pt x="138" y="896"/>
                  </a:lnTo>
                  <a:lnTo>
                    <a:pt x="138" y="904"/>
                  </a:lnTo>
                  <a:lnTo>
                    <a:pt x="138" y="906"/>
                  </a:lnTo>
                  <a:lnTo>
                    <a:pt x="138" y="908"/>
                  </a:lnTo>
                  <a:lnTo>
                    <a:pt x="138" y="923"/>
                  </a:lnTo>
                  <a:lnTo>
                    <a:pt x="138" y="925"/>
                  </a:lnTo>
                  <a:lnTo>
                    <a:pt x="138" y="931"/>
                  </a:lnTo>
                  <a:lnTo>
                    <a:pt x="138" y="944"/>
                  </a:lnTo>
                  <a:lnTo>
                    <a:pt x="138" y="946"/>
                  </a:lnTo>
                  <a:lnTo>
                    <a:pt x="138" y="952"/>
                  </a:lnTo>
                  <a:lnTo>
                    <a:pt x="138" y="954"/>
                  </a:lnTo>
                  <a:lnTo>
                    <a:pt x="140" y="956"/>
                  </a:lnTo>
                  <a:lnTo>
                    <a:pt x="142" y="958"/>
                  </a:lnTo>
                  <a:lnTo>
                    <a:pt x="146" y="960"/>
                  </a:lnTo>
                  <a:lnTo>
                    <a:pt x="153" y="962"/>
                  </a:lnTo>
                  <a:lnTo>
                    <a:pt x="155" y="962"/>
                  </a:lnTo>
                  <a:lnTo>
                    <a:pt x="159" y="964"/>
                  </a:lnTo>
                  <a:lnTo>
                    <a:pt x="174" y="967"/>
                  </a:lnTo>
                  <a:lnTo>
                    <a:pt x="182" y="971"/>
                  </a:lnTo>
                  <a:lnTo>
                    <a:pt x="195" y="975"/>
                  </a:lnTo>
                  <a:lnTo>
                    <a:pt x="199" y="977"/>
                  </a:lnTo>
                  <a:lnTo>
                    <a:pt x="201" y="979"/>
                  </a:lnTo>
                  <a:lnTo>
                    <a:pt x="201" y="981"/>
                  </a:lnTo>
                  <a:lnTo>
                    <a:pt x="203" y="985"/>
                  </a:lnTo>
                  <a:lnTo>
                    <a:pt x="203" y="992"/>
                  </a:lnTo>
                  <a:lnTo>
                    <a:pt x="203" y="996"/>
                  </a:lnTo>
                  <a:lnTo>
                    <a:pt x="205" y="1000"/>
                  </a:lnTo>
                  <a:lnTo>
                    <a:pt x="205" y="1002"/>
                  </a:lnTo>
                  <a:lnTo>
                    <a:pt x="209" y="1004"/>
                  </a:lnTo>
                  <a:lnTo>
                    <a:pt x="209" y="1012"/>
                  </a:lnTo>
                  <a:lnTo>
                    <a:pt x="209" y="1014"/>
                  </a:lnTo>
                  <a:lnTo>
                    <a:pt x="209" y="1015"/>
                  </a:lnTo>
                  <a:lnTo>
                    <a:pt x="213" y="1017"/>
                  </a:lnTo>
                  <a:lnTo>
                    <a:pt x="217" y="1019"/>
                  </a:lnTo>
                  <a:lnTo>
                    <a:pt x="218" y="1021"/>
                  </a:lnTo>
                  <a:lnTo>
                    <a:pt x="220" y="1023"/>
                  </a:lnTo>
                  <a:lnTo>
                    <a:pt x="224" y="1031"/>
                  </a:lnTo>
                  <a:lnTo>
                    <a:pt x="226" y="1033"/>
                  </a:lnTo>
                  <a:lnTo>
                    <a:pt x="226" y="1037"/>
                  </a:lnTo>
                  <a:lnTo>
                    <a:pt x="230" y="1040"/>
                  </a:lnTo>
                  <a:lnTo>
                    <a:pt x="234" y="1042"/>
                  </a:lnTo>
                  <a:lnTo>
                    <a:pt x="240" y="1048"/>
                  </a:lnTo>
                  <a:lnTo>
                    <a:pt x="247" y="1056"/>
                  </a:lnTo>
                  <a:lnTo>
                    <a:pt x="253" y="1065"/>
                  </a:lnTo>
                  <a:lnTo>
                    <a:pt x="259" y="1063"/>
                  </a:lnTo>
                  <a:lnTo>
                    <a:pt x="257" y="1069"/>
                  </a:lnTo>
                  <a:lnTo>
                    <a:pt x="266" y="1073"/>
                  </a:lnTo>
                  <a:lnTo>
                    <a:pt x="268" y="1073"/>
                  </a:lnTo>
                  <a:lnTo>
                    <a:pt x="270" y="1073"/>
                  </a:lnTo>
                  <a:lnTo>
                    <a:pt x="272" y="1073"/>
                  </a:lnTo>
                  <a:lnTo>
                    <a:pt x="274" y="1075"/>
                  </a:lnTo>
                  <a:lnTo>
                    <a:pt x="276" y="1075"/>
                  </a:lnTo>
                  <a:lnTo>
                    <a:pt x="284" y="1079"/>
                  </a:lnTo>
                  <a:lnTo>
                    <a:pt x="288" y="1077"/>
                  </a:lnTo>
                  <a:lnTo>
                    <a:pt x="299" y="1075"/>
                  </a:lnTo>
                  <a:lnTo>
                    <a:pt x="309" y="1073"/>
                  </a:lnTo>
                  <a:lnTo>
                    <a:pt x="309" y="1069"/>
                  </a:lnTo>
                  <a:lnTo>
                    <a:pt x="311" y="1065"/>
                  </a:lnTo>
                  <a:lnTo>
                    <a:pt x="312" y="1050"/>
                  </a:lnTo>
                  <a:lnTo>
                    <a:pt x="312" y="1046"/>
                  </a:lnTo>
                  <a:lnTo>
                    <a:pt x="312" y="1042"/>
                  </a:lnTo>
                  <a:lnTo>
                    <a:pt x="314" y="1037"/>
                  </a:lnTo>
                  <a:lnTo>
                    <a:pt x="314" y="1033"/>
                  </a:lnTo>
                  <a:lnTo>
                    <a:pt x="314" y="1031"/>
                  </a:lnTo>
                  <a:lnTo>
                    <a:pt x="318" y="1014"/>
                  </a:lnTo>
                  <a:lnTo>
                    <a:pt x="318" y="1010"/>
                  </a:lnTo>
                  <a:lnTo>
                    <a:pt x="320" y="1010"/>
                  </a:lnTo>
                  <a:lnTo>
                    <a:pt x="322" y="1010"/>
                  </a:lnTo>
                  <a:lnTo>
                    <a:pt x="324" y="1010"/>
                  </a:lnTo>
                  <a:lnTo>
                    <a:pt x="326" y="1010"/>
                  </a:lnTo>
                  <a:lnTo>
                    <a:pt x="330" y="1010"/>
                  </a:lnTo>
                  <a:lnTo>
                    <a:pt x="332" y="1010"/>
                  </a:lnTo>
                  <a:lnTo>
                    <a:pt x="334" y="1010"/>
                  </a:lnTo>
                  <a:lnTo>
                    <a:pt x="339" y="1000"/>
                  </a:lnTo>
                  <a:lnTo>
                    <a:pt x="341" y="994"/>
                  </a:lnTo>
                  <a:lnTo>
                    <a:pt x="343" y="992"/>
                  </a:lnTo>
                  <a:lnTo>
                    <a:pt x="343" y="991"/>
                  </a:lnTo>
                  <a:lnTo>
                    <a:pt x="345" y="989"/>
                  </a:lnTo>
                  <a:lnTo>
                    <a:pt x="345" y="983"/>
                  </a:lnTo>
                  <a:lnTo>
                    <a:pt x="345" y="979"/>
                  </a:lnTo>
                  <a:lnTo>
                    <a:pt x="343" y="977"/>
                  </a:lnTo>
                  <a:lnTo>
                    <a:pt x="343" y="971"/>
                  </a:lnTo>
                  <a:lnTo>
                    <a:pt x="341" y="969"/>
                  </a:lnTo>
                  <a:lnTo>
                    <a:pt x="336" y="964"/>
                  </a:lnTo>
                  <a:lnTo>
                    <a:pt x="336" y="962"/>
                  </a:lnTo>
                  <a:lnTo>
                    <a:pt x="336" y="956"/>
                  </a:lnTo>
                  <a:lnTo>
                    <a:pt x="337" y="954"/>
                  </a:lnTo>
                  <a:lnTo>
                    <a:pt x="341" y="952"/>
                  </a:lnTo>
                  <a:lnTo>
                    <a:pt x="349" y="950"/>
                  </a:lnTo>
                  <a:lnTo>
                    <a:pt x="351" y="950"/>
                  </a:lnTo>
                  <a:lnTo>
                    <a:pt x="357" y="950"/>
                  </a:lnTo>
                  <a:lnTo>
                    <a:pt x="368" y="952"/>
                  </a:lnTo>
                  <a:lnTo>
                    <a:pt x="370" y="952"/>
                  </a:lnTo>
                  <a:lnTo>
                    <a:pt x="370" y="954"/>
                  </a:lnTo>
                  <a:lnTo>
                    <a:pt x="372" y="954"/>
                  </a:lnTo>
                  <a:lnTo>
                    <a:pt x="374" y="954"/>
                  </a:lnTo>
                  <a:lnTo>
                    <a:pt x="376" y="956"/>
                  </a:lnTo>
                  <a:lnTo>
                    <a:pt x="376" y="954"/>
                  </a:lnTo>
                  <a:lnTo>
                    <a:pt x="383" y="946"/>
                  </a:lnTo>
                  <a:lnTo>
                    <a:pt x="383" y="941"/>
                  </a:lnTo>
                  <a:lnTo>
                    <a:pt x="383" y="935"/>
                  </a:lnTo>
                  <a:lnTo>
                    <a:pt x="383" y="933"/>
                  </a:lnTo>
                  <a:lnTo>
                    <a:pt x="383" y="923"/>
                  </a:lnTo>
                  <a:lnTo>
                    <a:pt x="383" y="921"/>
                  </a:lnTo>
                  <a:lnTo>
                    <a:pt x="385" y="919"/>
                  </a:lnTo>
                  <a:lnTo>
                    <a:pt x="389" y="918"/>
                  </a:lnTo>
                  <a:lnTo>
                    <a:pt x="391" y="916"/>
                  </a:lnTo>
                  <a:lnTo>
                    <a:pt x="391" y="908"/>
                  </a:lnTo>
                  <a:lnTo>
                    <a:pt x="393" y="902"/>
                  </a:lnTo>
                  <a:lnTo>
                    <a:pt x="393" y="900"/>
                  </a:lnTo>
                  <a:lnTo>
                    <a:pt x="395" y="900"/>
                  </a:lnTo>
                  <a:lnTo>
                    <a:pt x="399" y="895"/>
                  </a:lnTo>
                  <a:lnTo>
                    <a:pt x="399" y="893"/>
                  </a:lnTo>
                  <a:lnTo>
                    <a:pt x="401" y="891"/>
                  </a:lnTo>
                  <a:lnTo>
                    <a:pt x="401" y="889"/>
                  </a:lnTo>
                  <a:lnTo>
                    <a:pt x="403" y="895"/>
                  </a:lnTo>
                  <a:lnTo>
                    <a:pt x="405" y="898"/>
                  </a:lnTo>
                  <a:lnTo>
                    <a:pt x="407" y="896"/>
                  </a:lnTo>
                  <a:lnTo>
                    <a:pt x="410" y="895"/>
                  </a:lnTo>
                  <a:lnTo>
                    <a:pt x="412" y="891"/>
                  </a:lnTo>
                  <a:lnTo>
                    <a:pt x="414" y="889"/>
                  </a:lnTo>
                  <a:lnTo>
                    <a:pt x="418" y="887"/>
                  </a:lnTo>
                  <a:lnTo>
                    <a:pt x="420" y="889"/>
                  </a:lnTo>
                  <a:lnTo>
                    <a:pt x="424" y="891"/>
                  </a:lnTo>
                  <a:lnTo>
                    <a:pt x="426" y="895"/>
                  </a:lnTo>
                  <a:lnTo>
                    <a:pt x="431" y="900"/>
                  </a:lnTo>
                  <a:lnTo>
                    <a:pt x="441" y="910"/>
                  </a:lnTo>
                  <a:lnTo>
                    <a:pt x="451" y="921"/>
                  </a:lnTo>
                  <a:lnTo>
                    <a:pt x="453" y="921"/>
                  </a:lnTo>
                  <a:lnTo>
                    <a:pt x="454" y="921"/>
                  </a:lnTo>
                  <a:lnTo>
                    <a:pt x="458" y="921"/>
                  </a:lnTo>
                  <a:lnTo>
                    <a:pt x="462" y="919"/>
                  </a:lnTo>
                  <a:lnTo>
                    <a:pt x="470" y="918"/>
                  </a:lnTo>
                  <a:lnTo>
                    <a:pt x="474" y="923"/>
                  </a:lnTo>
                  <a:lnTo>
                    <a:pt x="483" y="944"/>
                  </a:lnTo>
                  <a:lnTo>
                    <a:pt x="483" y="946"/>
                  </a:lnTo>
                  <a:lnTo>
                    <a:pt x="491" y="948"/>
                  </a:lnTo>
                  <a:lnTo>
                    <a:pt x="501" y="956"/>
                  </a:lnTo>
                  <a:lnTo>
                    <a:pt x="504" y="958"/>
                  </a:lnTo>
                  <a:lnTo>
                    <a:pt x="510" y="962"/>
                  </a:lnTo>
                  <a:lnTo>
                    <a:pt x="512" y="964"/>
                  </a:lnTo>
                  <a:lnTo>
                    <a:pt x="518" y="962"/>
                  </a:lnTo>
                  <a:lnTo>
                    <a:pt x="522" y="960"/>
                  </a:lnTo>
                  <a:lnTo>
                    <a:pt x="524" y="958"/>
                  </a:lnTo>
                  <a:lnTo>
                    <a:pt x="526" y="958"/>
                  </a:lnTo>
                  <a:lnTo>
                    <a:pt x="533" y="954"/>
                  </a:lnTo>
                  <a:lnTo>
                    <a:pt x="537" y="952"/>
                  </a:lnTo>
                  <a:lnTo>
                    <a:pt x="543" y="950"/>
                  </a:lnTo>
                  <a:lnTo>
                    <a:pt x="545" y="950"/>
                  </a:lnTo>
                  <a:lnTo>
                    <a:pt x="547" y="950"/>
                  </a:lnTo>
                  <a:lnTo>
                    <a:pt x="547" y="952"/>
                  </a:lnTo>
                  <a:lnTo>
                    <a:pt x="552" y="962"/>
                  </a:lnTo>
                  <a:lnTo>
                    <a:pt x="554" y="966"/>
                  </a:lnTo>
                  <a:lnTo>
                    <a:pt x="556" y="967"/>
                  </a:lnTo>
                  <a:lnTo>
                    <a:pt x="558" y="969"/>
                  </a:lnTo>
                  <a:lnTo>
                    <a:pt x="560" y="967"/>
                  </a:lnTo>
                  <a:lnTo>
                    <a:pt x="562" y="966"/>
                  </a:lnTo>
                  <a:lnTo>
                    <a:pt x="566" y="964"/>
                  </a:lnTo>
                  <a:lnTo>
                    <a:pt x="568" y="966"/>
                  </a:lnTo>
                  <a:lnTo>
                    <a:pt x="570" y="966"/>
                  </a:lnTo>
                  <a:lnTo>
                    <a:pt x="573" y="964"/>
                  </a:lnTo>
                  <a:lnTo>
                    <a:pt x="575" y="962"/>
                  </a:lnTo>
                  <a:lnTo>
                    <a:pt x="579" y="964"/>
                  </a:lnTo>
                  <a:lnTo>
                    <a:pt x="581" y="964"/>
                  </a:lnTo>
                  <a:lnTo>
                    <a:pt x="587" y="962"/>
                  </a:lnTo>
                  <a:lnTo>
                    <a:pt x="589" y="962"/>
                  </a:lnTo>
                  <a:lnTo>
                    <a:pt x="593" y="966"/>
                  </a:lnTo>
                  <a:lnTo>
                    <a:pt x="595" y="966"/>
                  </a:lnTo>
                  <a:lnTo>
                    <a:pt x="597" y="967"/>
                  </a:lnTo>
                  <a:lnTo>
                    <a:pt x="598" y="969"/>
                  </a:lnTo>
                  <a:lnTo>
                    <a:pt x="600" y="971"/>
                  </a:lnTo>
                  <a:lnTo>
                    <a:pt x="602" y="971"/>
                  </a:lnTo>
                  <a:lnTo>
                    <a:pt x="604" y="973"/>
                  </a:lnTo>
                  <a:lnTo>
                    <a:pt x="608" y="981"/>
                  </a:lnTo>
                  <a:lnTo>
                    <a:pt x="610" y="981"/>
                  </a:lnTo>
                  <a:lnTo>
                    <a:pt x="610" y="983"/>
                  </a:lnTo>
                  <a:lnTo>
                    <a:pt x="616" y="992"/>
                  </a:lnTo>
                  <a:lnTo>
                    <a:pt x="618" y="994"/>
                  </a:lnTo>
                  <a:lnTo>
                    <a:pt x="618" y="996"/>
                  </a:lnTo>
                  <a:lnTo>
                    <a:pt x="620" y="996"/>
                  </a:lnTo>
                  <a:lnTo>
                    <a:pt x="621" y="996"/>
                  </a:lnTo>
                  <a:lnTo>
                    <a:pt x="625" y="996"/>
                  </a:lnTo>
                  <a:lnTo>
                    <a:pt x="627" y="998"/>
                  </a:lnTo>
                  <a:lnTo>
                    <a:pt x="631" y="996"/>
                  </a:lnTo>
                  <a:lnTo>
                    <a:pt x="633" y="996"/>
                  </a:lnTo>
                  <a:lnTo>
                    <a:pt x="635" y="994"/>
                  </a:lnTo>
                  <a:lnTo>
                    <a:pt x="637" y="992"/>
                  </a:lnTo>
                  <a:lnTo>
                    <a:pt x="641" y="989"/>
                  </a:lnTo>
                  <a:lnTo>
                    <a:pt x="643" y="985"/>
                  </a:lnTo>
                  <a:lnTo>
                    <a:pt x="652" y="977"/>
                  </a:lnTo>
                  <a:lnTo>
                    <a:pt x="660" y="967"/>
                  </a:lnTo>
                  <a:lnTo>
                    <a:pt x="662" y="966"/>
                  </a:lnTo>
                  <a:lnTo>
                    <a:pt x="662" y="964"/>
                  </a:lnTo>
                  <a:lnTo>
                    <a:pt x="666" y="960"/>
                  </a:lnTo>
                  <a:lnTo>
                    <a:pt x="679" y="946"/>
                  </a:lnTo>
                  <a:lnTo>
                    <a:pt x="685" y="941"/>
                  </a:lnTo>
                  <a:lnTo>
                    <a:pt x="687" y="941"/>
                  </a:lnTo>
                  <a:lnTo>
                    <a:pt x="696" y="941"/>
                  </a:lnTo>
                  <a:lnTo>
                    <a:pt x="698" y="941"/>
                  </a:lnTo>
                  <a:lnTo>
                    <a:pt x="700" y="939"/>
                  </a:lnTo>
                  <a:lnTo>
                    <a:pt x="704" y="939"/>
                  </a:lnTo>
                  <a:lnTo>
                    <a:pt x="725" y="939"/>
                  </a:lnTo>
                  <a:lnTo>
                    <a:pt x="727" y="939"/>
                  </a:lnTo>
                  <a:lnTo>
                    <a:pt x="733" y="941"/>
                  </a:lnTo>
                  <a:lnTo>
                    <a:pt x="742" y="944"/>
                  </a:lnTo>
                  <a:lnTo>
                    <a:pt x="744" y="944"/>
                  </a:lnTo>
                  <a:lnTo>
                    <a:pt x="748" y="946"/>
                  </a:lnTo>
                  <a:lnTo>
                    <a:pt x="762" y="952"/>
                  </a:lnTo>
                  <a:lnTo>
                    <a:pt x="767" y="954"/>
                  </a:lnTo>
                  <a:lnTo>
                    <a:pt x="773" y="956"/>
                  </a:lnTo>
                  <a:lnTo>
                    <a:pt x="775" y="958"/>
                  </a:lnTo>
                  <a:lnTo>
                    <a:pt x="777" y="958"/>
                  </a:lnTo>
                  <a:lnTo>
                    <a:pt x="777" y="948"/>
                  </a:lnTo>
                  <a:lnTo>
                    <a:pt x="777" y="946"/>
                  </a:lnTo>
                  <a:lnTo>
                    <a:pt x="775" y="944"/>
                  </a:lnTo>
                  <a:lnTo>
                    <a:pt x="775" y="931"/>
                  </a:lnTo>
                  <a:lnTo>
                    <a:pt x="773" y="925"/>
                  </a:lnTo>
                  <a:lnTo>
                    <a:pt x="773" y="923"/>
                  </a:lnTo>
                  <a:lnTo>
                    <a:pt x="773" y="921"/>
                  </a:lnTo>
                  <a:lnTo>
                    <a:pt x="771" y="902"/>
                  </a:lnTo>
                  <a:lnTo>
                    <a:pt x="769" y="900"/>
                  </a:lnTo>
                  <a:lnTo>
                    <a:pt x="767" y="881"/>
                  </a:lnTo>
                  <a:lnTo>
                    <a:pt x="763" y="860"/>
                  </a:lnTo>
                  <a:lnTo>
                    <a:pt x="763" y="852"/>
                  </a:lnTo>
                  <a:lnTo>
                    <a:pt x="762" y="848"/>
                  </a:lnTo>
                  <a:lnTo>
                    <a:pt x="762" y="847"/>
                  </a:lnTo>
                  <a:lnTo>
                    <a:pt x="762" y="839"/>
                  </a:lnTo>
                  <a:lnTo>
                    <a:pt x="760" y="827"/>
                  </a:lnTo>
                  <a:lnTo>
                    <a:pt x="760" y="824"/>
                  </a:lnTo>
                  <a:lnTo>
                    <a:pt x="760" y="818"/>
                  </a:lnTo>
                  <a:lnTo>
                    <a:pt x="760" y="816"/>
                  </a:lnTo>
                  <a:lnTo>
                    <a:pt x="760" y="814"/>
                  </a:lnTo>
                  <a:lnTo>
                    <a:pt x="760" y="812"/>
                  </a:lnTo>
                  <a:lnTo>
                    <a:pt x="758" y="810"/>
                  </a:lnTo>
                  <a:lnTo>
                    <a:pt x="758" y="808"/>
                  </a:lnTo>
                  <a:lnTo>
                    <a:pt x="758" y="795"/>
                  </a:lnTo>
                  <a:lnTo>
                    <a:pt x="754" y="774"/>
                  </a:lnTo>
                  <a:lnTo>
                    <a:pt x="754" y="772"/>
                  </a:lnTo>
                  <a:lnTo>
                    <a:pt x="752" y="751"/>
                  </a:lnTo>
                  <a:lnTo>
                    <a:pt x="750" y="739"/>
                  </a:lnTo>
                  <a:lnTo>
                    <a:pt x="756" y="731"/>
                  </a:lnTo>
                  <a:lnTo>
                    <a:pt x="763" y="722"/>
                  </a:lnTo>
                  <a:lnTo>
                    <a:pt x="769" y="714"/>
                  </a:lnTo>
                  <a:lnTo>
                    <a:pt x="783" y="695"/>
                  </a:lnTo>
                  <a:lnTo>
                    <a:pt x="794" y="680"/>
                  </a:lnTo>
                  <a:lnTo>
                    <a:pt x="808" y="662"/>
                  </a:lnTo>
                  <a:lnTo>
                    <a:pt x="811" y="657"/>
                  </a:lnTo>
                  <a:lnTo>
                    <a:pt x="823" y="639"/>
                  </a:lnTo>
                  <a:lnTo>
                    <a:pt x="836" y="624"/>
                  </a:lnTo>
                  <a:lnTo>
                    <a:pt x="836" y="622"/>
                  </a:lnTo>
                  <a:lnTo>
                    <a:pt x="848" y="605"/>
                  </a:lnTo>
                  <a:lnTo>
                    <a:pt x="861" y="587"/>
                  </a:lnTo>
                  <a:lnTo>
                    <a:pt x="875" y="568"/>
                  </a:lnTo>
                  <a:lnTo>
                    <a:pt x="873" y="570"/>
                  </a:lnTo>
                  <a:lnTo>
                    <a:pt x="871" y="570"/>
                  </a:lnTo>
                  <a:lnTo>
                    <a:pt x="869" y="568"/>
                  </a:lnTo>
                  <a:lnTo>
                    <a:pt x="871" y="568"/>
                  </a:lnTo>
                  <a:lnTo>
                    <a:pt x="873" y="568"/>
                  </a:lnTo>
                  <a:lnTo>
                    <a:pt x="873" y="566"/>
                  </a:lnTo>
                  <a:lnTo>
                    <a:pt x="871" y="566"/>
                  </a:lnTo>
                  <a:lnTo>
                    <a:pt x="869" y="566"/>
                  </a:lnTo>
                  <a:lnTo>
                    <a:pt x="869" y="568"/>
                  </a:lnTo>
                  <a:lnTo>
                    <a:pt x="867" y="568"/>
                  </a:lnTo>
                  <a:lnTo>
                    <a:pt x="867" y="570"/>
                  </a:lnTo>
                  <a:lnTo>
                    <a:pt x="865" y="568"/>
                  </a:lnTo>
                  <a:lnTo>
                    <a:pt x="863" y="568"/>
                  </a:lnTo>
                  <a:lnTo>
                    <a:pt x="863" y="566"/>
                  </a:lnTo>
                  <a:lnTo>
                    <a:pt x="861" y="568"/>
                  </a:lnTo>
                  <a:lnTo>
                    <a:pt x="861" y="566"/>
                  </a:lnTo>
                  <a:lnTo>
                    <a:pt x="859" y="566"/>
                  </a:lnTo>
                  <a:lnTo>
                    <a:pt x="858" y="564"/>
                  </a:lnTo>
                  <a:lnTo>
                    <a:pt x="856" y="564"/>
                  </a:lnTo>
                  <a:lnTo>
                    <a:pt x="856" y="562"/>
                  </a:lnTo>
                  <a:lnTo>
                    <a:pt x="854" y="561"/>
                  </a:lnTo>
                  <a:lnTo>
                    <a:pt x="854" y="559"/>
                  </a:lnTo>
                  <a:lnTo>
                    <a:pt x="852" y="561"/>
                  </a:lnTo>
                  <a:lnTo>
                    <a:pt x="852" y="559"/>
                  </a:lnTo>
                  <a:lnTo>
                    <a:pt x="852" y="557"/>
                  </a:lnTo>
                  <a:lnTo>
                    <a:pt x="850" y="555"/>
                  </a:lnTo>
                  <a:lnTo>
                    <a:pt x="848" y="553"/>
                  </a:lnTo>
                  <a:lnTo>
                    <a:pt x="846" y="553"/>
                  </a:lnTo>
                  <a:lnTo>
                    <a:pt x="846" y="551"/>
                  </a:lnTo>
                  <a:lnTo>
                    <a:pt x="844" y="549"/>
                  </a:lnTo>
                  <a:lnTo>
                    <a:pt x="844" y="547"/>
                  </a:lnTo>
                  <a:lnTo>
                    <a:pt x="842" y="545"/>
                  </a:lnTo>
                  <a:lnTo>
                    <a:pt x="840" y="545"/>
                  </a:lnTo>
                  <a:lnTo>
                    <a:pt x="840" y="543"/>
                  </a:lnTo>
                  <a:lnTo>
                    <a:pt x="838" y="543"/>
                  </a:lnTo>
                  <a:lnTo>
                    <a:pt x="836" y="543"/>
                  </a:lnTo>
                  <a:lnTo>
                    <a:pt x="834" y="541"/>
                  </a:lnTo>
                  <a:lnTo>
                    <a:pt x="833" y="539"/>
                  </a:lnTo>
                  <a:lnTo>
                    <a:pt x="831" y="539"/>
                  </a:lnTo>
                  <a:lnTo>
                    <a:pt x="829" y="539"/>
                  </a:lnTo>
                  <a:lnTo>
                    <a:pt x="829" y="541"/>
                  </a:lnTo>
                  <a:lnTo>
                    <a:pt x="827" y="539"/>
                  </a:lnTo>
                  <a:lnTo>
                    <a:pt x="827" y="541"/>
                  </a:lnTo>
                  <a:lnTo>
                    <a:pt x="825" y="539"/>
                  </a:lnTo>
                  <a:lnTo>
                    <a:pt x="825" y="538"/>
                  </a:lnTo>
                  <a:lnTo>
                    <a:pt x="821" y="536"/>
                  </a:lnTo>
                  <a:lnTo>
                    <a:pt x="819" y="536"/>
                  </a:lnTo>
                  <a:lnTo>
                    <a:pt x="817" y="536"/>
                  </a:lnTo>
                  <a:lnTo>
                    <a:pt x="815" y="534"/>
                  </a:lnTo>
                  <a:lnTo>
                    <a:pt x="813" y="532"/>
                  </a:lnTo>
                  <a:lnTo>
                    <a:pt x="813" y="530"/>
                  </a:lnTo>
                  <a:lnTo>
                    <a:pt x="813" y="528"/>
                  </a:lnTo>
                  <a:lnTo>
                    <a:pt x="811" y="530"/>
                  </a:lnTo>
                  <a:lnTo>
                    <a:pt x="811" y="528"/>
                  </a:lnTo>
                  <a:lnTo>
                    <a:pt x="811" y="526"/>
                  </a:lnTo>
                  <a:lnTo>
                    <a:pt x="810" y="528"/>
                  </a:lnTo>
                  <a:lnTo>
                    <a:pt x="810" y="526"/>
                  </a:lnTo>
                  <a:lnTo>
                    <a:pt x="810" y="524"/>
                  </a:lnTo>
                  <a:lnTo>
                    <a:pt x="810" y="520"/>
                  </a:lnTo>
                  <a:lnTo>
                    <a:pt x="808" y="520"/>
                  </a:lnTo>
                  <a:lnTo>
                    <a:pt x="806" y="520"/>
                  </a:lnTo>
                  <a:lnTo>
                    <a:pt x="806" y="518"/>
                  </a:lnTo>
                  <a:lnTo>
                    <a:pt x="804" y="518"/>
                  </a:lnTo>
                  <a:lnTo>
                    <a:pt x="802" y="518"/>
                  </a:lnTo>
                  <a:lnTo>
                    <a:pt x="800" y="516"/>
                  </a:lnTo>
                  <a:lnTo>
                    <a:pt x="798" y="516"/>
                  </a:lnTo>
                  <a:lnTo>
                    <a:pt x="796" y="516"/>
                  </a:lnTo>
                  <a:lnTo>
                    <a:pt x="796" y="515"/>
                  </a:lnTo>
                  <a:lnTo>
                    <a:pt x="794" y="515"/>
                  </a:lnTo>
                  <a:lnTo>
                    <a:pt x="794" y="516"/>
                  </a:lnTo>
                  <a:lnTo>
                    <a:pt x="792" y="515"/>
                  </a:lnTo>
                  <a:lnTo>
                    <a:pt x="790" y="515"/>
                  </a:lnTo>
                  <a:lnTo>
                    <a:pt x="788" y="515"/>
                  </a:lnTo>
                  <a:lnTo>
                    <a:pt x="788" y="513"/>
                  </a:lnTo>
                  <a:lnTo>
                    <a:pt x="786" y="513"/>
                  </a:lnTo>
                  <a:lnTo>
                    <a:pt x="785" y="511"/>
                  </a:lnTo>
                  <a:lnTo>
                    <a:pt x="781" y="511"/>
                  </a:lnTo>
                  <a:lnTo>
                    <a:pt x="779" y="509"/>
                  </a:lnTo>
                  <a:lnTo>
                    <a:pt x="771" y="505"/>
                  </a:lnTo>
                  <a:lnTo>
                    <a:pt x="769" y="503"/>
                  </a:lnTo>
                  <a:lnTo>
                    <a:pt x="767" y="501"/>
                  </a:lnTo>
                  <a:lnTo>
                    <a:pt x="763" y="497"/>
                  </a:lnTo>
                  <a:lnTo>
                    <a:pt x="763" y="495"/>
                  </a:lnTo>
                  <a:lnTo>
                    <a:pt x="762" y="495"/>
                  </a:lnTo>
                  <a:lnTo>
                    <a:pt x="758" y="493"/>
                  </a:lnTo>
                  <a:lnTo>
                    <a:pt x="756" y="491"/>
                  </a:lnTo>
                  <a:lnTo>
                    <a:pt x="754" y="491"/>
                  </a:lnTo>
                  <a:lnTo>
                    <a:pt x="754" y="490"/>
                  </a:lnTo>
                  <a:lnTo>
                    <a:pt x="754" y="488"/>
                  </a:lnTo>
                  <a:lnTo>
                    <a:pt x="754" y="486"/>
                  </a:lnTo>
                  <a:lnTo>
                    <a:pt x="752" y="484"/>
                  </a:lnTo>
                  <a:lnTo>
                    <a:pt x="752" y="482"/>
                  </a:lnTo>
                  <a:lnTo>
                    <a:pt x="750" y="482"/>
                  </a:lnTo>
                  <a:lnTo>
                    <a:pt x="748" y="480"/>
                  </a:lnTo>
                  <a:lnTo>
                    <a:pt x="750" y="476"/>
                  </a:lnTo>
                  <a:lnTo>
                    <a:pt x="750" y="474"/>
                  </a:lnTo>
                  <a:lnTo>
                    <a:pt x="748" y="474"/>
                  </a:lnTo>
                  <a:lnTo>
                    <a:pt x="748" y="472"/>
                  </a:lnTo>
                  <a:lnTo>
                    <a:pt x="746" y="472"/>
                  </a:lnTo>
                  <a:lnTo>
                    <a:pt x="746" y="470"/>
                  </a:lnTo>
                  <a:lnTo>
                    <a:pt x="744" y="470"/>
                  </a:lnTo>
                  <a:lnTo>
                    <a:pt x="742" y="470"/>
                  </a:lnTo>
                  <a:lnTo>
                    <a:pt x="740" y="468"/>
                  </a:lnTo>
                  <a:lnTo>
                    <a:pt x="739" y="467"/>
                  </a:lnTo>
                  <a:lnTo>
                    <a:pt x="737" y="467"/>
                  </a:lnTo>
                  <a:lnTo>
                    <a:pt x="737" y="465"/>
                  </a:lnTo>
                  <a:lnTo>
                    <a:pt x="735" y="465"/>
                  </a:lnTo>
                  <a:lnTo>
                    <a:pt x="735" y="467"/>
                  </a:lnTo>
                  <a:lnTo>
                    <a:pt x="733" y="467"/>
                  </a:lnTo>
                  <a:lnTo>
                    <a:pt x="731" y="465"/>
                  </a:lnTo>
                  <a:lnTo>
                    <a:pt x="731" y="463"/>
                  </a:lnTo>
                  <a:lnTo>
                    <a:pt x="729" y="463"/>
                  </a:lnTo>
                  <a:lnTo>
                    <a:pt x="727" y="463"/>
                  </a:lnTo>
                  <a:lnTo>
                    <a:pt x="727" y="461"/>
                  </a:lnTo>
                  <a:lnTo>
                    <a:pt x="725" y="461"/>
                  </a:lnTo>
                  <a:lnTo>
                    <a:pt x="725" y="459"/>
                  </a:lnTo>
                  <a:lnTo>
                    <a:pt x="725" y="457"/>
                  </a:lnTo>
                  <a:lnTo>
                    <a:pt x="723" y="455"/>
                  </a:lnTo>
                  <a:lnTo>
                    <a:pt x="717" y="449"/>
                  </a:lnTo>
                  <a:lnTo>
                    <a:pt x="715" y="451"/>
                  </a:lnTo>
                  <a:lnTo>
                    <a:pt x="715" y="449"/>
                  </a:lnTo>
                  <a:lnTo>
                    <a:pt x="715" y="447"/>
                  </a:lnTo>
                  <a:lnTo>
                    <a:pt x="715" y="445"/>
                  </a:lnTo>
                  <a:lnTo>
                    <a:pt x="714" y="445"/>
                  </a:lnTo>
                  <a:lnTo>
                    <a:pt x="712" y="443"/>
                  </a:lnTo>
                  <a:lnTo>
                    <a:pt x="710" y="443"/>
                  </a:lnTo>
                  <a:lnTo>
                    <a:pt x="710" y="442"/>
                  </a:lnTo>
                  <a:lnTo>
                    <a:pt x="708" y="438"/>
                  </a:lnTo>
                  <a:lnTo>
                    <a:pt x="706" y="438"/>
                  </a:lnTo>
                  <a:lnTo>
                    <a:pt x="706" y="436"/>
                  </a:lnTo>
                  <a:lnTo>
                    <a:pt x="708" y="434"/>
                  </a:lnTo>
                  <a:lnTo>
                    <a:pt x="706" y="432"/>
                  </a:lnTo>
                  <a:lnTo>
                    <a:pt x="706" y="430"/>
                  </a:lnTo>
                  <a:lnTo>
                    <a:pt x="706" y="428"/>
                  </a:lnTo>
                  <a:lnTo>
                    <a:pt x="706" y="426"/>
                  </a:lnTo>
                  <a:lnTo>
                    <a:pt x="704" y="426"/>
                  </a:lnTo>
                  <a:lnTo>
                    <a:pt x="704" y="424"/>
                  </a:lnTo>
                  <a:lnTo>
                    <a:pt x="704" y="422"/>
                  </a:lnTo>
                  <a:lnTo>
                    <a:pt x="704" y="420"/>
                  </a:lnTo>
                  <a:lnTo>
                    <a:pt x="704" y="419"/>
                  </a:lnTo>
                  <a:lnTo>
                    <a:pt x="702" y="417"/>
                  </a:lnTo>
                  <a:lnTo>
                    <a:pt x="702" y="413"/>
                  </a:lnTo>
                  <a:lnTo>
                    <a:pt x="700" y="411"/>
                  </a:lnTo>
                  <a:lnTo>
                    <a:pt x="698" y="411"/>
                  </a:lnTo>
                  <a:lnTo>
                    <a:pt x="698" y="409"/>
                  </a:lnTo>
                  <a:lnTo>
                    <a:pt x="696" y="407"/>
                  </a:lnTo>
                  <a:lnTo>
                    <a:pt x="696" y="405"/>
                  </a:lnTo>
                  <a:lnTo>
                    <a:pt x="696" y="401"/>
                  </a:lnTo>
                  <a:lnTo>
                    <a:pt x="694" y="399"/>
                  </a:lnTo>
                  <a:lnTo>
                    <a:pt x="692" y="397"/>
                  </a:lnTo>
                  <a:lnTo>
                    <a:pt x="692" y="396"/>
                  </a:lnTo>
                  <a:lnTo>
                    <a:pt x="692" y="394"/>
                  </a:lnTo>
                  <a:lnTo>
                    <a:pt x="691" y="394"/>
                  </a:lnTo>
                  <a:lnTo>
                    <a:pt x="691" y="392"/>
                  </a:lnTo>
                  <a:lnTo>
                    <a:pt x="691" y="386"/>
                  </a:lnTo>
                  <a:lnTo>
                    <a:pt x="692" y="386"/>
                  </a:lnTo>
                  <a:lnTo>
                    <a:pt x="691" y="386"/>
                  </a:lnTo>
                  <a:lnTo>
                    <a:pt x="691" y="384"/>
                  </a:lnTo>
                  <a:lnTo>
                    <a:pt x="691" y="382"/>
                  </a:lnTo>
                  <a:lnTo>
                    <a:pt x="689" y="382"/>
                  </a:lnTo>
                  <a:lnTo>
                    <a:pt x="691" y="382"/>
                  </a:lnTo>
                  <a:lnTo>
                    <a:pt x="691" y="380"/>
                  </a:lnTo>
                  <a:lnTo>
                    <a:pt x="691" y="378"/>
                  </a:lnTo>
                  <a:lnTo>
                    <a:pt x="691" y="376"/>
                  </a:lnTo>
                  <a:lnTo>
                    <a:pt x="691" y="374"/>
                  </a:lnTo>
                  <a:lnTo>
                    <a:pt x="689" y="374"/>
                  </a:lnTo>
                  <a:lnTo>
                    <a:pt x="689" y="372"/>
                  </a:lnTo>
                  <a:lnTo>
                    <a:pt x="691" y="371"/>
                  </a:lnTo>
                  <a:lnTo>
                    <a:pt x="689" y="369"/>
                  </a:lnTo>
                  <a:lnTo>
                    <a:pt x="689" y="367"/>
                  </a:lnTo>
                  <a:lnTo>
                    <a:pt x="691" y="367"/>
                  </a:lnTo>
                  <a:lnTo>
                    <a:pt x="692" y="365"/>
                  </a:lnTo>
                  <a:lnTo>
                    <a:pt x="692" y="363"/>
                  </a:lnTo>
                  <a:lnTo>
                    <a:pt x="692" y="361"/>
                  </a:lnTo>
                  <a:lnTo>
                    <a:pt x="692" y="359"/>
                  </a:lnTo>
                  <a:lnTo>
                    <a:pt x="692" y="357"/>
                  </a:lnTo>
                  <a:lnTo>
                    <a:pt x="692" y="355"/>
                  </a:lnTo>
                  <a:lnTo>
                    <a:pt x="694" y="353"/>
                  </a:lnTo>
                  <a:lnTo>
                    <a:pt x="694" y="349"/>
                  </a:lnTo>
                  <a:lnTo>
                    <a:pt x="694" y="348"/>
                  </a:lnTo>
                  <a:lnTo>
                    <a:pt x="694" y="346"/>
                  </a:lnTo>
                  <a:lnTo>
                    <a:pt x="692" y="346"/>
                  </a:lnTo>
                  <a:lnTo>
                    <a:pt x="692" y="340"/>
                  </a:lnTo>
                  <a:lnTo>
                    <a:pt x="692" y="338"/>
                  </a:lnTo>
                  <a:lnTo>
                    <a:pt x="691" y="336"/>
                  </a:lnTo>
                  <a:lnTo>
                    <a:pt x="691" y="334"/>
                  </a:lnTo>
                  <a:lnTo>
                    <a:pt x="689" y="332"/>
                  </a:lnTo>
                  <a:lnTo>
                    <a:pt x="687" y="332"/>
                  </a:lnTo>
                  <a:lnTo>
                    <a:pt x="687" y="330"/>
                  </a:lnTo>
                  <a:lnTo>
                    <a:pt x="687" y="328"/>
                  </a:lnTo>
                  <a:lnTo>
                    <a:pt x="687" y="326"/>
                  </a:lnTo>
                  <a:lnTo>
                    <a:pt x="685" y="326"/>
                  </a:lnTo>
                  <a:lnTo>
                    <a:pt x="685" y="324"/>
                  </a:lnTo>
                  <a:lnTo>
                    <a:pt x="685" y="323"/>
                  </a:lnTo>
                  <a:lnTo>
                    <a:pt x="683" y="323"/>
                  </a:lnTo>
                  <a:lnTo>
                    <a:pt x="683" y="321"/>
                  </a:lnTo>
                  <a:lnTo>
                    <a:pt x="681" y="319"/>
                  </a:lnTo>
                  <a:lnTo>
                    <a:pt x="679" y="315"/>
                  </a:lnTo>
                  <a:lnTo>
                    <a:pt x="681" y="315"/>
                  </a:lnTo>
                  <a:lnTo>
                    <a:pt x="679" y="313"/>
                  </a:lnTo>
                  <a:lnTo>
                    <a:pt x="677" y="311"/>
                  </a:lnTo>
                  <a:lnTo>
                    <a:pt x="675" y="311"/>
                  </a:lnTo>
                  <a:lnTo>
                    <a:pt x="675" y="309"/>
                  </a:lnTo>
                  <a:lnTo>
                    <a:pt x="675" y="307"/>
                  </a:lnTo>
                  <a:lnTo>
                    <a:pt x="675" y="305"/>
                  </a:lnTo>
                  <a:lnTo>
                    <a:pt x="677" y="305"/>
                  </a:lnTo>
                  <a:lnTo>
                    <a:pt x="675" y="303"/>
                  </a:lnTo>
                  <a:lnTo>
                    <a:pt x="675" y="301"/>
                  </a:lnTo>
                  <a:lnTo>
                    <a:pt x="675" y="300"/>
                  </a:lnTo>
                  <a:lnTo>
                    <a:pt x="675" y="298"/>
                  </a:lnTo>
                  <a:lnTo>
                    <a:pt x="675" y="296"/>
                  </a:lnTo>
                  <a:lnTo>
                    <a:pt x="675" y="294"/>
                  </a:lnTo>
                  <a:lnTo>
                    <a:pt x="675" y="292"/>
                  </a:lnTo>
                  <a:lnTo>
                    <a:pt x="675" y="290"/>
                  </a:lnTo>
                  <a:lnTo>
                    <a:pt x="675" y="288"/>
                  </a:lnTo>
                  <a:lnTo>
                    <a:pt x="673" y="286"/>
                  </a:lnTo>
                  <a:lnTo>
                    <a:pt x="673" y="284"/>
                  </a:lnTo>
                  <a:lnTo>
                    <a:pt x="673" y="278"/>
                  </a:lnTo>
                  <a:lnTo>
                    <a:pt x="671" y="277"/>
                  </a:lnTo>
                  <a:lnTo>
                    <a:pt x="671" y="275"/>
                  </a:lnTo>
                  <a:lnTo>
                    <a:pt x="669" y="275"/>
                  </a:lnTo>
                  <a:lnTo>
                    <a:pt x="669" y="271"/>
                  </a:lnTo>
                  <a:lnTo>
                    <a:pt x="668" y="273"/>
                  </a:lnTo>
                  <a:lnTo>
                    <a:pt x="668" y="271"/>
                  </a:lnTo>
                  <a:lnTo>
                    <a:pt x="666" y="271"/>
                  </a:lnTo>
                  <a:lnTo>
                    <a:pt x="664" y="269"/>
                  </a:lnTo>
                  <a:lnTo>
                    <a:pt x="662" y="269"/>
                  </a:lnTo>
                  <a:lnTo>
                    <a:pt x="662" y="267"/>
                  </a:lnTo>
                  <a:lnTo>
                    <a:pt x="660" y="265"/>
                  </a:lnTo>
                  <a:lnTo>
                    <a:pt x="660" y="263"/>
                  </a:lnTo>
                  <a:lnTo>
                    <a:pt x="662" y="261"/>
                  </a:lnTo>
                  <a:lnTo>
                    <a:pt x="660" y="259"/>
                  </a:lnTo>
                  <a:lnTo>
                    <a:pt x="660" y="257"/>
                  </a:lnTo>
                  <a:lnTo>
                    <a:pt x="660" y="255"/>
                  </a:lnTo>
                  <a:lnTo>
                    <a:pt x="658" y="255"/>
                  </a:lnTo>
                  <a:lnTo>
                    <a:pt x="656" y="255"/>
                  </a:lnTo>
                  <a:lnTo>
                    <a:pt x="654" y="253"/>
                  </a:lnTo>
                  <a:lnTo>
                    <a:pt x="654" y="255"/>
                  </a:lnTo>
                  <a:lnTo>
                    <a:pt x="652" y="255"/>
                  </a:lnTo>
                  <a:lnTo>
                    <a:pt x="652" y="253"/>
                  </a:lnTo>
                  <a:lnTo>
                    <a:pt x="650" y="252"/>
                  </a:lnTo>
                  <a:lnTo>
                    <a:pt x="646" y="248"/>
                  </a:lnTo>
                  <a:lnTo>
                    <a:pt x="644" y="244"/>
                  </a:lnTo>
                  <a:lnTo>
                    <a:pt x="643" y="242"/>
                  </a:lnTo>
                  <a:lnTo>
                    <a:pt x="641" y="242"/>
                  </a:lnTo>
                  <a:lnTo>
                    <a:pt x="639" y="242"/>
                  </a:lnTo>
                  <a:lnTo>
                    <a:pt x="639" y="240"/>
                  </a:lnTo>
                  <a:lnTo>
                    <a:pt x="639" y="238"/>
                  </a:lnTo>
                  <a:lnTo>
                    <a:pt x="637" y="238"/>
                  </a:lnTo>
                  <a:lnTo>
                    <a:pt x="635" y="236"/>
                  </a:lnTo>
                  <a:lnTo>
                    <a:pt x="635" y="234"/>
                  </a:lnTo>
                  <a:lnTo>
                    <a:pt x="633" y="234"/>
                  </a:lnTo>
                  <a:lnTo>
                    <a:pt x="633" y="232"/>
                  </a:lnTo>
                  <a:lnTo>
                    <a:pt x="631" y="230"/>
                  </a:lnTo>
                  <a:lnTo>
                    <a:pt x="629" y="232"/>
                  </a:lnTo>
                  <a:lnTo>
                    <a:pt x="627" y="230"/>
                  </a:lnTo>
                  <a:lnTo>
                    <a:pt x="627" y="232"/>
                  </a:lnTo>
                  <a:lnTo>
                    <a:pt x="625" y="232"/>
                  </a:lnTo>
                  <a:lnTo>
                    <a:pt x="623" y="230"/>
                  </a:lnTo>
                  <a:lnTo>
                    <a:pt x="623" y="229"/>
                  </a:lnTo>
                  <a:lnTo>
                    <a:pt x="623" y="227"/>
                  </a:lnTo>
                  <a:lnTo>
                    <a:pt x="621" y="227"/>
                  </a:lnTo>
                  <a:lnTo>
                    <a:pt x="620" y="227"/>
                  </a:lnTo>
                  <a:lnTo>
                    <a:pt x="618" y="227"/>
                  </a:lnTo>
                  <a:lnTo>
                    <a:pt x="614" y="223"/>
                  </a:lnTo>
                  <a:lnTo>
                    <a:pt x="612" y="221"/>
                  </a:lnTo>
                  <a:lnTo>
                    <a:pt x="610" y="221"/>
                  </a:lnTo>
                  <a:lnTo>
                    <a:pt x="606" y="221"/>
                  </a:lnTo>
                  <a:lnTo>
                    <a:pt x="606" y="217"/>
                  </a:lnTo>
                  <a:lnTo>
                    <a:pt x="606" y="215"/>
                  </a:lnTo>
                  <a:lnTo>
                    <a:pt x="606" y="213"/>
                  </a:lnTo>
                  <a:lnTo>
                    <a:pt x="604" y="213"/>
                  </a:lnTo>
                  <a:lnTo>
                    <a:pt x="604" y="211"/>
                  </a:lnTo>
                  <a:lnTo>
                    <a:pt x="602" y="209"/>
                  </a:lnTo>
                  <a:lnTo>
                    <a:pt x="600" y="209"/>
                  </a:lnTo>
                  <a:lnTo>
                    <a:pt x="598" y="207"/>
                  </a:lnTo>
                  <a:lnTo>
                    <a:pt x="598" y="205"/>
                  </a:lnTo>
                  <a:lnTo>
                    <a:pt x="597" y="205"/>
                  </a:lnTo>
                  <a:lnTo>
                    <a:pt x="597" y="204"/>
                  </a:lnTo>
                  <a:lnTo>
                    <a:pt x="595" y="202"/>
                  </a:lnTo>
                  <a:lnTo>
                    <a:pt x="593" y="202"/>
                  </a:lnTo>
                  <a:lnTo>
                    <a:pt x="593" y="198"/>
                  </a:lnTo>
                  <a:lnTo>
                    <a:pt x="591" y="198"/>
                  </a:lnTo>
                  <a:lnTo>
                    <a:pt x="589" y="194"/>
                  </a:lnTo>
                  <a:lnTo>
                    <a:pt x="587" y="192"/>
                  </a:lnTo>
                  <a:lnTo>
                    <a:pt x="585" y="188"/>
                  </a:lnTo>
                  <a:lnTo>
                    <a:pt x="583" y="186"/>
                  </a:lnTo>
                  <a:lnTo>
                    <a:pt x="583" y="184"/>
                  </a:lnTo>
                  <a:lnTo>
                    <a:pt x="583" y="182"/>
                  </a:lnTo>
                  <a:lnTo>
                    <a:pt x="583" y="181"/>
                  </a:lnTo>
                  <a:lnTo>
                    <a:pt x="581" y="181"/>
                  </a:lnTo>
                  <a:lnTo>
                    <a:pt x="581" y="177"/>
                  </a:lnTo>
                  <a:lnTo>
                    <a:pt x="579" y="175"/>
                  </a:lnTo>
                  <a:lnTo>
                    <a:pt x="579" y="173"/>
                  </a:lnTo>
                  <a:lnTo>
                    <a:pt x="577" y="173"/>
                  </a:lnTo>
                  <a:lnTo>
                    <a:pt x="575" y="171"/>
                  </a:lnTo>
                  <a:lnTo>
                    <a:pt x="573" y="169"/>
                  </a:lnTo>
                  <a:lnTo>
                    <a:pt x="573" y="167"/>
                  </a:lnTo>
                  <a:lnTo>
                    <a:pt x="570" y="165"/>
                  </a:lnTo>
                  <a:lnTo>
                    <a:pt x="566" y="163"/>
                  </a:lnTo>
                  <a:lnTo>
                    <a:pt x="564" y="161"/>
                  </a:lnTo>
                  <a:lnTo>
                    <a:pt x="564" y="159"/>
                  </a:lnTo>
                  <a:lnTo>
                    <a:pt x="562" y="158"/>
                  </a:lnTo>
                  <a:lnTo>
                    <a:pt x="558" y="158"/>
                  </a:lnTo>
                  <a:lnTo>
                    <a:pt x="558" y="156"/>
                  </a:lnTo>
                  <a:lnTo>
                    <a:pt x="558" y="154"/>
                  </a:lnTo>
                  <a:lnTo>
                    <a:pt x="554" y="148"/>
                  </a:lnTo>
                  <a:lnTo>
                    <a:pt x="552" y="146"/>
                  </a:lnTo>
                  <a:lnTo>
                    <a:pt x="550" y="144"/>
                  </a:lnTo>
                  <a:lnTo>
                    <a:pt x="549" y="138"/>
                  </a:lnTo>
                  <a:lnTo>
                    <a:pt x="547" y="134"/>
                  </a:lnTo>
                  <a:lnTo>
                    <a:pt x="543" y="134"/>
                  </a:lnTo>
                  <a:lnTo>
                    <a:pt x="541" y="131"/>
                  </a:lnTo>
                  <a:lnTo>
                    <a:pt x="539" y="131"/>
                  </a:lnTo>
                  <a:lnTo>
                    <a:pt x="537" y="129"/>
                  </a:lnTo>
                  <a:lnTo>
                    <a:pt x="537" y="127"/>
                  </a:lnTo>
                  <a:lnTo>
                    <a:pt x="537" y="125"/>
                  </a:lnTo>
                  <a:lnTo>
                    <a:pt x="537" y="123"/>
                  </a:lnTo>
                  <a:lnTo>
                    <a:pt x="535" y="121"/>
                  </a:lnTo>
                  <a:lnTo>
                    <a:pt x="533" y="121"/>
                  </a:lnTo>
                  <a:lnTo>
                    <a:pt x="531" y="117"/>
                  </a:lnTo>
                  <a:lnTo>
                    <a:pt x="529" y="115"/>
                  </a:lnTo>
                  <a:lnTo>
                    <a:pt x="526" y="115"/>
                  </a:lnTo>
                  <a:lnTo>
                    <a:pt x="522" y="113"/>
                  </a:lnTo>
                  <a:lnTo>
                    <a:pt x="520" y="113"/>
                  </a:lnTo>
                  <a:lnTo>
                    <a:pt x="518" y="111"/>
                  </a:lnTo>
                  <a:lnTo>
                    <a:pt x="516" y="110"/>
                  </a:lnTo>
                  <a:lnTo>
                    <a:pt x="516" y="108"/>
                  </a:lnTo>
                  <a:lnTo>
                    <a:pt x="514" y="108"/>
                  </a:lnTo>
                  <a:lnTo>
                    <a:pt x="512" y="108"/>
                  </a:lnTo>
                  <a:lnTo>
                    <a:pt x="508" y="104"/>
                  </a:lnTo>
                  <a:lnTo>
                    <a:pt x="506" y="102"/>
                  </a:lnTo>
                  <a:lnTo>
                    <a:pt x="506" y="100"/>
                  </a:lnTo>
                  <a:lnTo>
                    <a:pt x="504" y="100"/>
                  </a:lnTo>
                  <a:lnTo>
                    <a:pt x="502" y="98"/>
                  </a:lnTo>
                  <a:lnTo>
                    <a:pt x="501" y="98"/>
                  </a:lnTo>
                  <a:lnTo>
                    <a:pt x="501" y="96"/>
                  </a:lnTo>
                  <a:lnTo>
                    <a:pt x="501" y="94"/>
                  </a:lnTo>
                  <a:lnTo>
                    <a:pt x="499" y="92"/>
                  </a:lnTo>
                  <a:lnTo>
                    <a:pt x="499" y="90"/>
                  </a:lnTo>
                  <a:lnTo>
                    <a:pt x="499" y="88"/>
                  </a:lnTo>
                  <a:lnTo>
                    <a:pt x="499" y="86"/>
                  </a:lnTo>
                  <a:lnTo>
                    <a:pt x="499" y="85"/>
                  </a:lnTo>
                  <a:lnTo>
                    <a:pt x="497" y="85"/>
                  </a:lnTo>
                  <a:lnTo>
                    <a:pt x="495" y="83"/>
                  </a:lnTo>
                  <a:lnTo>
                    <a:pt x="493" y="79"/>
                  </a:lnTo>
                  <a:lnTo>
                    <a:pt x="493" y="77"/>
                  </a:lnTo>
                  <a:lnTo>
                    <a:pt x="493" y="73"/>
                  </a:lnTo>
                  <a:lnTo>
                    <a:pt x="493" y="71"/>
                  </a:lnTo>
                  <a:lnTo>
                    <a:pt x="491" y="69"/>
                  </a:lnTo>
                  <a:lnTo>
                    <a:pt x="491" y="67"/>
                  </a:lnTo>
                  <a:lnTo>
                    <a:pt x="489" y="62"/>
                  </a:lnTo>
                  <a:lnTo>
                    <a:pt x="487" y="58"/>
                  </a:lnTo>
                  <a:lnTo>
                    <a:pt x="483" y="54"/>
                  </a:lnTo>
                  <a:lnTo>
                    <a:pt x="483" y="52"/>
                  </a:lnTo>
                  <a:lnTo>
                    <a:pt x="483" y="50"/>
                  </a:lnTo>
                  <a:lnTo>
                    <a:pt x="481" y="48"/>
                  </a:lnTo>
                  <a:lnTo>
                    <a:pt x="479" y="46"/>
                  </a:lnTo>
                  <a:lnTo>
                    <a:pt x="478" y="46"/>
                  </a:lnTo>
                  <a:lnTo>
                    <a:pt x="474" y="44"/>
                  </a:lnTo>
                  <a:lnTo>
                    <a:pt x="470" y="46"/>
                  </a:lnTo>
                  <a:lnTo>
                    <a:pt x="468" y="44"/>
                  </a:lnTo>
                  <a:lnTo>
                    <a:pt x="464" y="42"/>
                  </a:lnTo>
                  <a:lnTo>
                    <a:pt x="464" y="40"/>
                  </a:lnTo>
                  <a:lnTo>
                    <a:pt x="462" y="39"/>
                  </a:lnTo>
                  <a:lnTo>
                    <a:pt x="441" y="35"/>
                  </a:lnTo>
                  <a:lnTo>
                    <a:pt x="420" y="33"/>
                  </a:lnTo>
                  <a:lnTo>
                    <a:pt x="399" y="29"/>
                  </a:lnTo>
                  <a:lnTo>
                    <a:pt x="378" y="25"/>
                  </a:lnTo>
                  <a:lnTo>
                    <a:pt x="357" y="23"/>
                  </a:lnTo>
                  <a:lnTo>
                    <a:pt x="336" y="19"/>
                  </a:lnTo>
                  <a:lnTo>
                    <a:pt x="312" y="15"/>
                  </a:lnTo>
                  <a:lnTo>
                    <a:pt x="291" y="12"/>
                  </a:lnTo>
                  <a:lnTo>
                    <a:pt x="270" y="10"/>
                  </a:lnTo>
                  <a:lnTo>
                    <a:pt x="249" y="6"/>
                  </a:lnTo>
                  <a:lnTo>
                    <a:pt x="228" y="2"/>
                  </a:lnTo>
                  <a:lnTo>
                    <a:pt x="218" y="0"/>
                  </a:lnTo>
                  <a:lnTo>
                    <a:pt x="217" y="14"/>
                  </a:lnTo>
                  <a:lnTo>
                    <a:pt x="213" y="35"/>
                  </a:lnTo>
                  <a:lnTo>
                    <a:pt x="211" y="54"/>
                  </a:lnTo>
                  <a:lnTo>
                    <a:pt x="211" y="58"/>
                  </a:lnTo>
                  <a:lnTo>
                    <a:pt x="209" y="71"/>
                  </a:lnTo>
                  <a:lnTo>
                    <a:pt x="209" y="73"/>
                  </a:lnTo>
                  <a:lnTo>
                    <a:pt x="207" y="77"/>
                  </a:lnTo>
                  <a:lnTo>
                    <a:pt x="207" y="79"/>
                  </a:lnTo>
                  <a:lnTo>
                    <a:pt x="186" y="75"/>
                  </a:lnTo>
                  <a:lnTo>
                    <a:pt x="184" y="75"/>
                  </a:lnTo>
                  <a:lnTo>
                    <a:pt x="176" y="73"/>
                  </a:lnTo>
                  <a:lnTo>
                    <a:pt x="172" y="73"/>
                  </a:lnTo>
                  <a:lnTo>
                    <a:pt x="157" y="69"/>
                  </a:lnTo>
                  <a:lnTo>
                    <a:pt x="155" y="69"/>
                  </a:lnTo>
                  <a:lnTo>
                    <a:pt x="149" y="69"/>
                  </a:lnTo>
                  <a:lnTo>
                    <a:pt x="147" y="69"/>
                  </a:lnTo>
                  <a:lnTo>
                    <a:pt x="138" y="67"/>
                  </a:lnTo>
                  <a:lnTo>
                    <a:pt x="136" y="67"/>
                  </a:lnTo>
                  <a:lnTo>
                    <a:pt x="134" y="65"/>
                  </a:lnTo>
                  <a:lnTo>
                    <a:pt x="115" y="63"/>
                  </a:lnTo>
                  <a:lnTo>
                    <a:pt x="107" y="81"/>
                  </a:lnTo>
                  <a:lnTo>
                    <a:pt x="109" y="83"/>
                  </a:lnTo>
                  <a:lnTo>
                    <a:pt x="111" y="85"/>
                  </a:lnTo>
                  <a:lnTo>
                    <a:pt x="115" y="79"/>
                  </a:lnTo>
                  <a:lnTo>
                    <a:pt x="115" y="92"/>
                  </a:lnTo>
                  <a:lnTo>
                    <a:pt x="115" y="96"/>
                  </a:lnTo>
                  <a:lnTo>
                    <a:pt x="115" y="113"/>
                  </a:lnTo>
                  <a:lnTo>
                    <a:pt x="115" y="134"/>
                  </a:lnTo>
                  <a:lnTo>
                    <a:pt x="115" y="146"/>
                  </a:lnTo>
                  <a:lnTo>
                    <a:pt x="115" y="156"/>
                  </a:lnTo>
                  <a:lnTo>
                    <a:pt x="115" y="159"/>
                  </a:lnTo>
                  <a:lnTo>
                    <a:pt x="115" y="177"/>
                  </a:lnTo>
                  <a:lnTo>
                    <a:pt x="115" y="184"/>
                  </a:lnTo>
                  <a:lnTo>
                    <a:pt x="117" y="190"/>
                  </a:lnTo>
                  <a:lnTo>
                    <a:pt x="119" y="194"/>
                  </a:lnTo>
                  <a:lnTo>
                    <a:pt x="121" y="194"/>
                  </a:lnTo>
                  <a:lnTo>
                    <a:pt x="121" y="196"/>
                  </a:lnTo>
                  <a:lnTo>
                    <a:pt x="122" y="219"/>
                  </a:lnTo>
                  <a:lnTo>
                    <a:pt x="124" y="240"/>
                  </a:lnTo>
                  <a:lnTo>
                    <a:pt x="124" y="242"/>
                  </a:lnTo>
                  <a:lnTo>
                    <a:pt x="124" y="253"/>
                  </a:lnTo>
                  <a:lnTo>
                    <a:pt x="122" y="261"/>
                  </a:lnTo>
                  <a:lnTo>
                    <a:pt x="122" y="282"/>
                  </a:lnTo>
                  <a:lnTo>
                    <a:pt x="122" y="288"/>
                  </a:lnTo>
                  <a:lnTo>
                    <a:pt x="119" y="294"/>
                  </a:lnTo>
                  <a:lnTo>
                    <a:pt x="119" y="296"/>
                  </a:lnTo>
                  <a:lnTo>
                    <a:pt x="117" y="303"/>
                  </a:lnTo>
                  <a:lnTo>
                    <a:pt x="115" y="315"/>
                  </a:lnTo>
                  <a:close/>
                </a:path>
              </a:pathLst>
            </a:custGeom>
            <a:noFill/>
            <a:ln w="3175">
              <a:solidFill>
                <a:srgbClr val="8F5545"/>
              </a:solidFill>
              <a:round/>
              <a:headEnd/>
              <a:tailEnd/>
            </a:ln>
          </p:spPr>
          <p:txBody>
            <a:bodyPr/>
            <a:lstStyle/>
            <a:p>
              <a:endParaRPr lang="es-MX">
                <a:latin typeface="Calibri" pitchFamily="34" charset="0"/>
              </a:endParaRPr>
            </a:p>
          </p:txBody>
        </p:sp>
        <p:sp>
          <p:nvSpPr>
            <p:cNvPr id="31756" name="Freeform 18"/>
            <p:cNvSpPr>
              <a:spLocks/>
            </p:cNvSpPr>
            <p:nvPr/>
          </p:nvSpPr>
          <p:spPr bwMode="auto">
            <a:xfrm>
              <a:off x="2870200" y="4086225"/>
              <a:ext cx="457200" cy="684213"/>
            </a:xfrm>
            <a:custGeom>
              <a:avLst/>
              <a:gdLst>
                <a:gd name="T0" fmla="*/ 2147483647 w 288"/>
                <a:gd name="T1" fmla="*/ 2147483647 h 431"/>
                <a:gd name="T2" fmla="*/ 2147483647 w 288"/>
                <a:gd name="T3" fmla="*/ 2147483647 h 431"/>
                <a:gd name="T4" fmla="*/ 2147483647 w 288"/>
                <a:gd name="T5" fmla="*/ 2147483647 h 431"/>
                <a:gd name="T6" fmla="*/ 2147483647 w 288"/>
                <a:gd name="T7" fmla="*/ 2147483647 h 431"/>
                <a:gd name="T8" fmla="*/ 2147483647 w 288"/>
                <a:gd name="T9" fmla="*/ 2147483647 h 431"/>
                <a:gd name="T10" fmla="*/ 2147483647 w 288"/>
                <a:gd name="T11" fmla="*/ 2147483647 h 431"/>
                <a:gd name="T12" fmla="*/ 2147483647 w 288"/>
                <a:gd name="T13" fmla="*/ 2147483647 h 431"/>
                <a:gd name="T14" fmla="*/ 2147483647 w 288"/>
                <a:gd name="T15" fmla="*/ 2147483647 h 431"/>
                <a:gd name="T16" fmla="*/ 2147483647 w 288"/>
                <a:gd name="T17" fmla="*/ 2147483647 h 431"/>
                <a:gd name="T18" fmla="*/ 2147483647 w 288"/>
                <a:gd name="T19" fmla="*/ 2147483647 h 431"/>
                <a:gd name="T20" fmla="*/ 2147483647 w 288"/>
                <a:gd name="T21" fmla="*/ 2147483647 h 431"/>
                <a:gd name="T22" fmla="*/ 2147483647 w 288"/>
                <a:gd name="T23" fmla="*/ 2147483647 h 431"/>
                <a:gd name="T24" fmla="*/ 2147483647 w 288"/>
                <a:gd name="T25" fmla="*/ 2147483647 h 431"/>
                <a:gd name="T26" fmla="*/ 2147483647 w 288"/>
                <a:gd name="T27" fmla="*/ 2147483647 h 431"/>
                <a:gd name="T28" fmla="*/ 2147483647 w 288"/>
                <a:gd name="T29" fmla="*/ 2147483647 h 431"/>
                <a:gd name="T30" fmla="*/ 2147483647 w 288"/>
                <a:gd name="T31" fmla="*/ 2147483647 h 431"/>
                <a:gd name="T32" fmla="*/ 2147483647 w 288"/>
                <a:gd name="T33" fmla="*/ 2147483647 h 431"/>
                <a:gd name="T34" fmla="*/ 2147483647 w 288"/>
                <a:gd name="T35" fmla="*/ 2147483647 h 431"/>
                <a:gd name="T36" fmla="*/ 2147483647 w 288"/>
                <a:gd name="T37" fmla="*/ 2147483647 h 431"/>
                <a:gd name="T38" fmla="*/ 2147483647 w 288"/>
                <a:gd name="T39" fmla="*/ 2147483647 h 431"/>
                <a:gd name="T40" fmla="*/ 2147483647 w 288"/>
                <a:gd name="T41" fmla="*/ 2147483647 h 431"/>
                <a:gd name="T42" fmla="*/ 2147483647 w 288"/>
                <a:gd name="T43" fmla="*/ 2147483647 h 431"/>
                <a:gd name="T44" fmla="*/ 2147483647 w 288"/>
                <a:gd name="T45" fmla="*/ 2147483647 h 431"/>
                <a:gd name="T46" fmla="*/ 2147483647 w 288"/>
                <a:gd name="T47" fmla="*/ 2147483647 h 431"/>
                <a:gd name="T48" fmla="*/ 2147483647 w 288"/>
                <a:gd name="T49" fmla="*/ 2147483647 h 431"/>
                <a:gd name="T50" fmla="*/ 2147483647 w 288"/>
                <a:gd name="T51" fmla="*/ 2147483647 h 431"/>
                <a:gd name="T52" fmla="*/ 2147483647 w 288"/>
                <a:gd name="T53" fmla="*/ 2147483647 h 431"/>
                <a:gd name="T54" fmla="*/ 2147483647 w 288"/>
                <a:gd name="T55" fmla="*/ 2147483647 h 431"/>
                <a:gd name="T56" fmla="*/ 2147483647 w 288"/>
                <a:gd name="T57" fmla="*/ 2147483647 h 431"/>
                <a:gd name="T58" fmla="*/ 2147483647 w 288"/>
                <a:gd name="T59" fmla="*/ 2147483647 h 431"/>
                <a:gd name="T60" fmla="*/ 2147483647 w 288"/>
                <a:gd name="T61" fmla="*/ 2147483647 h 431"/>
                <a:gd name="T62" fmla="*/ 2147483647 w 288"/>
                <a:gd name="T63" fmla="*/ 2147483647 h 431"/>
                <a:gd name="T64" fmla="*/ 2147483647 w 288"/>
                <a:gd name="T65" fmla="*/ 2147483647 h 431"/>
                <a:gd name="T66" fmla="*/ 2147483647 w 288"/>
                <a:gd name="T67" fmla="*/ 2147483647 h 431"/>
                <a:gd name="T68" fmla="*/ 2147483647 w 288"/>
                <a:gd name="T69" fmla="*/ 2147483647 h 431"/>
                <a:gd name="T70" fmla="*/ 2147483647 w 288"/>
                <a:gd name="T71" fmla="*/ 2147483647 h 431"/>
                <a:gd name="T72" fmla="*/ 2147483647 w 288"/>
                <a:gd name="T73" fmla="*/ 2147483647 h 431"/>
                <a:gd name="T74" fmla="*/ 2147483647 w 288"/>
                <a:gd name="T75" fmla="*/ 2147483647 h 431"/>
                <a:gd name="T76" fmla="*/ 2147483647 w 288"/>
                <a:gd name="T77" fmla="*/ 2147483647 h 431"/>
                <a:gd name="T78" fmla="*/ 2147483647 w 288"/>
                <a:gd name="T79" fmla="*/ 2147483647 h 431"/>
                <a:gd name="T80" fmla="*/ 2147483647 w 288"/>
                <a:gd name="T81" fmla="*/ 2147483647 h 431"/>
                <a:gd name="T82" fmla="*/ 2147483647 w 288"/>
                <a:gd name="T83" fmla="*/ 2147483647 h 431"/>
                <a:gd name="T84" fmla="*/ 2147483647 w 288"/>
                <a:gd name="T85" fmla="*/ 2147483647 h 431"/>
                <a:gd name="T86" fmla="*/ 2147483647 w 288"/>
                <a:gd name="T87" fmla="*/ 2147483647 h 431"/>
                <a:gd name="T88" fmla="*/ 2147483647 w 288"/>
                <a:gd name="T89" fmla="*/ 2147483647 h 431"/>
                <a:gd name="T90" fmla="*/ 2147483647 w 288"/>
                <a:gd name="T91" fmla="*/ 2147483647 h 431"/>
                <a:gd name="T92" fmla="*/ 2147483647 w 288"/>
                <a:gd name="T93" fmla="*/ 2147483647 h 431"/>
                <a:gd name="T94" fmla="*/ 2147483647 w 288"/>
                <a:gd name="T95" fmla="*/ 2147483647 h 431"/>
                <a:gd name="T96" fmla="*/ 2147483647 w 288"/>
                <a:gd name="T97" fmla="*/ 2147483647 h 431"/>
                <a:gd name="T98" fmla="*/ 2147483647 w 288"/>
                <a:gd name="T99" fmla="*/ 2147483647 h 431"/>
                <a:gd name="T100" fmla="*/ 2147483647 w 288"/>
                <a:gd name="T101" fmla="*/ 2147483647 h 431"/>
                <a:gd name="T102" fmla="*/ 2147483647 w 288"/>
                <a:gd name="T103" fmla="*/ 2147483647 h 431"/>
                <a:gd name="T104" fmla="*/ 2147483647 w 288"/>
                <a:gd name="T105" fmla="*/ 2147483647 h 431"/>
                <a:gd name="T106" fmla="*/ 2147483647 w 288"/>
                <a:gd name="T107" fmla="*/ 2147483647 h 431"/>
                <a:gd name="T108" fmla="*/ 2147483647 w 288"/>
                <a:gd name="T109" fmla="*/ 2147483647 h 431"/>
                <a:gd name="T110" fmla="*/ 2147483647 w 288"/>
                <a:gd name="T111" fmla="*/ 2147483647 h 431"/>
                <a:gd name="T112" fmla="*/ 2147483647 w 288"/>
                <a:gd name="T113" fmla="*/ 2147483647 h 431"/>
                <a:gd name="T114" fmla="*/ 2147483647 w 288"/>
                <a:gd name="T115" fmla="*/ 2147483647 h 431"/>
                <a:gd name="T116" fmla="*/ 2147483647 w 288"/>
                <a:gd name="T117" fmla="*/ 2147483647 h 431"/>
                <a:gd name="T118" fmla="*/ 2147483647 w 288"/>
                <a:gd name="T119" fmla="*/ 2147483647 h 431"/>
                <a:gd name="T120" fmla="*/ 2147483647 w 288"/>
                <a:gd name="T121" fmla="*/ 2147483647 h 431"/>
                <a:gd name="T122" fmla="*/ 2147483647 w 288"/>
                <a:gd name="T123" fmla="*/ 2147483647 h 4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8"/>
                <a:gd name="T187" fmla="*/ 0 h 431"/>
                <a:gd name="T188" fmla="*/ 288 w 288"/>
                <a:gd name="T189" fmla="*/ 431 h 43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8" h="431">
                  <a:moveTo>
                    <a:pt x="9" y="88"/>
                  </a:moveTo>
                  <a:lnTo>
                    <a:pt x="11" y="92"/>
                  </a:lnTo>
                  <a:lnTo>
                    <a:pt x="13" y="97"/>
                  </a:lnTo>
                  <a:lnTo>
                    <a:pt x="13" y="99"/>
                  </a:lnTo>
                  <a:lnTo>
                    <a:pt x="15" y="105"/>
                  </a:lnTo>
                  <a:lnTo>
                    <a:pt x="15" y="109"/>
                  </a:lnTo>
                  <a:lnTo>
                    <a:pt x="15" y="113"/>
                  </a:lnTo>
                  <a:lnTo>
                    <a:pt x="15" y="117"/>
                  </a:lnTo>
                  <a:lnTo>
                    <a:pt x="15" y="119"/>
                  </a:lnTo>
                  <a:lnTo>
                    <a:pt x="15" y="126"/>
                  </a:lnTo>
                  <a:lnTo>
                    <a:pt x="15" y="130"/>
                  </a:lnTo>
                  <a:lnTo>
                    <a:pt x="15" y="134"/>
                  </a:lnTo>
                  <a:lnTo>
                    <a:pt x="15" y="136"/>
                  </a:lnTo>
                  <a:lnTo>
                    <a:pt x="15" y="140"/>
                  </a:lnTo>
                  <a:lnTo>
                    <a:pt x="15" y="142"/>
                  </a:lnTo>
                  <a:lnTo>
                    <a:pt x="15" y="143"/>
                  </a:lnTo>
                  <a:lnTo>
                    <a:pt x="15" y="145"/>
                  </a:lnTo>
                  <a:lnTo>
                    <a:pt x="13" y="149"/>
                  </a:lnTo>
                  <a:lnTo>
                    <a:pt x="11" y="153"/>
                  </a:lnTo>
                  <a:lnTo>
                    <a:pt x="11" y="161"/>
                  </a:lnTo>
                  <a:lnTo>
                    <a:pt x="9" y="165"/>
                  </a:lnTo>
                  <a:lnTo>
                    <a:pt x="9" y="167"/>
                  </a:lnTo>
                  <a:lnTo>
                    <a:pt x="9" y="168"/>
                  </a:lnTo>
                  <a:lnTo>
                    <a:pt x="11" y="170"/>
                  </a:lnTo>
                  <a:lnTo>
                    <a:pt x="11" y="174"/>
                  </a:lnTo>
                  <a:lnTo>
                    <a:pt x="11" y="176"/>
                  </a:lnTo>
                  <a:lnTo>
                    <a:pt x="15" y="180"/>
                  </a:lnTo>
                  <a:lnTo>
                    <a:pt x="15" y="182"/>
                  </a:lnTo>
                  <a:lnTo>
                    <a:pt x="17" y="188"/>
                  </a:lnTo>
                  <a:lnTo>
                    <a:pt x="19" y="188"/>
                  </a:lnTo>
                  <a:lnTo>
                    <a:pt x="21" y="195"/>
                  </a:lnTo>
                  <a:lnTo>
                    <a:pt x="23" y="199"/>
                  </a:lnTo>
                  <a:lnTo>
                    <a:pt x="23" y="201"/>
                  </a:lnTo>
                  <a:lnTo>
                    <a:pt x="25" y="199"/>
                  </a:lnTo>
                  <a:lnTo>
                    <a:pt x="25" y="201"/>
                  </a:lnTo>
                  <a:lnTo>
                    <a:pt x="25" y="203"/>
                  </a:lnTo>
                  <a:lnTo>
                    <a:pt x="27" y="207"/>
                  </a:lnTo>
                  <a:lnTo>
                    <a:pt x="27" y="209"/>
                  </a:lnTo>
                  <a:lnTo>
                    <a:pt x="29" y="213"/>
                  </a:lnTo>
                  <a:lnTo>
                    <a:pt x="31" y="214"/>
                  </a:lnTo>
                  <a:lnTo>
                    <a:pt x="32" y="228"/>
                  </a:lnTo>
                  <a:lnTo>
                    <a:pt x="32" y="232"/>
                  </a:lnTo>
                  <a:lnTo>
                    <a:pt x="32" y="236"/>
                  </a:lnTo>
                  <a:lnTo>
                    <a:pt x="32" y="238"/>
                  </a:lnTo>
                  <a:lnTo>
                    <a:pt x="34" y="238"/>
                  </a:lnTo>
                  <a:lnTo>
                    <a:pt x="36" y="239"/>
                  </a:lnTo>
                  <a:lnTo>
                    <a:pt x="38" y="241"/>
                  </a:lnTo>
                  <a:lnTo>
                    <a:pt x="40" y="243"/>
                  </a:lnTo>
                  <a:lnTo>
                    <a:pt x="42" y="243"/>
                  </a:lnTo>
                  <a:lnTo>
                    <a:pt x="44" y="247"/>
                  </a:lnTo>
                  <a:lnTo>
                    <a:pt x="52" y="251"/>
                  </a:lnTo>
                  <a:lnTo>
                    <a:pt x="56" y="255"/>
                  </a:lnTo>
                  <a:lnTo>
                    <a:pt x="57" y="259"/>
                  </a:lnTo>
                  <a:lnTo>
                    <a:pt x="59" y="259"/>
                  </a:lnTo>
                  <a:lnTo>
                    <a:pt x="61" y="259"/>
                  </a:lnTo>
                  <a:lnTo>
                    <a:pt x="61" y="261"/>
                  </a:lnTo>
                  <a:lnTo>
                    <a:pt x="61" y="259"/>
                  </a:lnTo>
                  <a:lnTo>
                    <a:pt x="61" y="257"/>
                  </a:lnTo>
                  <a:lnTo>
                    <a:pt x="63" y="257"/>
                  </a:lnTo>
                  <a:lnTo>
                    <a:pt x="65" y="259"/>
                  </a:lnTo>
                  <a:lnTo>
                    <a:pt x="67" y="262"/>
                  </a:lnTo>
                  <a:lnTo>
                    <a:pt x="69" y="262"/>
                  </a:lnTo>
                  <a:lnTo>
                    <a:pt x="69" y="264"/>
                  </a:lnTo>
                  <a:lnTo>
                    <a:pt x="69" y="266"/>
                  </a:lnTo>
                  <a:lnTo>
                    <a:pt x="69" y="268"/>
                  </a:lnTo>
                  <a:lnTo>
                    <a:pt x="71" y="270"/>
                  </a:lnTo>
                  <a:lnTo>
                    <a:pt x="69" y="272"/>
                  </a:lnTo>
                  <a:lnTo>
                    <a:pt x="67" y="276"/>
                  </a:lnTo>
                  <a:lnTo>
                    <a:pt x="65" y="278"/>
                  </a:lnTo>
                  <a:lnTo>
                    <a:pt x="63" y="280"/>
                  </a:lnTo>
                  <a:lnTo>
                    <a:pt x="63" y="282"/>
                  </a:lnTo>
                  <a:lnTo>
                    <a:pt x="61" y="282"/>
                  </a:lnTo>
                  <a:lnTo>
                    <a:pt x="59" y="286"/>
                  </a:lnTo>
                  <a:lnTo>
                    <a:pt x="59" y="287"/>
                  </a:lnTo>
                  <a:lnTo>
                    <a:pt x="57" y="289"/>
                  </a:lnTo>
                  <a:lnTo>
                    <a:pt x="59" y="291"/>
                  </a:lnTo>
                  <a:lnTo>
                    <a:pt x="61" y="297"/>
                  </a:lnTo>
                  <a:lnTo>
                    <a:pt x="61" y="299"/>
                  </a:lnTo>
                  <a:lnTo>
                    <a:pt x="61" y="303"/>
                  </a:lnTo>
                  <a:lnTo>
                    <a:pt x="59" y="305"/>
                  </a:lnTo>
                  <a:lnTo>
                    <a:pt x="61" y="307"/>
                  </a:lnTo>
                  <a:lnTo>
                    <a:pt x="59" y="307"/>
                  </a:lnTo>
                  <a:lnTo>
                    <a:pt x="59" y="309"/>
                  </a:lnTo>
                  <a:lnTo>
                    <a:pt x="61" y="309"/>
                  </a:lnTo>
                  <a:lnTo>
                    <a:pt x="61" y="310"/>
                  </a:lnTo>
                  <a:lnTo>
                    <a:pt x="59" y="310"/>
                  </a:lnTo>
                  <a:lnTo>
                    <a:pt x="59" y="312"/>
                  </a:lnTo>
                  <a:lnTo>
                    <a:pt x="57" y="316"/>
                  </a:lnTo>
                  <a:lnTo>
                    <a:pt x="57" y="318"/>
                  </a:lnTo>
                  <a:lnTo>
                    <a:pt x="57" y="320"/>
                  </a:lnTo>
                  <a:lnTo>
                    <a:pt x="57" y="322"/>
                  </a:lnTo>
                  <a:lnTo>
                    <a:pt x="56" y="322"/>
                  </a:lnTo>
                  <a:lnTo>
                    <a:pt x="56" y="324"/>
                  </a:lnTo>
                  <a:lnTo>
                    <a:pt x="56" y="326"/>
                  </a:lnTo>
                  <a:lnTo>
                    <a:pt x="56" y="328"/>
                  </a:lnTo>
                  <a:lnTo>
                    <a:pt x="56" y="330"/>
                  </a:lnTo>
                  <a:lnTo>
                    <a:pt x="56" y="333"/>
                  </a:lnTo>
                  <a:lnTo>
                    <a:pt x="54" y="335"/>
                  </a:lnTo>
                  <a:lnTo>
                    <a:pt x="52" y="337"/>
                  </a:lnTo>
                  <a:lnTo>
                    <a:pt x="52" y="339"/>
                  </a:lnTo>
                  <a:lnTo>
                    <a:pt x="50" y="339"/>
                  </a:lnTo>
                  <a:lnTo>
                    <a:pt x="50" y="341"/>
                  </a:lnTo>
                  <a:lnTo>
                    <a:pt x="48" y="339"/>
                  </a:lnTo>
                  <a:lnTo>
                    <a:pt x="46" y="339"/>
                  </a:lnTo>
                  <a:lnTo>
                    <a:pt x="44" y="339"/>
                  </a:lnTo>
                  <a:lnTo>
                    <a:pt x="44" y="337"/>
                  </a:lnTo>
                  <a:lnTo>
                    <a:pt x="42" y="339"/>
                  </a:lnTo>
                  <a:lnTo>
                    <a:pt x="40" y="341"/>
                  </a:lnTo>
                  <a:lnTo>
                    <a:pt x="40" y="343"/>
                  </a:lnTo>
                  <a:lnTo>
                    <a:pt x="36" y="345"/>
                  </a:lnTo>
                  <a:lnTo>
                    <a:pt x="36" y="347"/>
                  </a:lnTo>
                  <a:lnTo>
                    <a:pt x="34" y="349"/>
                  </a:lnTo>
                  <a:lnTo>
                    <a:pt x="32" y="349"/>
                  </a:lnTo>
                  <a:lnTo>
                    <a:pt x="31" y="351"/>
                  </a:lnTo>
                  <a:lnTo>
                    <a:pt x="29" y="351"/>
                  </a:lnTo>
                  <a:lnTo>
                    <a:pt x="29" y="353"/>
                  </a:lnTo>
                  <a:lnTo>
                    <a:pt x="27" y="353"/>
                  </a:lnTo>
                  <a:lnTo>
                    <a:pt x="25" y="353"/>
                  </a:lnTo>
                  <a:lnTo>
                    <a:pt x="25" y="355"/>
                  </a:lnTo>
                  <a:lnTo>
                    <a:pt x="25" y="357"/>
                  </a:lnTo>
                  <a:lnTo>
                    <a:pt x="23" y="358"/>
                  </a:lnTo>
                  <a:lnTo>
                    <a:pt x="21" y="360"/>
                  </a:lnTo>
                  <a:lnTo>
                    <a:pt x="19" y="362"/>
                  </a:lnTo>
                  <a:lnTo>
                    <a:pt x="17" y="360"/>
                  </a:lnTo>
                  <a:lnTo>
                    <a:pt x="15" y="362"/>
                  </a:lnTo>
                  <a:lnTo>
                    <a:pt x="15" y="364"/>
                  </a:lnTo>
                  <a:lnTo>
                    <a:pt x="13" y="366"/>
                  </a:lnTo>
                  <a:lnTo>
                    <a:pt x="9" y="370"/>
                  </a:lnTo>
                  <a:lnTo>
                    <a:pt x="8" y="372"/>
                  </a:lnTo>
                  <a:lnTo>
                    <a:pt x="6" y="374"/>
                  </a:lnTo>
                  <a:lnTo>
                    <a:pt x="4" y="372"/>
                  </a:lnTo>
                  <a:lnTo>
                    <a:pt x="4" y="370"/>
                  </a:lnTo>
                  <a:lnTo>
                    <a:pt x="4" y="372"/>
                  </a:lnTo>
                  <a:lnTo>
                    <a:pt x="2" y="374"/>
                  </a:lnTo>
                  <a:lnTo>
                    <a:pt x="0" y="374"/>
                  </a:lnTo>
                  <a:lnTo>
                    <a:pt x="0" y="376"/>
                  </a:lnTo>
                  <a:lnTo>
                    <a:pt x="0" y="378"/>
                  </a:lnTo>
                  <a:lnTo>
                    <a:pt x="2" y="378"/>
                  </a:lnTo>
                  <a:lnTo>
                    <a:pt x="2" y="376"/>
                  </a:lnTo>
                  <a:lnTo>
                    <a:pt x="4" y="376"/>
                  </a:lnTo>
                  <a:lnTo>
                    <a:pt x="6" y="376"/>
                  </a:lnTo>
                  <a:lnTo>
                    <a:pt x="8" y="380"/>
                  </a:lnTo>
                  <a:lnTo>
                    <a:pt x="9" y="380"/>
                  </a:lnTo>
                  <a:lnTo>
                    <a:pt x="11" y="380"/>
                  </a:lnTo>
                  <a:lnTo>
                    <a:pt x="13" y="381"/>
                  </a:lnTo>
                  <a:lnTo>
                    <a:pt x="15" y="381"/>
                  </a:lnTo>
                  <a:lnTo>
                    <a:pt x="17" y="383"/>
                  </a:lnTo>
                  <a:lnTo>
                    <a:pt x="21" y="385"/>
                  </a:lnTo>
                  <a:lnTo>
                    <a:pt x="23" y="385"/>
                  </a:lnTo>
                  <a:lnTo>
                    <a:pt x="23" y="383"/>
                  </a:lnTo>
                  <a:lnTo>
                    <a:pt x="25" y="383"/>
                  </a:lnTo>
                  <a:lnTo>
                    <a:pt x="29" y="381"/>
                  </a:lnTo>
                  <a:lnTo>
                    <a:pt x="29" y="383"/>
                  </a:lnTo>
                  <a:lnTo>
                    <a:pt x="31" y="383"/>
                  </a:lnTo>
                  <a:lnTo>
                    <a:pt x="34" y="387"/>
                  </a:lnTo>
                  <a:lnTo>
                    <a:pt x="34" y="389"/>
                  </a:lnTo>
                  <a:lnTo>
                    <a:pt x="36" y="397"/>
                  </a:lnTo>
                  <a:lnTo>
                    <a:pt x="36" y="399"/>
                  </a:lnTo>
                  <a:lnTo>
                    <a:pt x="38" y="397"/>
                  </a:lnTo>
                  <a:lnTo>
                    <a:pt x="38" y="399"/>
                  </a:lnTo>
                  <a:lnTo>
                    <a:pt x="40" y="401"/>
                  </a:lnTo>
                  <a:lnTo>
                    <a:pt x="42" y="399"/>
                  </a:lnTo>
                  <a:lnTo>
                    <a:pt x="46" y="395"/>
                  </a:lnTo>
                  <a:lnTo>
                    <a:pt x="50" y="393"/>
                  </a:lnTo>
                  <a:lnTo>
                    <a:pt x="54" y="389"/>
                  </a:lnTo>
                  <a:lnTo>
                    <a:pt x="56" y="383"/>
                  </a:lnTo>
                  <a:lnTo>
                    <a:pt x="59" y="376"/>
                  </a:lnTo>
                  <a:lnTo>
                    <a:pt x="61" y="374"/>
                  </a:lnTo>
                  <a:lnTo>
                    <a:pt x="69" y="368"/>
                  </a:lnTo>
                  <a:lnTo>
                    <a:pt x="79" y="366"/>
                  </a:lnTo>
                  <a:lnTo>
                    <a:pt x="82" y="366"/>
                  </a:lnTo>
                  <a:lnTo>
                    <a:pt x="86" y="366"/>
                  </a:lnTo>
                  <a:lnTo>
                    <a:pt x="88" y="366"/>
                  </a:lnTo>
                  <a:lnTo>
                    <a:pt x="90" y="366"/>
                  </a:lnTo>
                  <a:lnTo>
                    <a:pt x="94" y="366"/>
                  </a:lnTo>
                  <a:lnTo>
                    <a:pt x="96" y="366"/>
                  </a:lnTo>
                  <a:lnTo>
                    <a:pt x="105" y="362"/>
                  </a:lnTo>
                  <a:lnTo>
                    <a:pt x="107" y="357"/>
                  </a:lnTo>
                  <a:lnTo>
                    <a:pt x="113" y="355"/>
                  </a:lnTo>
                  <a:lnTo>
                    <a:pt x="121" y="353"/>
                  </a:lnTo>
                  <a:lnTo>
                    <a:pt x="125" y="351"/>
                  </a:lnTo>
                  <a:lnTo>
                    <a:pt x="128" y="353"/>
                  </a:lnTo>
                  <a:lnTo>
                    <a:pt x="128" y="357"/>
                  </a:lnTo>
                  <a:lnTo>
                    <a:pt x="130" y="357"/>
                  </a:lnTo>
                  <a:lnTo>
                    <a:pt x="132" y="362"/>
                  </a:lnTo>
                  <a:lnTo>
                    <a:pt x="138" y="366"/>
                  </a:lnTo>
                  <a:lnTo>
                    <a:pt x="144" y="374"/>
                  </a:lnTo>
                  <a:lnTo>
                    <a:pt x="151" y="374"/>
                  </a:lnTo>
                  <a:lnTo>
                    <a:pt x="155" y="376"/>
                  </a:lnTo>
                  <a:lnTo>
                    <a:pt x="159" y="380"/>
                  </a:lnTo>
                  <a:lnTo>
                    <a:pt x="161" y="383"/>
                  </a:lnTo>
                  <a:lnTo>
                    <a:pt x="165" y="387"/>
                  </a:lnTo>
                  <a:lnTo>
                    <a:pt x="167" y="385"/>
                  </a:lnTo>
                  <a:lnTo>
                    <a:pt x="171" y="383"/>
                  </a:lnTo>
                  <a:lnTo>
                    <a:pt x="175" y="391"/>
                  </a:lnTo>
                  <a:lnTo>
                    <a:pt x="178" y="399"/>
                  </a:lnTo>
                  <a:lnTo>
                    <a:pt x="180" y="403"/>
                  </a:lnTo>
                  <a:lnTo>
                    <a:pt x="182" y="405"/>
                  </a:lnTo>
                  <a:lnTo>
                    <a:pt x="184" y="405"/>
                  </a:lnTo>
                  <a:lnTo>
                    <a:pt x="186" y="408"/>
                  </a:lnTo>
                  <a:lnTo>
                    <a:pt x="188" y="412"/>
                  </a:lnTo>
                  <a:lnTo>
                    <a:pt x="192" y="418"/>
                  </a:lnTo>
                  <a:lnTo>
                    <a:pt x="194" y="422"/>
                  </a:lnTo>
                  <a:lnTo>
                    <a:pt x="194" y="426"/>
                  </a:lnTo>
                  <a:lnTo>
                    <a:pt x="196" y="431"/>
                  </a:lnTo>
                  <a:lnTo>
                    <a:pt x="203" y="431"/>
                  </a:lnTo>
                  <a:lnTo>
                    <a:pt x="199" y="422"/>
                  </a:lnTo>
                  <a:lnTo>
                    <a:pt x="199" y="412"/>
                  </a:lnTo>
                  <a:lnTo>
                    <a:pt x="199" y="405"/>
                  </a:lnTo>
                  <a:lnTo>
                    <a:pt x="190" y="397"/>
                  </a:lnTo>
                  <a:lnTo>
                    <a:pt x="194" y="393"/>
                  </a:lnTo>
                  <a:lnTo>
                    <a:pt x="194" y="374"/>
                  </a:lnTo>
                  <a:lnTo>
                    <a:pt x="199" y="372"/>
                  </a:lnTo>
                  <a:lnTo>
                    <a:pt x="205" y="372"/>
                  </a:lnTo>
                  <a:lnTo>
                    <a:pt x="205" y="366"/>
                  </a:lnTo>
                  <a:lnTo>
                    <a:pt x="211" y="362"/>
                  </a:lnTo>
                  <a:lnTo>
                    <a:pt x="215" y="360"/>
                  </a:lnTo>
                  <a:lnTo>
                    <a:pt x="217" y="353"/>
                  </a:lnTo>
                  <a:lnTo>
                    <a:pt x="215" y="345"/>
                  </a:lnTo>
                  <a:lnTo>
                    <a:pt x="217" y="339"/>
                  </a:lnTo>
                  <a:lnTo>
                    <a:pt x="221" y="337"/>
                  </a:lnTo>
                  <a:lnTo>
                    <a:pt x="224" y="335"/>
                  </a:lnTo>
                  <a:lnTo>
                    <a:pt x="226" y="335"/>
                  </a:lnTo>
                  <a:lnTo>
                    <a:pt x="232" y="335"/>
                  </a:lnTo>
                  <a:lnTo>
                    <a:pt x="238" y="339"/>
                  </a:lnTo>
                  <a:lnTo>
                    <a:pt x="246" y="339"/>
                  </a:lnTo>
                  <a:lnTo>
                    <a:pt x="247" y="339"/>
                  </a:lnTo>
                  <a:lnTo>
                    <a:pt x="251" y="335"/>
                  </a:lnTo>
                  <a:lnTo>
                    <a:pt x="257" y="333"/>
                  </a:lnTo>
                  <a:lnTo>
                    <a:pt x="265" y="333"/>
                  </a:lnTo>
                  <a:lnTo>
                    <a:pt x="270" y="333"/>
                  </a:lnTo>
                  <a:lnTo>
                    <a:pt x="272" y="335"/>
                  </a:lnTo>
                  <a:lnTo>
                    <a:pt x="276" y="333"/>
                  </a:lnTo>
                  <a:lnTo>
                    <a:pt x="282" y="333"/>
                  </a:lnTo>
                  <a:lnTo>
                    <a:pt x="284" y="330"/>
                  </a:lnTo>
                  <a:lnTo>
                    <a:pt x="286" y="307"/>
                  </a:lnTo>
                  <a:lnTo>
                    <a:pt x="288" y="301"/>
                  </a:lnTo>
                  <a:lnTo>
                    <a:pt x="286" y="293"/>
                  </a:lnTo>
                  <a:lnTo>
                    <a:pt x="284" y="291"/>
                  </a:lnTo>
                  <a:lnTo>
                    <a:pt x="280" y="280"/>
                  </a:lnTo>
                  <a:lnTo>
                    <a:pt x="280" y="274"/>
                  </a:lnTo>
                  <a:lnTo>
                    <a:pt x="276" y="276"/>
                  </a:lnTo>
                  <a:lnTo>
                    <a:pt x="274" y="272"/>
                  </a:lnTo>
                  <a:lnTo>
                    <a:pt x="276" y="262"/>
                  </a:lnTo>
                  <a:lnTo>
                    <a:pt x="280" y="259"/>
                  </a:lnTo>
                  <a:lnTo>
                    <a:pt x="278" y="253"/>
                  </a:lnTo>
                  <a:lnTo>
                    <a:pt x="280" y="243"/>
                  </a:lnTo>
                  <a:lnTo>
                    <a:pt x="276" y="238"/>
                  </a:lnTo>
                  <a:lnTo>
                    <a:pt x="270" y="239"/>
                  </a:lnTo>
                  <a:lnTo>
                    <a:pt x="263" y="239"/>
                  </a:lnTo>
                  <a:lnTo>
                    <a:pt x="255" y="238"/>
                  </a:lnTo>
                  <a:lnTo>
                    <a:pt x="251" y="238"/>
                  </a:lnTo>
                  <a:lnTo>
                    <a:pt x="244" y="234"/>
                  </a:lnTo>
                  <a:lnTo>
                    <a:pt x="238" y="232"/>
                  </a:lnTo>
                  <a:lnTo>
                    <a:pt x="238" y="224"/>
                  </a:lnTo>
                  <a:lnTo>
                    <a:pt x="238" y="214"/>
                  </a:lnTo>
                  <a:lnTo>
                    <a:pt x="244" y="209"/>
                  </a:lnTo>
                  <a:lnTo>
                    <a:pt x="242" y="205"/>
                  </a:lnTo>
                  <a:lnTo>
                    <a:pt x="236" y="205"/>
                  </a:lnTo>
                  <a:lnTo>
                    <a:pt x="230" y="209"/>
                  </a:lnTo>
                  <a:lnTo>
                    <a:pt x="228" y="205"/>
                  </a:lnTo>
                  <a:lnTo>
                    <a:pt x="224" y="199"/>
                  </a:lnTo>
                  <a:lnTo>
                    <a:pt x="219" y="197"/>
                  </a:lnTo>
                  <a:lnTo>
                    <a:pt x="215" y="203"/>
                  </a:lnTo>
                  <a:lnTo>
                    <a:pt x="209" y="207"/>
                  </a:lnTo>
                  <a:lnTo>
                    <a:pt x="209" y="201"/>
                  </a:lnTo>
                  <a:lnTo>
                    <a:pt x="215" y="195"/>
                  </a:lnTo>
                  <a:lnTo>
                    <a:pt x="211" y="186"/>
                  </a:lnTo>
                  <a:lnTo>
                    <a:pt x="215" y="174"/>
                  </a:lnTo>
                  <a:lnTo>
                    <a:pt x="215" y="167"/>
                  </a:lnTo>
                  <a:lnTo>
                    <a:pt x="224" y="153"/>
                  </a:lnTo>
                  <a:lnTo>
                    <a:pt x="236" y="145"/>
                  </a:lnTo>
                  <a:lnTo>
                    <a:pt x="238" y="143"/>
                  </a:lnTo>
                  <a:lnTo>
                    <a:pt x="232" y="140"/>
                  </a:lnTo>
                  <a:lnTo>
                    <a:pt x="228" y="134"/>
                  </a:lnTo>
                  <a:lnTo>
                    <a:pt x="228" y="128"/>
                  </a:lnTo>
                  <a:lnTo>
                    <a:pt x="228" y="119"/>
                  </a:lnTo>
                  <a:lnTo>
                    <a:pt x="224" y="115"/>
                  </a:lnTo>
                  <a:lnTo>
                    <a:pt x="209" y="115"/>
                  </a:lnTo>
                  <a:lnTo>
                    <a:pt x="203" y="119"/>
                  </a:lnTo>
                  <a:lnTo>
                    <a:pt x="201" y="124"/>
                  </a:lnTo>
                  <a:lnTo>
                    <a:pt x="196" y="124"/>
                  </a:lnTo>
                  <a:lnTo>
                    <a:pt x="186" y="117"/>
                  </a:lnTo>
                  <a:lnTo>
                    <a:pt x="176" y="99"/>
                  </a:lnTo>
                  <a:lnTo>
                    <a:pt x="167" y="84"/>
                  </a:lnTo>
                  <a:lnTo>
                    <a:pt x="151" y="74"/>
                  </a:lnTo>
                  <a:lnTo>
                    <a:pt x="138" y="59"/>
                  </a:lnTo>
                  <a:lnTo>
                    <a:pt x="128" y="49"/>
                  </a:lnTo>
                  <a:lnTo>
                    <a:pt x="125" y="40"/>
                  </a:lnTo>
                  <a:lnTo>
                    <a:pt x="121" y="30"/>
                  </a:lnTo>
                  <a:lnTo>
                    <a:pt x="123" y="15"/>
                  </a:lnTo>
                  <a:lnTo>
                    <a:pt x="113" y="15"/>
                  </a:lnTo>
                  <a:lnTo>
                    <a:pt x="109" y="32"/>
                  </a:lnTo>
                  <a:lnTo>
                    <a:pt x="105" y="28"/>
                  </a:lnTo>
                  <a:lnTo>
                    <a:pt x="100" y="26"/>
                  </a:lnTo>
                  <a:lnTo>
                    <a:pt x="92" y="26"/>
                  </a:lnTo>
                  <a:lnTo>
                    <a:pt x="88" y="17"/>
                  </a:lnTo>
                  <a:lnTo>
                    <a:pt x="86" y="3"/>
                  </a:lnTo>
                  <a:lnTo>
                    <a:pt x="80" y="0"/>
                  </a:lnTo>
                  <a:lnTo>
                    <a:pt x="71" y="9"/>
                  </a:lnTo>
                  <a:lnTo>
                    <a:pt x="65" y="11"/>
                  </a:lnTo>
                  <a:lnTo>
                    <a:pt x="65" y="23"/>
                  </a:lnTo>
                  <a:lnTo>
                    <a:pt x="63" y="32"/>
                  </a:lnTo>
                  <a:lnTo>
                    <a:pt x="57" y="40"/>
                  </a:lnTo>
                  <a:lnTo>
                    <a:pt x="54" y="49"/>
                  </a:lnTo>
                  <a:lnTo>
                    <a:pt x="54" y="55"/>
                  </a:lnTo>
                  <a:lnTo>
                    <a:pt x="54" y="61"/>
                  </a:lnTo>
                  <a:lnTo>
                    <a:pt x="54" y="65"/>
                  </a:lnTo>
                  <a:lnTo>
                    <a:pt x="56" y="69"/>
                  </a:lnTo>
                  <a:lnTo>
                    <a:pt x="57" y="72"/>
                  </a:lnTo>
                  <a:lnTo>
                    <a:pt x="56" y="78"/>
                  </a:lnTo>
                  <a:lnTo>
                    <a:pt x="57" y="84"/>
                  </a:lnTo>
                  <a:lnTo>
                    <a:pt x="57" y="86"/>
                  </a:lnTo>
                  <a:lnTo>
                    <a:pt x="56" y="90"/>
                  </a:lnTo>
                  <a:lnTo>
                    <a:pt x="54" y="90"/>
                  </a:lnTo>
                  <a:lnTo>
                    <a:pt x="52" y="92"/>
                  </a:lnTo>
                  <a:lnTo>
                    <a:pt x="48" y="92"/>
                  </a:lnTo>
                  <a:lnTo>
                    <a:pt x="46" y="90"/>
                  </a:lnTo>
                  <a:lnTo>
                    <a:pt x="42" y="84"/>
                  </a:lnTo>
                  <a:lnTo>
                    <a:pt x="29" y="76"/>
                  </a:lnTo>
                  <a:lnTo>
                    <a:pt x="25" y="69"/>
                  </a:lnTo>
                  <a:lnTo>
                    <a:pt x="23" y="74"/>
                  </a:lnTo>
                  <a:lnTo>
                    <a:pt x="19" y="76"/>
                  </a:lnTo>
                  <a:lnTo>
                    <a:pt x="9" y="88"/>
                  </a:lnTo>
                  <a:close/>
                </a:path>
              </a:pathLst>
            </a:custGeom>
            <a:solidFill>
              <a:srgbClr val="FFFB9D"/>
            </a:solidFill>
            <a:ln w="9525">
              <a:noFill/>
              <a:round/>
              <a:headEnd/>
              <a:tailEnd/>
            </a:ln>
          </p:spPr>
          <p:txBody>
            <a:bodyPr/>
            <a:lstStyle/>
            <a:p>
              <a:endParaRPr lang="es-MX">
                <a:latin typeface="Calibri" pitchFamily="34" charset="0"/>
              </a:endParaRPr>
            </a:p>
          </p:txBody>
        </p:sp>
        <p:sp>
          <p:nvSpPr>
            <p:cNvPr id="31757" name="Freeform 19"/>
            <p:cNvSpPr>
              <a:spLocks/>
            </p:cNvSpPr>
            <p:nvPr/>
          </p:nvSpPr>
          <p:spPr bwMode="auto">
            <a:xfrm>
              <a:off x="2870200" y="4086225"/>
              <a:ext cx="457200" cy="684213"/>
            </a:xfrm>
            <a:custGeom>
              <a:avLst/>
              <a:gdLst>
                <a:gd name="T0" fmla="*/ 2147483647 w 288"/>
                <a:gd name="T1" fmla="*/ 2147483647 h 431"/>
                <a:gd name="T2" fmla="*/ 2147483647 w 288"/>
                <a:gd name="T3" fmla="*/ 2147483647 h 431"/>
                <a:gd name="T4" fmla="*/ 2147483647 w 288"/>
                <a:gd name="T5" fmla="*/ 2147483647 h 431"/>
                <a:gd name="T6" fmla="*/ 2147483647 w 288"/>
                <a:gd name="T7" fmla="*/ 2147483647 h 431"/>
                <a:gd name="T8" fmla="*/ 2147483647 w 288"/>
                <a:gd name="T9" fmla="*/ 2147483647 h 431"/>
                <a:gd name="T10" fmla="*/ 2147483647 w 288"/>
                <a:gd name="T11" fmla="*/ 2147483647 h 431"/>
                <a:gd name="T12" fmla="*/ 2147483647 w 288"/>
                <a:gd name="T13" fmla="*/ 2147483647 h 431"/>
                <a:gd name="T14" fmla="*/ 2147483647 w 288"/>
                <a:gd name="T15" fmla="*/ 2147483647 h 431"/>
                <a:gd name="T16" fmla="*/ 2147483647 w 288"/>
                <a:gd name="T17" fmla="*/ 2147483647 h 431"/>
                <a:gd name="T18" fmla="*/ 2147483647 w 288"/>
                <a:gd name="T19" fmla="*/ 2147483647 h 431"/>
                <a:gd name="T20" fmla="*/ 2147483647 w 288"/>
                <a:gd name="T21" fmla="*/ 2147483647 h 431"/>
                <a:gd name="T22" fmla="*/ 2147483647 w 288"/>
                <a:gd name="T23" fmla="*/ 2147483647 h 431"/>
                <a:gd name="T24" fmla="*/ 2147483647 w 288"/>
                <a:gd name="T25" fmla="*/ 2147483647 h 431"/>
                <a:gd name="T26" fmla="*/ 2147483647 w 288"/>
                <a:gd name="T27" fmla="*/ 2147483647 h 431"/>
                <a:gd name="T28" fmla="*/ 2147483647 w 288"/>
                <a:gd name="T29" fmla="*/ 2147483647 h 431"/>
                <a:gd name="T30" fmla="*/ 2147483647 w 288"/>
                <a:gd name="T31" fmla="*/ 2147483647 h 431"/>
                <a:gd name="T32" fmla="*/ 2147483647 w 288"/>
                <a:gd name="T33" fmla="*/ 2147483647 h 431"/>
                <a:gd name="T34" fmla="*/ 2147483647 w 288"/>
                <a:gd name="T35" fmla="*/ 2147483647 h 431"/>
                <a:gd name="T36" fmla="*/ 2147483647 w 288"/>
                <a:gd name="T37" fmla="*/ 2147483647 h 431"/>
                <a:gd name="T38" fmla="*/ 2147483647 w 288"/>
                <a:gd name="T39" fmla="*/ 2147483647 h 431"/>
                <a:gd name="T40" fmla="*/ 2147483647 w 288"/>
                <a:gd name="T41" fmla="*/ 2147483647 h 431"/>
                <a:gd name="T42" fmla="*/ 2147483647 w 288"/>
                <a:gd name="T43" fmla="*/ 2147483647 h 431"/>
                <a:gd name="T44" fmla="*/ 2147483647 w 288"/>
                <a:gd name="T45" fmla="*/ 2147483647 h 431"/>
                <a:gd name="T46" fmla="*/ 2147483647 w 288"/>
                <a:gd name="T47" fmla="*/ 2147483647 h 431"/>
                <a:gd name="T48" fmla="*/ 2147483647 w 288"/>
                <a:gd name="T49" fmla="*/ 2147483647 h 431"/>
                <a:gd name="T50" fmla="*/ 2147483647 w 288"/>
                <a:gd name="T51" fmla="*/ 2147483647 h 431"/>
                <a:gd name="T52" fmla="*/ 2147483647 w 288"/>
                <a:gd name="T53" fmla="*/ 2147483647 h 431"/>
                <a:gd name="T54" fmla="*/ 2147483647 w 288"/>
                <a:gd name="T55" fmla="*/ 2147483647 h 431"/>
                <a:gd name="T56" fmla="*/ 2147483647 w 288"/>
                <a:gd name="T57" fmla="*/ 2147483647 h 431"/>
                <a:gd name="T58" fmla="*/ 2147483647 w 288"/>
                <a:gd name="T59" fmla="*/ 2147483647 h 431"/>
                <a:gd name="T60" fmla="*/ 2147483647 w 288"/>
                <a:gd name="T61" fmla="*/ 2147483647 h 431"/>
                <a:gd name="T62" fmla="*/ 2147483647 w 288"/>
                <a:gd name="T63" fmla="*/ 2147483647 h 431"/>
                <a:gd name="T64" fmla="*/ 2147483647 w 288"/>
                <a:gd name="T65" fmla="*/ 2147483647 h 431"/>
                <a:gd name="T66" fmla="*/ 2147483647 w 288"/>
                <a:gd name="T67" fmla="*/ 2147483647 h 431"/>
                <a:gd name="T68" fmla="*/ 2147483647 w 288"/>
                <a:gd name="T69" fmla="*/ 2147483647 h 431"/>
                <a:gd name="T70" fmla="*/ 2147483647 w 288"/>
                <a:gd name="T71" fmla="*/ 2147483647 h 431"/>
                <a:gd name="T72" fmla="*/ 2147483647 w 288"/>
                <a:gd name="T73" fmla="*/ 2147483647 h 431"/>
                <a:gd name="T74" fmla="*/ 2147483647 w 288"/>
                <a:gd name="T75" fmla="*/ 2147483647 h 431"/>
                <a:gd name="T76" fmla="*/ 2147483647 w 288"/>
                <a:gd name="T77" fmla="*/ 2147483647 h 431"/>
                <a:gd name="T78" fmla="*/ 2147483647 w 288"/>
                <a:gd name="T79" fmla="*/ 2147483647 h 431"/>
                <a:gd name="T80" fmla="*/ 2147483647 w 288"/>
                <a:gd name="T81" fmla="*/ 2147483647 h 431"/>
                <a:gd name="T82" fmla="*/ 2147483647 w 288"/>
                <a:gd name="T83" fmla="*/ 2147483647 h 431"/>
                <a:gd name="T84" fmla="*/ 2147483647 w 288"/>
                <a:gd name="T85" fmla="*/ 2147483647 h 431"/>
                <a:gd name="T86" fmla="*/ 2147483647 w 288"/>
                <a:gd name="T87" fmla="*/ 2147483647 h 431"/>
                <a:gd name="T88" fmla="*/ 2147483647 w 288"/>
                <a:gd name="T89" fmla="*/ 2147483647 h 431"/>
                <a:gd name="T90" fmla="*/ 2147483647 w 288"/>
                <a:gd name="T91" fmla="*/ 2147483647 h 431"/>
                <a:gd name="T92" fmla="*/ 2147483647 w 288"/>
                <a:gd name="T93" fmla="*/ 2147483647 h 431"/>
                <a:gd name="T94" fmla="*/ 2147483647 w 288"/>
                <a:gd name="T95" fmla="*/ 2147483647 h 431"/>
                <a:gd name="T96" fmla="*/ 2147483647 w 288"/>
                <a:gd name="T97" fmla="*/ 2147483647 h 431"/>
                <a:gd name="T98" fmla="*/ 2147483647 w 288"/>
                <a:gd name="T99" fmla="*/ 2147483647 h 431"/>
                <a:gd name="T100" fmla="*/ 2147483647 w 288"/>
                <a:gd name="T101" fmla="*/ 2147483647 h 431"/>
                <a:gd name="T102" fmla="*/ 2147483647 w 288"/>
                <a:gd name="T103" fmla="*/ 2147483647 h 431"/>
                <a:gd name="T104" fmla="*/ 2147483647 w 288"/>
                <a:gd name="T105" fmla="*/ 2147483647 h 431"/>
                <a:gd name="T106" fmla="*/ 2147483647 w 288"/>
                <a:gd name="T107" fmla="*/ 2147483647 h 431"/>
                <a:gd name="T108" fmla="*/ 2147483647 w 288"/>
                <a:gd name="T109" fmla="*/ 2147483647 h 431"/>
                <a:gd name="T110" fmla="*/ 2147483647 w 288"/>
                <a:gd name="T111" fmla="*/ 2147483647 h 431"/>
                <a:gd name="T112" fmla="*/ 2147483647 w 288"/>
                <a:gd name="T113" fmla="*/ 2147483647 h 431"/>
                <a:gd name="T114" fmla="*/ 2147483647 w 288"/>
                <a:gd name="T115" fmla="*/ 2147483647 h 431"/>
                <a:gd name="T116" fmla="*/ 2147483647 w 288"/>
                <a:gd name="T117" fmla="*/ 2147483647 h 431"/>
                <a:gd name="T118" fmla="*/ 2147483647 w 288"/>
                <a:gd name="T119" fmla="*/ 2147483647 h 431"/>
                <a:gd name="T120" fmla="*/ 2147483647 w 288"/>
                <a:gd name="T121" fmla="*/ 2147483647 h 431"/>
                <a:gd name="T122" fmla="*/ 2147483647 w 288"/>
                <a:gd name="T123" fmla="*/ 2147483647 h 4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8"/>
                <a:gd name="T187" fmla="*/ 0 h 431"/>
                <a:gd name="T188" fmla="*/ 288 w 288"/>
                <a:gd name="T189" fmla="*/ 431 h 43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8" h="431">
                  <a:moveTo>
                    <a:pt x="9" y="88"/>
                  </a:moveTo>
                  <a:lnTo>
                    <a:pt x="11" y="92"/>
                  </a:lnTo>
                  <a:lnTo>
                    <a:pt x="13" y="97"/>
                  </a:lnTo>
                  <a:lnTo>
                    <a:pt x="13" y="99"/>
                  </a:lnTo>
                  <a:lnTo>
                    <a:pt x="15" y="105"/>
                  </a:lnTo>
                  <a:lnTo>
                    <a:pt x="15" y="109"/>
                  </a:lnTo>
                  <a:lnTo>
                    <a:pt x="15" y="113"/>
                  </a:lnTo>
                  <a:lnTo>
                    <a:pt x="15" y="117"/>
                  </a:lnTo>
                  <a:lnTo>
                    <a:pt x="15" y="119"/>
                  </a:lnTo>
                  <a:lnTo>
                    <a:pt x="15" y="126"/>
                  </a:lnTo>
                  <a:lnTo>
                    <a:pt x="15" y="130"/>
                  </a:lnTo>
                  <a:lnTo>
                    <a:pt x="15" y="134"/>
                  </a:lnTo>
                  <a:lnTo>
                    <a:pt x="15" y="136"/>
                  </a:lnTo>
                  <a:lnTo>
                    <a:pt x="15" y="140"/>
                  </a:lnTo>
                  <a:lnTo>
                    <a:pt x="15" y="142"/>
                  </a:lnTo>
                  <a:lnTo>
                    <a:pt x="15" y="143"/>
                  </a:lnTo>
                  <a:lnTo>
                    <a:pt x="15" y="145"/>
                  </a:lnTo>
                  <a:lnTo>
                    <a:pt x="13" y="149"/>
                  </a:lnTo>
                  <a:lnTo>
                    <a:pt x="11" y="153"/>
                  </a:lnTo>
                  <a:lnTo>
                    <a:pt x="11" y="161"/>
                  </a:lnTo>
                  <a:lnTo>
                    <a:pt x="9" y="165"/>
                  </a:lnTo>
                  <a:lnTo>
                    <a:pt x="9" y="167"/>
                  </a:lnTo>
                  <a:lnTo>
                    <a:pt x="9" y="168"/>
                  </a:lnTo>
                  <a:lnTo>
                    <a:pt x="11" y="170"/>
                  </a:lnTo>
                  <a:lnTo>
                    <a:pt x="11" y="174"/>
                  </a:lnTo>
                  <a:lnTo>
                    <a:pt x="11" y="176"/>
                  </a:lnTo>
                  <a:lnTo>
                    <a:pt x="15" y="180"/>
                  </a:lnTo>
                  <a:lnTo>
                    <a:pt x="15" y="182"/>
                  </a:lnTo>
                  <a:lnTo>
                    <a:pt x="17" y="188"/>
                  </a:lnTo>
                  <a:lnTo>
                    <a:pt x="19" y="188"/>
                  </a:lnTo>
                  <a:lnTo>
                    <a:pt x="21" y="195"/>
                  </a:lnTo>
                  <a:lnTo>
                    <a:pt x="23" y="199"/>
                  </a:lnTo>
                  <a:lnTo>
                    <a:pt x="23" y="201"/>
                  </a:lnTo>
                  <a:lnTo>
                    <a:pt x="25" y="199"/>
                  </a:lnTo>
                  <a:lnTo>
                    <a:pt x="25" y="201"/>
                  </a:lnTo>
                  <a:lnTo>
                    <a:pt x="25" y="203"/>
                  </a:lnTo>
                  <a:lnTo>
                    <a:pt x="27" y="207"/>
                  </a:lnTo>
                  <a:lnTo>
                    <a:pt x="27" y="209"/>
                  </a:lnTo>
                  <a:lnTo>
                    <a:pt x="29" y="213"/>
                  </a:lnTo>
                  <a:lnTo>
                    <a:pt x="31" y="214"/>
                  </a:lnTo>
                  <a:lnTo>
                    <a:pt x="32" y="228"/>
                  </a:lnTo>
                  <a:lnTo>
                    <a:pt x="32" y="232"/>
                  </a:lnTo>
                  <a:lnTo>
                    <a:pt x="32" y="236"/>
                  </a:lnTo>
                  <a:lnTo>
                    <a:pt x="32" y="238"/>
                  </a:lnTo>
                  <a:lnTo>
                    <a:pt x="34" y="238"/>
                  </a:lnTo>
                  <a:lnTo>
                    <a:pt x="36" y="239"/>
                  </a:lnTo>
                  <a:lnTo>
                    <a:pt x="38" y="241"/>
                  </a:lnTo>
                  <a:lnTo>
                    <a:pt x="40" y="243"/>
                  </a:lnTo>
                  <a:lnTo>
                    <a:pt x="42" y="243"/>
                  </a:lnTo>
                  <a:lnTo>
                    <a:pt x="44" y="247"/>
                  </a:lnTo>
                  <a:lnTo>
                    <a:pt x="52" y="251"/>
                  </a:lnTo>
                  <a:lnTo>
                    <a:pt x="56" y="255"/>
                  </a:lnTo>
                  <a:lnTo>
                    <a:pt x="57" y="259"/>
                  </a:lnTo>
                  <a:lnTo>
                    <a:pt x="59" y="259"/>
                  </a:lnTo>
                  <a:lnTo>
                    <a:pt x="61" y="259"/>
                  </a:lnTo>
                  <a:lnTo>
                    <a:pt x="61" y="261"/>
                  </a:lnTo>
                  <a:lnTo>
                    <a:pt x="61" y="259"/>
                  </a:lnTo>
                  <a:lnTo>
                    <a:pt x="61" y="257"/>
                  </a:lnTo>
                  <a:lnTo>
                    <a:pt x="63" y="257"/>
                  </a:lnTo>
                  <a:lnTo>
                    <a:pt x="65" y="259"/>
                  </a:lnTo>
                  <a:lnTo>
                    <a:pt x="67" y="262"/>
                  </a:lnTo>
                  <a:lnTo>
                    <a:pt x="69" y="262"/>
                  </a:lnTo>
                  <a:lnTo>
                    <a:pt x="69" y="264"/>
                  </a:lnTo>
                  <a:lnTo>
                    <a:pt x="69" y="266"/>
                  </a:lnTo>
                  <a:lnTo>
                    <a:pt x="69" y="268"/>
                  </a:lnTo>
                  <a:lnTo>
                    <a:pt x="71" y="270"/>
                  </a:lnTo>
                  <a:lnTo>
                    <a:pt x="69" y="272"/>
                  </a:lnTo>
                  <a:lnTo>
                    <a:pt x="67" y="276"/>
                  </a:lnTo>
                  <a:lnTo>
                    <a:pt x="65" y="278"/>
                  </a:lnTo>
                  <a:lnTo>
                    <a:pt x="63" y="280"/>
                  </a:lnTo>
                  <a:lnTo>
                    <a:pt x="63" y="282"/>
                  </a:lnTo>
                  <a:lnTo>
                    <a:pt x="61" y="282"/>
                  </a:lnTo>
                  <a:lnTo>
                    <a:pt x="59" y="286"/>
                  </a:lnTo>
                  <a:lnTo>
                    <a:pt x="59" y="287"/>
                  </a:lnTo>
                  <a:lnTo>
                    <a:pt x="57" y="289"/>
                  </a:lnTo>
                  <a:lnTo>
                    <a:pt x="59" y="291"/>
                  </a:lnTo>
                  <a:lnTo>
                    <a:pt x="61" y="297"/>
                  </a:lnTo>
                  <a:lnTo>
                    <a:pt x="61" y="299"/>
                  </a:lnTo>
                  <a:lnTo>
                    <a:pt x="61" y="303"/>
                  </a:lnTo>
                  <a:lnTo>
                    <a:pt x="59" y="305"/>
                  </a:lnTo>
                  <a:lnTo>
                    <a:pt x="61" y="307"/>
                  </a:lnTo>
                  <a:lnTo>
                    <a:pt x="59" y="307"/>
                  </a:lnTo>
                  <a:lnTo>
                    <a:pt x="59" y="309"/>
                  </a:lnTo>
                  <a:lnTo>
                    <a:pt x="61" y="309"/>
                  </a:lnTo>
                  <a:lnTo>
                    <a:pt x="61" y="310"/>
                  </a:lnTo>
                  <a:lnTo>
                    <a:pt x="59" y="310"/>
                  </a:lnTo>
                  <a:lnTo>
                    <a:pt x="59" y="312"/>
                  </a:lnTo>
                  <a:lnTo>
                    <a:pt x="57" y="316"/>
                  </a:lnTo>
                  <a:lnTo>
                    <a:pt x="57" y="318"/>
                  </a:lnTo>
                  <a:lnTo>
                    <a:pt x="57" y="320"/>
                  </a:lnTo>
                  <a:lnTo>
                    <a:pt x="57" y="322"/>
                  </a:lnTo>
                  <a:lnTo>
                    <a:pt x="56" y="322"/>
                  </a:lnTo>
                  <a:lnTo>
                    <a:pt x="56" y="324"/>
                  </a:lnTo>
                  <a:lnTo>
                    <a:pt x="56" y="326"/>
                  </a:lnTo>
                  <a:lnTo>
                    <a:pt x="56" y="328"/>
                  </a:lnTo>
                  <a:lnTo>
                    <a:pt x="56" y="330"/>
                  </a:lnTo>
                  <a:lnTo>
                    <a:pt x="56" y="333"/>
                  </a:lnTo>
                  <a:lnTo>
                    <a:pt x="54" y="335"/>
                  </a:lnTo>
                  <a:lnTo>
                    <a:pt x="52" y="337"/>
                  </a:lnTo>
                  <a:lnTo>
                    <a:pt x="52" y="339"/>
                  </a:lnTo>
                  <a:lnTo>
                    <a:pt x="50" y="339"/>
                  </a:lnTo>
                  <a:lnTo>
                    <a:pt x="50" y="341"/>
                  </a:lnTo>
                  <a:lnTo>
                    <a:pt x="48" y="339"/>
                  </a:lnTo>
                  <a:lnTo>
                    <a:pt x="46" y="339"/>
                  </a:lnTo>
                  <a:lnTo>
                    <a:pt x="44" y="339"/>
                  </a:lnTo>
                  <a:lnTo>
                    <a:pt x="44" y="337"/>
                  </a:lnTo>
                  <a:lnTo>
                    <a:pt x="42" y="339"/>
                  </a:lnTo>
                  <a:lnTo>
                    <a:pt x="40" y="341"/>
                  </a:lnTo>
                  <a:lnTo>
                    <a:pt x="40" y="343"/>
                  </a:lnTo>
                  <a:lnTo>
                    <a:pt x="36" y="345"/>
                  </a:lnTo>
                  <a:lnTo>
                    <a:pt x="36" y="347"/>
                  </a:lnTo>
                  <a:lnTo>
                    <a:pt x="34" y="349"/>
                  </a:lnTo>
                  <a:lnTo>
                    <a:pt x="32" y="349"/>
                  </a:lnTo>
                  <a:lnTo>
                    <a:pt x="31" y="351"/>
                  </a:lnTo>
                  <a:lnTo>
                    <a:pt x="29" y="351"/>
                  </a:lnTo>
                  <a:lnTo>
                    <a:pt x="29" y="353"/>
                  </a:lnTo>
                  <a:lnTo>
                    <a:pt x="27" y="353"/>
                  </a:lnTo>
                  <a:lnTo>
                    <a:pt x="25" y="353"/>
                  </a:lnTo>
                  <a:lnTo>
                    <a:pt x="25" y="355"/>
                  </a:lnTo>
                  <a:lnTo>
                    <a:pt x="25" y="357"/>
                  </a:lnTo>
                  <a:lnTo>
                    <a:pt x="23" y="358"/>
                  </a:lnTo>
                  <a:lnTo>
                    <a:pt x="21" y="360"/>
                  </a:lnTo>
                  <a:lnTo>
                    <a:pt x="19" y="362"/>
                  </a:lnTo>
                  <a:lnTo>
                    <a:pt x="17" y="360"/>
                  </a:lnTo>
                  <a:lnTo>
                    <a:pt x="15" y="362"/>
                  </a:lnTo>
                  <a:lnTo>
                    <a:pt x="15" y="364"/>
                  </a:lnTo>
                  <a:lnTo>
                    <a:pt x="13" y="366"/>
                  </a:lnTo>
                  <a:lnTo>
                    <a:pt x="9" y="370"/>
                  </a:lnTo>
                  <a:lnTo>
                    <a:pt x="8" y="372"/>
                  </a:lnTo>
                  <a:lnTo>
                    <a:pt x="6" y="374"/>
                  </a:lnTo>
                  <a:lnTo>
                    <a:pt x="4" y="372"/>
                  </a:lnTo>
                  <a:lnTo>
                    <a:pt x="4" y="370"/>
                  </a:lnTo>
                  <a:lnTo>
                    <a:pt x="4" y="372"/>
                  </a:lnTo>
                  <a:lnTo>
                    <a:pt x="2" y="374"/>
                  </a:lnTo>
                  <a:lnTo>
                    <a:pt x="0" y="374"/>
                  </a:lnTo>
                  <a:lnTo>
                    <a:pt x="0" y="376"/>
                  </a:lnTo>
                  <a:lnTo>
                    <a:pt x="0" y="378"/>
                  </a:lnTo>
                  <a:lnTo>
                    <a:pt x="2" y="378"/>
                  </a:lnTo>
                  <a:lnTo>
                    <a:pt x="2" y="376"/>
                  </a:lnTo>
                  <a:lnTo>
                    <a:pt x="4" y="376"/>
                  </a:lnTo>
                  <a:lnTo>
                    <a:pt x="6" y="376"/>
                  </a:lnTo>
                  <a:lnTo>
                    <a:pt x="8" y="380"/>
                  </a:lnTo>
                  <a:lnTo>
                    <a:pt x="9" y="380"/>
                  </a:lnTo>
                  <a:lnTo>
                    <a:pt x="11" y="380"/>
                  </a:lnTo>
                  <a:lnTo>
                    <a:pt x="13" y="381"/>
                  </a:lnTo>
                  <a:lnTo>
                    <a:pt x="15" y="381"/>
                  </a:lnTo>
                  <a:lnTo>
                    <a:pt x="17" y="383"/>
                  </a:lnTo>
                  <a:lnTo>
                    <a:pt x="21" y="385"/>
                  </a:lnTo>
                  <a:lnTo>
                    <a:pt x="23" y="385"/>
                  </a:lnTo>
                  <a:lnTo>
                    <a:pt x="23" y="383"/>
                  </a:lnTo>
                  <a:lnTo>
                    <a:pt x="25" y="383"/>
                  </a:lnTo>
                  <a:lnTo>
                    <a:pt x="29" y="381"/>
                  </a:lnTo>
                  <a:lnTo>
                    <a:pt x="29" y="383"/>
                  </a:lnTo>
                  <a:lnTo>
                    <a:pt x="31" y="383"/>
                  </a:lnTo>
                  <a:lnTo>
                    <a:pt x="34" y="387"/>
                  </a:lnTo>
                  <a:lnTo>
                    <a:pt x="34" y="389"/>
                  </a:lnTo>
                  <a:lnTo>
                    <a:pt x="36" y="397"/>
                  </a:lnTo>
                  <a:lnTo>
                    <a:pt x="36" y="399"/>
                  </a:lnTo>
                  <a:lnTo>
                    <a:pt x="38" y="397"/>
                  </a:lnTo>
                  <a:lnTo>
                    <a:pt x="38" y="399"/>
                  </a:lnTo>
                  <a:lnTo>
                    <a:pt x="40" y="401"/>
                  </a:lnTo>
                  <a:lnTo>
                    <a:pt x="42" y="399"/>
                  </a:lnTo>
                  <a:lnTo>
                    <a:pt x="46" y="395"/>
                  </a:lnTo>
                  <a:lnTo>
                    <a:pt x="50" y="393"/>
                  </a:lnTo>
                  <a:lnTo>
                    <a:pt x="54" y="389"/>
                  </a:lnTo>
                  <a:lnTo>
                    <a:pt x="56" y="383"/>
                  </a:lnTo>
                  <a:lnTo>
                    <a:pt x="59" y="376"/>
                  </a:lnTo>
                  <a:lnTo>
                    <a:pt x="61" y="374"/>
                  </a:lnTo>
                  <a:lnTo>
                    <a:pt x="69" y="368"/>
                  </a:lnTo>
                  <a:lnTo>
                    <a:pt x="79" y="366"/>
                  </a:lnTo>
                  <a:lnTo>
                    <a:pt x="82" y="366"/>
                  </a:lnTo>
                  <a:lnTo>
                    <a:pt x="86" y="366"/>
                  </a:lnTo>
                  <a:lnTo>
                    <a:pt x="88" y="366"/>
                  </a:lnTo>
                  <a:lnTo>
                    <a:pt x="90" y="366"/>
                  </a:lnTo>
                  <a:lnTo>
                    <a:pt x="94" y="366"/>
                  </a:lnTo>
                  <a:lnTo>
                    <a:pt x="96" y="366"/>
                  </a:lnTo>
                  <a:lnTo>
                    <a:pt x="105" y="362"/>
                  </a:lnTo>
                  <a:lnTo>
                    <a:pt x="107" y="357"/>
                  </a:lnTo>
                  <a:lnTo>
                    <a:pt x="113" y="355"/>
                  </a:lnTo>
                  <a:lnTo>
                    <a:pt x="121" y="353"/>
                  </a:lnTo>
                  <a:lnTo>
                    <a:pt x="125" y="351"/>
                  </a:lnTo>
                  <a:lnTo>
                    <a:pt x="128" y="353"/>
                  </a:lnTo>
                  <a:lnTo>
                    <a:pt x="128" y="357"/>
                  </a:lnTo>
                  <a:lnTo>
                    <a:pt x="130" y="357"/>
                  </a:lnTo>
                  <a:lnTo>
                    <a:pt x="132" y="362"/>
                  </a:lnTo>
                  <a:lnTo>
                    <a:pt x="138" y="366"/>
                  </a:lnTo>
                  <a:lnTo>
                    <a:pt x="144" y="374"/>
                  </a:lnTo>
                  <a:lnTo>
                    <a:pt x="151" y="374"/>
                  </a:lnTo>
                  <a:lnTo>
                    <a:pt x="155" y="376"/>
                  </a:lnTo>
                  <a:lnTo>
                    <a:pt x="159" y="380"/>
                  </a:lnTo>
                  <a:lnTo>
                    <a:pt x="161" y="383"/>
                  </a:lnTo>
                  <a:lnTo>
                    <a:pt x="165" y="387"/>
                  </a:lnTo>
                  <a:lnTo>
                    <a:pt x="167" y="385"/>
                  </a:lnTo>
                  <a:lnTo>
                    <a:pt x="171" y="383"/>
                  </a:lnTo>
                  <a:lnTo>
                    <a:pt x="175" y="391"/>
                  </a:lnTo>
                  <a:lnTo>
                    <a:pt x="178" y="399"/>
                  </a:lnTo>
                  <a:lnTo>
                    <a:pt x="180" y="403"/>
                  </a:lnTo>
                  <a:lnTo>
                    <a:pt x="182" y="405"/>
                  </a:lnTo>
                  <a:lnTo>
                    <a:pt x="184" y="405"/>
                  </a:lnTo>
                  <a:lnTo>
                    <a:pt x="186" y="408"/>
                  </a:lnTo>
                  <a:lnTo>
                    <a:pt x="188" y="412"/>
                  </a:lnTo>
                  <a:lnTo>
                    <a:pt x="192" y="418"/>
                  </a:lnTo>
                  <a:lnTo>
                    <a:pt x="194" y="422"/>
                  </a:lnTo>
                  <a:lnTo>
                    <a:pt x="194" y="426"/>
                  </a:lnTo>
                  <a:lnTo>
                    <a:pt x="196" y="431"/>
                  </a:lnTo>
                  <a:lnTo>
                    <a:pt x="203" y="431"/>
                  </a:lnTo>
                  <a:lnTo>
                    <a:pt x="199" y="422"/>
                  </a:lnTo>
                  <a:lnTo>
                    <a:pt x="199" y="412"/>
                  </a:lnTo>
                  <a:lnTo>
                    <a:pt x="199" y="405"/>
                  </a:lnTo>
                  <a:lnTo>
                    <a:pt x="190" y="397"/>
                  </a:lnTo>
                  <a:lnTo>
                    <a:pt x="194" y="393"/>
                  </a:lnTo>
                  <a:lnTo>
                    <a:pt x="194" y="374"/>
                  </a:lnTo>
                  <a:lnTo>
                    <a:pt x="199" y="372"/>
                  </a:lnTo>
                  <a:lnTo>
                    <a:pt x="205" y="372"/>
                  </a:lnTo>
                  <a:lnTo>
                    <a:pt x="205" y="366"/>
                  </a:lnTo>
                  <a:lnTo>
                    <a:pt x="211" y="362"/>
                  </a:lnTo>
                  <a:lnTo>
                    <a:pt x="215" y="360"/>
                  </a:lnTo>
                  <a:lnTo>
                    <a:pt x="217" y="353"/>
                  </a:lnTo>
                  <a:lnTo>
                    <a:pt x="215" y="345"/>
                  </a:lnTo>
                  <a:lnTo>
                    <a:pt x="217" y="339"/>
                  </a:lnTo>
                  <a:lnTo>
                    <a:pt x="221" y="337"/>
                  </a:lnTo>
                  <a:lnTo>
                    <a:pt x="224" y="335"/>
                  </a:lnTo>
                  <a:lnTo>
                    <a:pt x="226" y="335"/>
                  </a:lnTo>
                  <a:lnTo>
                    <a:pt x="232" y="335"/>
                  </a:lnTo>
                  <a:lnTo>
                    <a:pt x="238" y="339"/>
                  </a:lnTo>
                  <a:lnTo>
                    <a:pt x="246" y="339"/>
                  </a:lnTo>
                  <a:lnTo>
                    <a:pt x="247" y="339"/>
                  </a:lnTo>
                  <a:lnTo>
                    <a:pt x="251" y="335"/>
                  </a:lnTo>
                  <a:lnTo>
                    <a:pt x="257" y="333"/>
                  </a:lnTo>
                  <a:lnTo>
                    <a:pt x="265" y="333"/>
                  </a:lnTo>
                  <a:lnTo>
                    <a:pt x="270" y="333"/>
                  </a:lnTo>
                  <a:lnTo>
                    <a:pt x="272" y="335"/>
                  </a:lnTo>
                  <a:lnTo>
                    <a:pt x="276" y="333"/>
                  </a:lnTo>
                  <a:lnTo>
                    <a:pt x="282" y="333"/>
                  </a:lnTo>
                  <a:lnTo>
                    <a:pt x="284" y="330"/>
                  </a:lnTo>
                  <a:lnTo>
                    <a:pt x="286" y="307"/>
                  </a:lnTo>
                  <a:lnTo>
                    <a:pt x="288" y="301"/>
                  </a:lnTo>
                  <a:lnTo>
                    <a:pt x="286" y="293"/>
                  </a:lnTo>
                  <a:lnTo>
                    <a:pt x="284" y="291"/>
                  </a:lnTo>
                  <a:lnTo>
                    <a:pt x="280" y="280"/>
                  </a:lnTo>
                  <a:lnTo>
                    <a:pt x="280" y="274"/>
                  </a:lnTo>
                  <a:lnTo>
                    <a:pt x="276" y="276"/>
                  </a:lnTo>
                  <a:lnTo>
                    <a:pt x="274" y="272"/>
                  </a:lnTo>
                  <a:lnTo>
                    <a:pt x="276" y="262"/>
                  </a:lnTo>
                  <a:lnTo>
                    <a:pt x="280" y="259"/>
                  </a:lnTo>
                  <a:lnTo>
                    <a:pt x="278" y="253"/>
                  </a:lnTo>
                  <a:lnTo>
                    <a:pt x="280" y="243"/>
                  </a:lnTo>
                  <a:lnTo>
                    <a:pt x="276" y="238"/>
                  </a:lnTo>
                  <a:lnTo>
                    <a:pt x="270" y="239"/>
                  </a:lnTo>
                  <a:lnTo>
                    <a:pt x="263" y="239"/>
                  </a:lnTo>
                  <a:lnTo>
                    <a:pt x="255" y="238"/>
                  </a:lnTo>
                  <a:lnTo>
                    <a:pt x="251" y="238"/>
                  </a:lnTo>
                  <a:lnTo>
                    <a:pt x="244" y="234"/>
                  </a:lnTo>
                  <a:lnTo>
                    <a:pt x="238" y="232"/>
                  </a:lnTo>
                  <a:lnTo>
                    <a:pt x="238" y="224"/>
                  </a:lnTo>
                  <a:lnTo>
                    <a:pt x="238" y="214"/>
                  </a:lnTo>
                  <a:lnTo>
                    <a:pt x="244" y="209"/>
                  </a:lnTo>
                  <a:lnTo>
                    <a:pt x="242" y="205"/>
                  </a:lnTo>
                  <a:lnTo>
                    <a:pt x="236" y="205"/>
                  </a:lnTo>
                  <a:lnTo>
                    <a:pt x="230" y="209"/>
                  </a:lnTo>
                  <a:lnTo>
                    <a:pt x="228" y="205"/>
                  </a:lnTo>
                  <a:lnTo>
                    <a:pt x="224" y="199"/>
                  </a:lnTo>
                  <a:lnTo>
                    <a:pt x="219" y="197"/>
                  </a:lnTo>
                  <a:lnTo>
                    <a:pt x="215" y="203"/>
                  </a:lnTo>
                  <a:lnTo>
                    <a:pt x="209" y="207"/>
                  </a:lnTo>
                  <a:lnTo>
                    <a:pt x="209" y="201"/>
                  </a:lnTo>
                  <a:lnTo>
                    <a:pt x="215" y="195"/>
                  </a:lnTo>
                  <a:lnTo>
                    <a:pt x="211" y="186"/>
                  </a:lnTo>
                  <a:lnTo>
                    <a:pt x="215" y="174"/>
                  </a:lnTo>
                  <a:lnTo>
                    <a:pt x="215" y="167"/>
                  </a:lnTo>
                  <a:lnTo>
                    <a:pt x="224" y="153"/>
                  </a:lnTo>
                  <a:lnTo>
                    <a:pt x="236" y="145"/>
                  </a:lnTo>
                  <a:lnTo>
                    <a:pt x="238" y="143"/>
                  </a:lnTo>
                  <a:lnTo>
                    <a:pt x="232" y="140"/>
                  </a:lnTo>
                  <a:lnTo>
                    <a:pt x="228" y="134"/>
                  </a:lnTo>
                  <a:lnTo>
                    <a:pt x="228" y="128"/>
                  </a:lnTo>
                  <a:lnTo>
                    <a:pt x="228" y="119"/>
                  </a:lnTo>
                  <a:lnTo>
                    <a:pt x="224" y="115"/>
                  </a:lnTo>
                  <a:lnTo>
                    <a:pt x="209" y="115"/>
                  </a:lnTo>
                  <a:lnTo>
                    <a:pt x="203" y="119"/>
                  </a:lnTo>
                  <a:lnTo>
                    <a:pt x="201" y="124"/>
                  </a:lnTo>
                  <a:lnTo>
                    <a:pt x="196" y="124"/>
                  </a:lnTo>
                  <a:lnTo>
                    <a:pt x="186" y="117"/>
                  </a:lnTo>
                  <a:lnTo>
                    <a:pt x="176" y="99"/>
                  </a:lnTo>
                  <a:lnTo>
                    <a:pt x="167" y="84"/>
                  </a:lnTo>
                  <a:lnTo>
                    <a:pt x="151" y="74"/>
                  </a:lnTo>
                  <a:lnTo>
                    <a:pt x="138" y="59"/>
                  </a:lnTo>
                  <a:lnTo>
                    <a:pt x="128" y="49"/>
                  </a:lnTo>
                  <a:lnTo>
                    <a:pt x="125" y="40"/>
                  </a:lnTo>
                  <a:lnTo>
                    <a:pt x="121" y="30"/>
                  </a:lnTo>
                  <a:lnTo>
                    <a:pt x="123" y="15"/>
                  </a:lnTo>
                  <a:lnTo>
                    <a:pt x="113" y="15"/>
                  </a:lnTo>
                  <a:lnTo>
                    <a:pt x="109" y="32"/>
                  </a:lnTo>
                  <a:lnTo>
                    <a:pt x="105" y="28"/>
                  </a:lnTo>
                  <a:lnTo>
                    <a:pt x="100" y="26"/>
                  </a:lnTo>
                  <a:lnTo>
                    <a:pt x="92" y="26"/>
                  </a:lnTo>
                  <a:lnTo>
                    <a:pt x="88" y="17"/>
                  </a:lnTo>
                  <a:lnTo>
                    <a:pt x="86" y="3"/>
                  </a:lnTo>
                  <a:lnTo>
                    <a:pt x="80" y="0"/>
                  </a:lnTo>
                  <a:lnTo>
                    <a:pt x="71" y="9"/>
                  </a:lnTo>
                  <a:lnTo>
                    <a:pt x="65" y="11"/>
                  </a:lnTo>
                  <a:lnTo>
                    <a:pt x="65" y="23"/>
                  </a:lnTo>
                  <a:lnTo>
                    <a:pt x="63" y="32"/>
                  </a:lnTo>
                  <a:lnTo>
                    <a:pt x="57" y="40"/>
                  </a:lnTo>
                  <a:lnTo>
                    <a:pt x="54" y="49"/>
                  </a:lnTo>
                  <a:lnTo>
                    <a:pt x="54" y="55"/>
                  </a:lnTo>
                  <a:lnTo>
                    <a:pt x="54" y="61"/>
                  </a:lnTo>
                  <a:lnTo>
                    <a:pt x="54" y="65"/>
                  </a:lnTo>
                  <a:lnTo>
                    <a:pt x="56" y="69"/>
                  </a:lnTo>
                  <a:lnTo>
                    <a:pt x="57" y="72"/>
                  </a:lnTo>
                  <a:lnTo>
                    <a:pt x="56" y="78"/>
                  </a:lnTo>
                  <a:lnTo>
                    <a:pt x="57" y="84"/>
                  </a:lnTo>
                  <a:lnTo>
                    <a:pt x="57" y="86"/>
                  </a:lnTo>
                  <a:lnTo>
                    <a:pt x="56" y="90"/>
                  </a:lnTo>
                  <a:lnTo>
                    <a:pt x="54" y="90"/>
                  </a:lnTo>
                  <a:lnTo>
                    <a:pt x="52" y="92"/>
                  </a:lnTo>
                  <a:lnTo>
                    <a:pt x="48" y="92"/>
                  </a:lnTo>
                  <a:lnTo>
                    <a:pt x="46" y="90"/>
                  </a:lnTo>
                  <a:lnTo>
                    <a:pt x="42" y="84"/>
                  </a:lnTo>
                  <a:lnTo>
                    <a:pt x="29" y="76"/>
                  </a:lnTo>
                  <a:lnTo>
                    <a:pt x="25" y="69"/>
                  </a:lnTo>
                  <a:lnTo>
                    <a:pt x="23" y="74"/>
                  </a:lnTo>
                  <a:lnTo>
                    <a:pt x="19" y="76"/>
                  </a:lnTo>
                  <a:lnTo>
                    <a:pt x="9" y="88"/>
                  </a:lnTo>
                </a:path>
              </a:pathLst>
            </a:custGeom>
            <a:noFill/>
            <a:ln w="3175">
              <a:solidFill>
                <a:srgbClr val="8F5545"/>
              </a:solidFill>
              <a:round/>
              <a:headEnd/>
              <a:tailEnd/>
            </a:ln>
          </p:spPr>
          <p:txBody>
            <a:bodyPr/>
            <a:lstStyle/>
            <a:p>
              <a:endParaRPr lang="es-MX">
                <a:latin typeface="Calibri" pitchFamily="34" charset="0"/>
              </a:endParaRPr>
            </a:p>
          </p:txBody>
        </p:sp>
        <p:sp>
          <p:nvSpPr>
            <p:cNvPr id="31758" name="Freeform 20"/>
            <p:cNvSpPr>
              <a:spLocks/>
            </p:cNvSpPr>
            <p:nvPr/>
          </p:nvSpPr>
          <p:spPr bwMode="auto">
            <a:xfrm>
              <a:off x="3254375" y="4892675"/>
              <a:ext cx="971550" cy="669925"/>
            </a:xfrm>
            <a:custGeom>
              <a:avLst/>
              <a:gdLst>
                <a:gd name="T0" fmla="*/ 2147483647 w 612"/>
                <a:gd name="T1" fmla="*/ 2147483647 h 422"/>
                <a:gd name="T2" fmla="*/ 2147483647 w 612"/>
                <a:gd name="T3" fmla="*/ 2147483647 h 422"/>
                <a:gd name="T4" fmla="*/ 2147483647 w 612"/>
                <a:gd name="T5" fmla="*/ 2147483647 h 422"/>
                <a:gd name="T6" fmla="*/ 2147483647 w 612"/>
                <a:gd name="T7" fmla="*/ 2147483647 h 422"/>
                <a:gd name="T8" fmla="*/ 2147483647 w 612"/>
                <a:gd name="T9" fmla="*/ 2147483647 h 422"/>
                <a:gd name="T10" fmla="*/ 2147483647 w 612"/>
                <a:gd name="T11" fmla="*/ 2147483647 h 422"/>
                <a:gd name="T12" fmla="*/ 2147483647 w 612"/>
                <a:gd name="T13" fmla="*/ 2147483647 h 422"/>
                <a:gd name="T14" fmla="*/ 2147483647 w 612"/>
                <a:gd name="T15" fmla="*/ 2147483647 h 422"/>
                <a:gd name="T16" fmla="*/ 2147483647 w 612"/>
                <a:gd name="T17" fmla="*/ 2147483647 h 422"/>
                <a:gd name="T18" fmla="*/ 2147483647 w 612"/>
                <a:gd name="T19" fmla="*/ 2147483647 h 422"/>
                <a:gd name="T20" fmla="*/ 2147483647 w 612"/>
                <a:gd name="T21" fmla="*/ 2147483647 h 422"/>
                <a:gd name="T22" fmla="*/ 2147483647 w 612"/>
                <a:gd name="T23" fmla="*/ 2147483647 h 422"/>
                <a:gd name="T24" fmla="*/ 2147483647 w 612"/>
                <a:gd name="T25" fmla="*/ 2147483647 h 422"/>
                <a:gd name="T26" fmla="*/ 2147483647 w 612"/>
                <a:gd name="T27" fmla="*/ 2147483647 h 422"/>
                <a:gd name="T28" fmla="*/ 2147483647 w 612"/>
                <a:gd name="T29" fmla="*/ 2147483647 h 422"/>
                <a:gd name="T30" fmla="*/ 2147483647 w 612"/>
                <a:gd name="T31" fmla="*/ 2147483647 h 422"/>
                <a:gd name="T32" fmla="*/ 2147483647 w 612"/>
                <a:gd name="T33" fmla="*/ 2147483647 h 422"/>
                <a:gd name="T34" fmla="*/ 2147483647 w 612"/>
                <a:gd name="T35" fmla="*/ 2147483647 h 422"/>
                <a:gd name="T36" fmla="*/ 2147483647 w 612"/>
                <a:gd name="T37" fmla="*/ 2147483647 h 422"/>
                <a:gd name="T38" fmla="*/ 2147483647 w 612"/>
                <a:gd name="T39" fmla="*/ 2147483647 h 422"/>
                <a:gd name="T40" fmla="*/ 2147483647 w 612"/>
                <a:gd name="T41" fmla="*/ 2147483647 h 422"/>
                <a:gd name="T42" fmla="*/ 2147483647 w 612"/>
                <a:gd name="T43" fmla="*/ 2147483647 h 422"/>
                <a:gd name="T44" fmla="*/ 2147483647 w 612"/>
                <a:gd name="T45" fmla="*/ 2147483647 h 422"/>
                <a:gd name="T46" fmla="*/ 2147483647 w 612"/>
                <a:gd name="T47" fmla="*/ 2147483647 h 422"/>
                <a:gd name="T48" fmla="*/ 2147483647 w 612"/>
                <a:gd name="T49" fmla="*/ 2147483647 h 422"/>
                <a:gd name="T50" fmla="*/ 2147483647 w 612"/>
                <a:gd name="T51" fmla="*/ 2147483647 h 422"/>
                <a:gd name="T52" fmla="*/ 2147483647 w 612"/>
                <a:gd name="T53" fmla="*/ 2147483647 h 422"/>
                <a:gd name="T54" fmla="*/ 2147483647 w 612"/>
                <a:gd name="T55" fmla="*/ 2147483647 h 422"/>
                <a:gd name="T56" fmla="*/ 2147483647 w 612"/>
                <a:gd name="T57" fmla="*/ 2147483647 h 422"/>
                <a:gd name="T58" fmla="*/ 2147483647 w 612"/>
                <a:gd name="T59" fmla="*/ 2147483647 h 422"/>
                <a:gd name="T60" fmla="*/ 2147483647 w 612"/>
                <a:gd name="T61" fmla="*/ 2147483647 h 422"/>
                <a:gd name="T62" fmla="*/ 2147483647 w 612"/>
                <a:gd name="T63" fmla="*/ 2147483647 h 422"/>
                <a:gd name="T64" fmla="*/ 2147483647 w 612"/>
                <a:gd name="T65" fmla="*/ 2147483647 h 422"/>
                <a:gd name="T66" fmla="*/ 2147483647 w 612"/>
                <a:gd name="T67" fmla="*/ 2147483647 h 422"/>
                <a:gd name="T68" fmla="*/ 2147483647 w 612"/>
                <a:gd name="T69" fmla="*/ 2147483647 h 422"/>
                <a:gd name="T70" fmla="*/ 2147483647 w 612"/>
                <a:gd name="T71" fmla="*/ 2147483647 h 422"/>
                <a:gd name="T72" fmla="*/ 2147483647 w 612"/>
                <a:gd name="T73" fmla="*/ 2147483647 h 422"/>
                <a:gd name="T74" fmla="*/ 2147483647 w 612"/>
                <a:gd name="T75" fmla="*/ 2147483647 h 422"/>
                <a:gd name="T76" fmla="*/ 2147483647 w 612"/>
                <a:gd name="T77" fmla="*/ 2147483647 h 422"/>
                <a:gd name="T78" fmla="*/ 2147483647 w 612"/>
                <a:gd name="T79" fmla="*/ 2147483647 h 422"/>
                <a:gd name="T80" fmla="*/ 2147483647 w 612"/>
                <a:gd name="T81" fmla="*/ 2147483647 h 422"/>
                <a:gd name="T82" fmla="*/ 2147483647 w 612"/>
                <a:gd name="T83" fmla="*/ 2147483647 h 422"/>
                <a:gd name="T84" fmla="*/ 2147483647 w 612"/>
                <a:gd name="T85" fmla="*/ 2147483647 h 422"/>
                <a:gd name="T86" fmla="*/ 2147483647 w 612"/>
                <a:gd name="T87" fmla="*/ 2147483647 h 422"/>
                <a:gd name="T88" fmla="*/ 2147483647 w 612"/>
                <a:gd name="T89" fmla="*/ 2147483647 h 422"/>
                <a:gd name="T90" fmla="*/ 2147483647 w 612"/>
                <a:gd name="T91" fmla="*/ 2147483647 h 422"/>
                <a:gd name="T92" fmla="*/ 2147483647 w 612"/>
                <a:gd name="T93" fmla="*/ 2147483647 h 422"/>
                <a:gd name="T94" fmla="*/ 2147483647 w 612"/>
                <a:gd name="T95" fmla="*/ 2147483647 h 422"/>
                <a:gd name="T96" fmla="*/ 2147483647 w 612"/>
                <a:gd name="T97" fmla="*/ 2147483647 h 422"/>
                <a:gd name="T98" fmla="*/ 2147483647 w 612"/>
                <a:gd name="T99" fmla="*/ 2147483647 h 422"/>
                <a:gd name="T100" fmla="*/ 2147483647 w 612"/>
                <a:gd name="T101" fmla="*/ 2147483647 h 422"/>
                <a:gd name="T102" fmla="*/ 2147483647 w 612"/>
                <a:gd name="T103" fmla="*/ 2147483647 h 422"/>
                <a:gd name="T104" fmla="*/ 2147483647 w 612"/>
                <a:gd name="T105" fmla="*/ 2147483647 h 422"/>
                <a:gd name="T106" fmla="*/ 2147483647 w 612"/>
                <a:gd name="T107" fmla="*/ 2147483647 h 422"/>
                <a:gd name="T108" fmla="*/ 2147483647 w 612"/>
                <a:gd name="T109" fmla="*/ 2147483647 h 422"/>
                <a:gd name="T110" fmla="*/ 2147483647 w 612"/>
                <a:gd name="T111" fmla="*/ 2147483647 h 422"/>
                <a:gd name="T112" fmla="*/ 2147483647 w 612"/>
                <a:gd name="T113" fmla="*/ 2147483647 h 422"/>
                <a:gd name="T114" fmla="*/ 2147483647 w 612"/>
                <a:gd name="T115" fmla="*/ 2147483647 h 422"/>
                <a:gd name="T116" fmla="*/ 2147483647 w 612"/>
                <a:gd name="T117" fmla="*/ 2147483647 h 422"/>
                <a:gd name="T118" fmla="*/ 2147483647 w 612"/>
                <a:gd name="T119" fmla="*/ 2147483647 h 4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12"/>
                <a:gd name="T181" fmla="*/ 0 h 422"/>
                <a:gd name="T182" fmla="*/ 612 w 612"/>
                <a:gd name="T183" fmla="*/ 422 h 4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12" h="422">
                  <a:moveTo>
                    <a:pt x="2" y="263"/>
                  </a:moveTo>
                  <a:lnTo>
                    <a:pt x="0" y="263"/>
                  </a:lnTo>
                  <a:lnTo>
                    <a:pt x="2" y="265"/>
                  </a:lnTo>
                  <a:lnTo>
                    <a:pt x="4" y="269"/>
                  </a:lnTo>
                  <a:lnTo>
                    <a:pt x="5" y="273"/>
                  </a:lnTo>
                  <a:lnTo>
                    <a:pt x="5" y="275"/>
                  </a:lnTo>
                  <a:lnTo>
                    <a:pt x="4" y="277"/>
                  </a:lnTo>
                  <a:lnTo>
                    <a:pt x="2" y="278"/>
                  </a:lnTo>
                  <a:lnTo>
                    <a:pt x="4" y="278"/>
                  </a:lnTo>
                  <a:lnTo>
                    <a:pt x="5" y="280"/>
                  </a:lnTo>
                  <a:lnTo>
                    <a:pt x="11" y="286"/>
                  </a:lnTo>
                  <a:lnTo>
                    <a:pt x="13" y="286"/>
                  </a:lnTo>
                  <a:lnTo>
                    <a:pt x="17" y="292"/>
                  </a:lnTo>
                  <a:lnTo>
                    <a:pt x="19" y="294"/>
                  </a:lnTo>
                  <a:lnTo>
                    <a:pt x="21" y="296"/>
                  </a:lnTo>
                  <a:lnTo>
                    <a:pt x="23" y="300"/>
                  </a:lnTo>
                  <a:lnTo>
                    <a:pt x="23" y="301"/>
                  </a:lnTo>
                  <a:lnTo>
                    <a:pt x="25" y="305"/>
                  </a:lnTo>
                  <a:lnTo>
                    <a:pt x="27" y="307"/>
                  </a:lnTo>
                  <a:lnTo>
                    <a:pt x="27" y="309"/>
                  </a:lnTo>
                  <a:lnTo>
                    <a:pt x="28" y="315"/>
                  </a:lnTo>
                  <a:lnTo>
                    <a:pt x="28" y="319"/>
                  </a:lnTo>
                  <a:lnTo>
                    <a:pt x="30" y="319"/>
                  </a:lnTo>
                  <a:lnTo>
                    <a:pt x="28" y="323"/>
                  </a:lnTo>
                  <a:lnTo>
                    <a:pt x="30" y="323"/>
                  </a:lnTo>
                  <a:lnTo>
                    <a:pt x="30" y="325"/>
                  </a:lnTo>
                  <a:lnTo>
                    <a:pt x="32" y="325"/>
                  </a:lnTo>
                  <a:lnTo>
                    <a:pt x="32" y="326"/>
                  </a:lnTo>
                  <a:lnTo>
                    <a:pt x="34" y="328"/>
                  </a:lnTo>
                  <a:lnTo>
                    <a:pt x="36" y="328"/>
                  </a:lnTo>
                  <a:lnTo>
                    <a:pt x="44" y="334"/>
                  </a:lnTo>
                  <a:lnTo>
                    <a:pt x="48" y="338"/>
                  </a:lnTo>
                  <a:lnTo>
                    <a:pt x="50" y="338"/>
                  </a:lnTo>
                  <a:lnTo>
                    <a:pt x="51" y="340"/>
                  </a:lnTo>
                  <a:lnTo>
                    <a:pt x="53" y="340"/>
                  </a:lnTo>
                  <a:lnTo>
                    <a:pt x="55" y="340"/>
                  </a:lnTo>
                  <a:lnTo>
                    <a:pt x="61" y="342"/>
                  </a:lnTo>
                  <a:lnTo>
                    <a:pt x="65" y="344"/>
                  </a:lnTo>
                  <a:lnTo>
                    <a:pt x="69" y="348"/>
                  </a:lnTo>
                  <a:lnTo>
                    <a:pt x="71" y="348"/>
                  </a:lnTo>
                  <a:lnTo>
                    <a:pt x="76" y="349"/>
                  </a:lnTo>
                  <a:lnTo>
                    <a:pt x="78" y="349"/>
                  </a:lnTo>
                  <a:lnTo>
                    <a:pt x="80" y="351"/>
                  </a:lnTo>
                  <a:lnTo>
                    <a:pt x="86" y="353"/>
                  </a:lnTo>
                  <a:lnTo>
                    <a:pt x="86" y="355"/>
                  </a:lnTo>
                  <a:lnTo>
                    <a:pt x="90" y="355"/>
                  </a:lnTo>
                  <a:lnTo>
                    <a:pt x="92" y="357"/>
                  </a:lnTo>
                  <a:lnTo>
                    <a:pt x="94" y="357"/>
                  </a:lnTo>
                  <a:lnTo>
                    <a:pt x="96" y="357"/>
                  </a:lnTo>
                  <a:lnTo>
                    <a:pt x="98" y="359"/>
                  </a:lnTo>
                  <a:lnTo>
                    <a:pt x="99" y="359"/>
                  </a:lnTo>
                  <a:lnTo>
                    <a:pt x="101" y="359"/>
                  </a:lnTo>
                  <a:lnTo>
                    <a:pt x="103" y="361"/>
                  </a:lnTo>
                  <a:lnTo>
                    <a:pt x="107" y="363"/>
                  </a:lnTo>
                  <a:lnTo>
                    <a:pt x="109" y="363"/>
                  </a:lnTo>
                  <a:lnTo>
                    <a:pt x="113" y="367"/>
                  </a:lnTo>
                  <a:lnTo>
                    <a:pt x="115" y="367"/>
                  </a:lnTo>
                  <a:lnTo>
                    <a:pt x="117" y="369"/>
                  </a:lnTo>
                  <a:lnTo>
                    <a:pt x="124" y="374"/>
                  </a:lnTo>
                  <a:lnTo>
                    <a:pt x="130" y="378"/>
                  </a:lnTo>
                  <a:lnTo>
                    <a:pt x="132" y="378"/>
                  </a:lnTo>
                  <a:lnTo>
                    <a:pt x="134" y="380"/>
                  </a:lnTo>
                  <a:lnTo>
                    <a:pt x="136" y="380"/>
                  </a:lnTo>
                  <a:lnTo>
                    <a:pt x="138" y="382"/>
                  </a:lnTo>
                  <a:lnTo>
                    <a:pt x="140" y="382"/>
                  </a:lnTo>
                  <a:lnTo>
                    <a:pt x="142" y="382"/>
                  </a:lnTo>
                  <a:lnTo>
                    <a:pt x="144" y="384"/>
                  </a:lnTo>
                  <a:lnTo>
                    <a:pt x="146" y="384"/>
                  </a:lnTo>
                  <a:lnTo>
                    <a:pt x="147" y="386"/>
                  </a:lnTo>
                  <a:lnTo>
                    <a:pt x="149" y="386"/>
                  </a:lnTo>
                  <a:lnTo>
                    <a:pt x="151" y="388"/>
                  </a:lnTo>
                  <a:lnTo>
                    <a:pt x="153" y="390"/>
                  </a:lnTo>
                  <a:lnTo>
                    <a:pt x="159" y="390"/>
                  </a:lnTo>
                  <a:lnTo>
                    <a:pt x="161" y="390"/>
                  </a:lnTo>
                  <a:lnTo>
                    <a:pt x="163" y="392"/>
                  </a:lnTo>
                  <a:lnTo>
                    <a:pt x="165" y="392"/>
                  </a:lnTo>
                  <a:lnTo>
                    <a:pt x="167" y="392"/>
                  </a:lnTo>
                  <a:lnTo>
                    <a:pt x="169" y="392"/>
                  </a:lnTo>
                  <a:lnTo>
                    <a:pt x="170" y="392"/>
                  </a:lnTo>
                  <a:lnTo>
                    <a:pt x="172" y="394"/>
                  </a:lnTo>
                  <a:lnTo>
                    <a:pt x="172" y="396"/>
                  </a:lnTo>
                  <a:lnTo>
                    <a:pt x="174" y="396"/>
                  </a:lnTo>
                  <a:lnTo>
                    <a:pt x="178" y="396"/>
                  </a:lnTo>
                  <a:lnTo>
                    <a:pt x="180" y="397"/>
                  </a:lnTo>
                  <a:lnTo>
                    <a:pt x="182" y="397"/>
                  </a:lnTo>
                  <a:lnTo>
                    <a:pt x="182" y="399"/>
                  </a:lnTo>
                  <a:lnTo>
                    <a:pt x="184" y="399"/>
                  </a:lnTo>
                  <a:lnTo>
                    <a:pt x="186" y="399"/>
                  </a:lnTo>
                  <a:lnTo>
                    <a:pt x="190" y="401"/>
                  </a:lnTo>
                  <a:lnTo>
                    <a:pt x="192" y="401"/>
                  </a:lnTo>
                  <a:lnTo>
                    <a:pt x="195" y="403"/>
                  </a:lnTo>
                  <a:lnTo>
                    <a:pt x="203" y="405"/>
                  </a:lnTo>
                  <a:lnTo>
                    <a:pt x="205" y="407"/>
                  </a:lnTo>
                  <a:lnTo>
                    <a:pt x="211" y="409"/>
                  </a:lnTo>
                  <a:lnTo>
                    <a:pt x="215" y="411"/>
                  </a:lnTo>
                  <a:lnTo>
                    <a:pt x="218" y="411"/>
                  </a:lnTo>
                  <a:lnTo>
                    <a:pt x="222" y="413"/>
                  </a:lnTo>
                  <a:lnTo>
                    <a:pt x="228" y="415"/>
                  </a:lnTo>
                  <a:lnTo>
                    <a:pt x="232" y="419"/>
                  </a:lnTo>
                  <a:lnTo>
                    <a:pt x="236" y="422"/>
                  </a:lnTo>
                  <a:lnTo>
                    <a:pt x="238" y="422"/>
                  </a:lnTo>
                  <a:lnTo>
                    <a:pt x="240" y="420"/>
                  </a:lnTo>
                  <a:lnTo>
                    <a:pt x="243" y="420"/>
                  </a:lnTo>
                  <a:lnTo>
                    <a:pt x="245" y="419"/>
                  </a:lnTo>
                  <a:lnTo>
                    <a:pt x="245" y="417"/>
                  </a:lnTo>
                  <a:lnTo>
                    <a:pt x="243" y="413"/>
                  </a:lnTo>
                  <a:lnTo>
                    <a:pt x="240" y="413"/>
                  </a:lnTo>
                  <a:lnTo>
                    <a:pt x="238" y="411"/>
                  </a:lnTo>
                  <a:lnTo>
                    <a:pt x="236" y="409"/>
                  </a:lnTo>
                  <a:lnTo>
                    <a:pt x="234" y="405"/>
                  </a:lnTo>
                  <a:lnTo>
                    <a:pt x="240" y="397"/>
                  </a:lnTo>
                  <a:lnTo>
                    <a:pt x="238" y="396"/>
                  </a:lnTo>
                  <a:lnTo>
                    <a:pt x="238" y="392"/>
                  </a:lnTo>
                  <a:lnTo>
                    <a:pt x="238" y="390"/>
                  </a:lnTo>
                  <a:lnTo>
                    <a:pt x="240" y="388"/>
                  </a:lnTo>
                  <a:lnTo>
                    <a:pt x="240" y="384"/>
                  </a:lnTo>
                  <a:lnTo>
                    <a:pt x="241" y="384"/>
                  </a:lnTo>
                  <a:lnTo>
                    <a:pt x="241" y="382"/>
                  </a:lnTo>
                  <a:lnTo>
                    <a:pt x="245" y="378"/>
                  </a:lnTo>
                  <a:lnTo>
                    <a:pt x="249" y="376"/>
                  </a:lnTo>
                  <a:lnTo>
                    <a:pt x="253" y="374"/>
                  </a:lnTo>
                  <a:lnTo>
                    <a:pt x="255" y="373"/>
                  </a:lnTo>
                  <a:lnTo>
                    <a:pt x="259" y="373"/>
                  </a:lnTo>
                  <a:lnTo>
                    <a:pt x="265" y="376"/>
                  </a:lnTo>
                  <a:lnTo>
                    <a:pt x="268" y="378"/>
                  </a:lnTo>
                  <a:lnTo>
                    <a:pt x="272" y="378"/>
                  </a:lnTo>
                  <a:lnTo>
                    <a:pt x="276" y="376"/>
                  </a:lnTo>
                  <a:lnTo>
                    <a:pt x="278" y="374"/>
                  </a:lnTo>
                  <a:lnTo>
                    <a:pt x="280" y="373"/>
                  </a:lnTo>
                  <a:lnTo>
                    <a:pt x="282" y="371"/>
                  </a:lnTo>
                  <a:lnTo>
                    <a:pt x="284" y="369"/>
                  </a:lnTo>
                  <a:lnTo>
                    <a:pt x="293" y="369"/>
                  </a:lnTo>
                  <a:lnTo>
                    <a:pt x="295" y="361"/>
                  </a:lnTo>
                  <a:lnTo>
                    <a:pt x="297" y="353"/>
                  </a:lnTo>
                  <a:lnTo>
                    <a:pt x="297" y="348"/>
                  </a:lnTo>
                  <a:lnTo>
                    <a:pt x="293" y="340"/>
                  </a:lnTo>
                  <a:lnTo>
                    <a:pt x="293" y="336"/>
                  </a:lnTo>
                  <a:lnTo>
                    <a:pt x="293" y="328"/>
                  </a:lnTo>
                  <a:lnTo>
                    <a:pt x="297" y="323"/>
                  </a:lnTo>
                  <a:lnTo>
                    <a:pt x="301" y="317"/>
                  </a:lnTo>
                  <a:lnTo>
                    <a:pt x="305" y="315"/>
                  </a:lnTo>
                  <a:lnTo>
                    <a:pt x="311" y="311"/>
                  </a:lnTo>
                  <a:lnTo>
                    <a:pt x="314" y="309"/>
                  </a:lnTo>
                  <a:lnTo>
                    <a:pt x="318" y="309"/>
                  </a:lnTo>
                  <a:lnTo>
                    <a:pt x="330" y="313"/>
                  </a:lnTo>
                  <a:lnTo>
                    <a:pt x="336" y="313"/>
                  </a:lnTo>
                  <a:lnTo>
                    <a:pt x="339" y="317"/>
                  </a:lnTo>
                  <a:lnTo>
                    <a:pt x="341" y="323"/>
                  </a:lnTo>
                  <a:lnTo>
                    <a:pt x="339" y="328"/>
                  </a:lnTo>
                  <a:lnTo>
                    <a:pt x="345" y="330"/>
                  </a:lnTo>
                  <a:lnTo>
                    <a:pt x="349" y="334"/>
                  </a:lnTo>
                  <a:lnTo>
                    <a:pt x="359" y="334"/>
                  </a:lnTo>
                  <a:lnTo>
                    <a:pt x="364" y="336"/>
                  </a:lnTo>
                  <a:lnTo>
                    <a:pt x="368" y="336"/>
                  </a:lnTo>
                  <a:lnTo>
                    <a:pt x="370" y="336"/>
                  </a:lnTo>
                  <a:lnTo>
                    <a:pt x="372" y="338"/>
                  </a:lnTo>
                  <a:lnTo>
                    <a:pt x="376" y="338"/>
                  </a:lnTo>
                  <a:lnTo>
                    <a:pt x="380" y="336"/>
                  </a:lnTo>
                  <a:lnTo>
                    <a:pt x="385" y="334"/>
                  </a:lnTo>
                  <a:lnTo>
                    <a:pt x="385" y="330"/>
                  </a:lnTo>
                  <a:lnTo>
                    <a:pt x="389" y="330"/>
                  </a:lnTo>
                  <a:lnTo>
                    <a:pt x="391" y="330"/>
                  </a:lnTo>
                  <a:lnTo>
                    <a:pt x="407" y="332"/>
                  </a:lnTo>
                  <a:lnTo>
                    <a:pt x="410" y="338"/>
                  </a:lnTo>
                  <a:lnTo>
                    <a:pt x="410" y="336"/>
                  </a:lnTo>
                  <a:lnTo>
                    <a:pt x="420" y="338"/>
                  </a:lnTo>
                  <a:lnTo>
                    <a:pt x="426" y="338"/>
                  </a:lnTo>
                  <a:lnTo>
                    <a:pt x="430" y="340"/>
                  </a:lnTo>
                  <a:lnTo>
                    <a:pt x="433" y="338"/>
                  </a:lnTo>
                  <a:lnTo>
                    <a:pt x="439" y="340"/>
                  </a:lnTo>
                  <a:lnTo>
                    <a:pt x="439" y="344"/>
                  </a:lnTo>
                  <a:lnTo>
                    <a:pt x="443" y="346"/>
                  </a:lnTo>
                  <a:lnTo>
                    <a:pt x="445" y="349"/>
                  </a:lnTo>
                  <a:lnTo>
                    <a:pt x="443" y="351"/>
                  </a:lnTo>
                  <a:lnTo>
                    <a:pt x="449" y="355"/>
                  </a:lnTo>
                  <a:lnTo>
                    <a:pt x="453" y="353"/>
                  </a:lnTo>
                  <a:lnTo>
                    <a:pt x="453" y="349"/>
                  </a:lnTo>
                  <a:lnTo>
                    <a:pt x="456" y="349"/>
                  </a:lnTo>
                  <a:lnTo>
                    <a:pt x="458" y="348"/>
                  </a:lnTo>
                  <a:lnTo>
                    <a:pt x="460" y="349"/>
                  </a:lnTo>
                  <a:lnTo>
                    <a:pt x="464" y="349"/>
                  </a:lnTo>
                  <a:lnTo>
                    <a:pt x="468" y="349"/>
                  </a:lnTo>
                  <a:lnTo>
                    <a:pt x="476" y="353"/>
                  </a:lnTo>
                  <a:lnTo>
                    <a:pt x="479" y="359"/>
                  </a:lnTo>
                  <a:lnTo>
                    <a:pt x="483" y="363"/>
                  </a:lnTo>
                  <a:lnTo>
                    <a:pt x="487" y="371"/>
                  </a:lnTo>
                  <a:lnTo>
                    <a:pt x="491" y="373"/>
                  </a:lnTo>
                  <a:lnTo>
                    <a:pt x="497" y="369"/>
                  </a:lnTo>
                  <a:lnTo>
                    <a:pt x="504" y="363"/>
                  </a:lnTo>
                  <a:lnTo>
                    <a:pt x="499" y="357"/>
                  </a:lnTo>
                  <a:lnTo>
                    <a:pt x="495" y="359"/>
                  </a:lnTo>
                  <a:lnTo>
                    <a:pt x="493" y="355"/>
                  </a:lnTo>
                  <a:lnTo>
                    <a:pt x="489" y="349"/>
                  </a:lnTo>
                  <a:lnTo>
                    <a:pt x="483" y="348"/>
                  </a:lnTo>
                  <a:lnTo>
                    <a:pt x="481" y="346"/>
                  </a:lnTo>
                  <a:lnTo>
                    <a:pt x="479" y="344"/>
                  </a:lnTo>
                  <a:lnTo>
                    <a:pt x="479" y="342"/>
                  </a:lnTo>
                  <a:lnTo>
                    <a:pt x="478" y="340"/>
                  </a:lnTo>
                  <a:lnTo>
                    <a:pt x="478" y="336"/>
                  </a:lnTo>
                  <a:lnTo>
                    <a:pt x="476" y="334"/>
                  </a:lnTo>
                  <a:lnTo>
                    <a:pt x="478" y="330"/>
                  </a:lnTo>
                  <a:lnTo>
                    <a:pt x="479" y="328"/>
                  </a:lnTo>
                  <a:lnTo>
                    <a:pt x="481" y="325"/>
                  </a:lnTo>
                  <a:lnTo>
                    <a:pt x="479" y="321"/>
                  </a:lnTo>
                  <a:lnTo>
                    <a:pt x="478" y="317"/>
                  </a:lnTo>
                  <a:lnTo>
                    <a:pt x="479" y="315"/>
                  </a:lnTo>
                  <a:lnTo>
                    <a:pt x="478" y="311"/>
                  </a:lnTo>
                  <a:lnTo>
                    <a:pt x="479" y="309"/>
                  </a:lnTo>
                  <a:lnTo>
                    <a:pt x="476" y="307"/>
                  </a:lnTo>
                  <a:lnTo>
                    <a:pt x="476" y="303"/>
                  </a:lnTo>
                  <a:lnTo>
                    <a:pt x="476" y="300"/>
                  </a:lnTo>
                  <a:lnTo>
                    <a:pt x="476" y="298"/>
                  </a:lnTo>
                  <a:lnTo>
                    <a:pt x="476" y="296"/>
                  </a:lnTo>
                  <a:lnTo>
                    <a:pt x="476" y="294"/>
                  </a:lnTo>
                  <a:lnTo>
                    <a:pt x="476" y="292"/>
                  </a:lnTo>
                  <a:lnTo>
                    <a:pt x="478" y="288"/>
                  </a:lnTo>
                  <a:lnTo>
                    <a:pt x="478" y="286"/>
                  </a:lnTo>
                  <a:lnTo>
                    <a:pt x="479" y="284"/>
                  </a:lnTo>
                  <a:lnTo>
                    <a:pt x="481" y="282"/>
                  </a:lnTo>
                  <a:lnTo>
                    <a:pt x="485" y="282"/>
                  </a:lnTo>
                  <a:lnTo>
                    <a:pt x="487" y="286"/>
                  </a:lnTo>
                  <a:lnTo>
                    <a:pt x="489" y="290"/>
                  </a:lnTo>
                  <a:lnTo>
                    <a:pt x="495" y="296"/>
                  </a:lnTo>
                  <a:lnTo>
                    <a:pt x="499" y="294"/>
                  </a:lnTo>
                  <a:lnTo>
                    <a:pt x="501" y="290"/>
                  </a:lnTo>
                  <a:lnTo>
                    <a:pt x="502" y="288"/>
                  </a:lnTo>
                  <a:lnTo>
                    <a:pt x="504" y="284"/>
                  </a:lnTo>
                  <a:lnTo>
                    <a:pt x="510" y="280"/>
                  </a:lnTo>
                  <a:lnTo>
                    <a:pt x="516" y="275"/>
                  </a:lnTo>
                  <a:lnTo>
                    <a:pt x="529" y="261"/>
                  </a:lnTo>
                  <a:lnTo>
                    <a:pt x="535" y="261"/>
                  </a:lnTo>
                  <a:lnTo>
                    <a:pt x="541" y="257"/>
                  </a:lnTo>
                  <a:lnTo>
                    <a:pt x="545" y="254"/>
                  </a:lnTo>
                  <a:lnTo>
                    <a:pt x="547" y="250"/>
                  </a:lnTo>
                  <a:lnTo>
                    <a:pt x="547" y="248"/>
                  </a:lnTo>
                  <a:lnTo>
                    <a:pt x="549" y="244"/>
                  </a:lnTo>
                  <a:lnTo>
                    <a:pt x="552" y="244"/>
                  </a:lnTo>
                  <a:lnTo>
                    <a:pt x="552" y="248"/>
                  </a:lnTo>
                  <a:lnTo>
                    <a:pt x="552" y="244"/>
                  </a:lnTo>
                  <a:lnTo>
                    <a:pt x="552" y="240"/>
                  </a:lnTo>
                  <a:lnTo>
                    <a:pt x="552" y="238"/>
                  </a:lnTo>
                  <a:lnTo>
                    <a:pt x="552" y="236"/>
                  </a:lnTo>
                  <a:lnTo>
                    <a:pt x="552" y="234"/>
                  </a:lnTo>
                  <a:lnTo>
                    <a:pt x="556" y="230"/>
                  </a:lnTo>
                  <a:lnTo>
                    <a:pt x="560" y="227"/>
                  </a:lnTo>
                  <a:lnTo>
                    <a:pt x="560" y="225"/>
                  </a:lnTo>
                  <a:lnTo>
                    <a:pt x="562" y="219"/>
                  </a:lnTo>
                  <a:lnTo>
                    <a:pt x="562" y="213"/>
                  </a:lnTo>
                  <a:lnTo>
                    <a:pt x="562" y="211"/>
                  </a:lnTo>
                  <a:lnTo>
                    <a:pt x="562" y="209"/>
                  </a:lnTo>
                  <a:lnTo>
                    <a:pt x="566" y="207"/>
                  </a:lnTo>
                  <a:lnTo>
                    <a:pt x="570" y="207"/>
                  </a:lnTo>
                  <a:lnTo>
                    <a:pt x="572" y="209"/>
                  </a:lnTo>
                  <a:lnTo>
                    <a:pt x="577" y="209"/>
                  </a:lnTo>
                  <a:lnTo>
                    <a:pt x="579" y="204"/>
                  </a:lnTo>
                  <a:lnTo>
                    <a:pt x="583" y="200"/>
                  </a:lnTo>
                  <a:lnTo>
                    <a:pt x="585" y="196"/>
                  </a:lnTo>
                  <a:lnTo>
                    <a:pt x="583" y="196"/>
                  </a:lnTo>
                  <a:lnTo>
                    <a:pt x="583" y="194"/>
                  </a:lnTo>
                  <a:lnTo>
                    <a:pt x="579" y="194"/>
                  </a:lnTo>
                  <a:lnTo>
                    <a:pt x="579" y="192"/>
                  </a:lnTo>
                  <a:lnTo>
                    <a:pt x="581" y="188"/>
                  </a:lnTo>
                  <a:lnTo>
                    <a:pt x="583" y="188"/>
                  </a:lnTo>
                  <a:lnTo>
                    <a:pt x="583" y="184"/>
                  </a:lnTo>
                  <a:lnTo>
                    <a:pt x="583" y="177"/>
                  </a:lnTo>
                  <a:lnTo>
                    <a:pt x="581" y="169"/>
                  </a:lnTo>
                  <a:lnTo>
                    <a:pt x="579" y="163"/>
                  </a:lnTo>
                  <a:lnTo>
                    <a:pt x="577" y="161"/>
                  </a:lnTo>
                  <a:lnTo>
                    <a:pt x="575" y="158"/>
                  </a:lnTo>
                  <a:lnTo>
                    <a:pt x="575" y="156"/>
                  </a:lnTo>
                  <a:lnTo>
                    <a:pt x="577" y="154"/>
                  </a:lnTo>
                  <a:lnTo>
                    <a:pt x="583" y="150"/>
                  </a:lnTo>
                  <a:lnTo>
                    <a:pt x="585" y="152"/>
                  </a:lnTo>
                  <a:lnTo>
                    <a:pt x="589" y="152"/>
                  </a:lnTo>
                  <a:lnTo>
                    <a:pt x="593" y="150"/>
                  </a:lnTo>
                  <a:lnTo>
                    <a:pt x="595" y="150"/>
                  </a:lnTo>
                  <a:lnTo>
                    <a:pt x="595" y="148"/>
                  </a:lnTo>
                  <a:lnTo>
                    <a:pt x="597" y="146"/>
                  </a:lnTo>
                  <a:lnTo>
                    <a:pt x="598" y="146"/>
                  </a:lnTo>
                  <a:lnTo>
                    <a:pt x="598" y="144"/>
                  </a:lnTo>
                  <a:lnTo>
                    <a:pt x="598" y="142"/>
                  </a:lnTo>
                  <a:lnTo>
                    <a:pt x="598" y="140"/>
                  </a:lnTo>
                  <a:lnTo>
                    <a:pt x="598" y="138"/>
                  </a:lnTo>
                  <a:lnTo>
                    <a:pt x="598" y="136"/>
                  </a:lnTo>
                  <a:lnTo>
                    <a:pt x="598" y="135"/>
                  </a:lnTo>
                  <a:lnTo>
                    <a:pt x="598" y="133"/>
                  </a:lnTo>
                  <a:lnTo>
                    <a:pt x="598" y="129"/>
                  </a:lnTo>
                  <a:lnTo>
                    <a:pt x="598" y="125"/>
                  </a:lnTo>
                  <a:lnTo>
                    <a:pt x="602" y="125"/>
                  </a:lnTo>
                  <a:lnTo>
                    <a:pt x="604" y="125"/>
                  </a:lnTo>
                  <a:lnTo>
                    <a:pt x="606" y="125"/>
                  </a:lnTo>
                  <a:lnTo>
                    <a:pt x="610" y="125"/>
                  </a:lnTo>
                  <a:lnTo>
                    <a:pt x="612" y="123"/>
                  </a:lnTo>
                  <a:lnTo>
                    <a:pt x="612" y="121"/>
                  </a:lnTo>
                  <a:lnTo>
                    <a:pt x="612" y="119"/>
                  </a:lnTo>
                  <a:lnTo>
                    <a:pt x="610" y="119"/>
                  </a:lnTo>
                  <a:lnTo>
                    <a:pt x="610" y="117"/>
                  </a:lnTo>
                  <a:lnTo>
                    <a:pt x="610" y="115"/>
                  </a:lnTo>
                  <a:lnTo>
                    <a:pt x="608" y="115"/>
                  </a:lnTo>
                  <a:lnTo>
                    <a:pt x="606" y="113"/>
                  </a:lnTo>
                  <a:lnTo>
                    <a:pt x="606" y="111"/>
                  </a:lnTo>
                  <a:lnTo>
                    <a:pt x="606" y="110"/>
                  </a:lnTo>
                  <a:lnTo>
                    <a:pt x="604" y="108"/>
                  </a:lnTo>
                  <a:lnTo>
                    <a:pt x="604" y="106"/>
                  </a:lnTo>
                  <a:lnTo>
                    <a:pt x="604" y="104"/>
                  </a:lnTo>
                  <a:lnTo>
                    <a:pt x="604" y="102"/>
                  </a:lnTo>
                  <a:lnTo>
                    <a:pt x="602" y="98"/>
                  </a:lnTo>
                  <a:lnTo>
                    <a:pt x="602" y="92"/>
                  </a:lnTo>
                  <a:lnTo>
                    <a:pt x="597" y="81"/>
                  </a:lnTo>
                  <a:lnTo>
                    <a:pt x="597" y="75"/>
                  </a:lnTo>
                  <a:lnTo>
                    <a:pt x="597" y="71"/>
                  </a:lnTo>
                  <a:lnTo>
                    <a:pt x="597" y="67"/>
                  </a:lnTo>
                  <a:lnTo>
                    <a:pt x="595" y="60"/>
                  </a:lnTo>
                  <a:lnTo>
                    <a:pt x="589" y="60"/>
                  </a:lnTo>
                  <a:lnTo>
                    <a:pt x="587" y="60"/>
                  </a:lnTo>
                  <a:lnTo>
                    <a:pt x="583" y="58"/>
                  </a:lnTo>
                  <a:lnTo>
                    <a:pt x="581" y="56"/>
                  </a:lnTo>
                  <a:lnTo>
                    <a:pt x="579" y="56"/>
                  </a:lnTo>
                  <a:lnTo>
                    <a:pt x="575" y="58"/>
                  </a:lnTo>
                  <a:lnTo>
                    <a:pt x="572" y="62"/>
                  </a:lnTo>
                  <a:lnTo>
                    <a:pt x="572" y="69"/>
                  </a:lnTo>
                  <a:lnTo>
                    <a:pt x="566" y="71"/>
                  </a:lnTo>
                  <a:lnTo>
                    <a:pt x="564" y="75"/>
                  </a:lnTo>
                  <a:lnTo>
                    <a:pt x="566" y="79"/>
                  </a:lnTo>
                  <a:lnTo>
                    <a:pt x="568" y="85"/>
                  </a:lnTo>
                  <a:lnTo>
                    <a:pt x="564" y="94"/>
                  </a:lnTo>
                  <a:lnTo>
                    <a:pt x="560" y="98"/>
                  </a:lnTo>
                  <a:lnTo>
                    <a:pt x="556" y="102"/>
                  </a:lnTo>
                  <a:lnTo>
                    <a:pt x="550" y="102"/>
                  </a:lnTo>
                  <a:lnTo>
                    <a:pt x="547" y="102"/>
                  </a:lnTo>
                  <a:lnTo>
                    <a:pt x="537" y="100"/>
                  </a:lnTo>
                  <a:lnTo>
                    <a:pt x="529" y="98"/>
                  </a:lnTo>
                  <a:lnTo>
                    <a:pt x="527" y="98"/>
                  </a:lnTo>
                  <a:lnTo>
                    <a:pt x="524" y="102"/>
                  </a:lnTo>
                  <a:lnTo>
                    <a:pt x="516" y="102"/>
                  </a:lnTo>
                  <a:lnTo>
                    <a:pt x="514" y="104"/>
                  </a:lnTo>
                  <a:lnTo>
                    <a:pt x="508" y="108"/>
                  </a:lnTo>
                  <a:lnTo>
                    <a:pt x="499" y="104"/>
                  </a:lnTo>
                  <a:lnTo>
                    <a:pt x="487" y="104"/>
                  </a:lnTo>
                  <a:lnTo>
                    <a:pt x="479" y="102"/>
                  </a:lnTo>
                  <a:lnTo>
                    <a:pt x="472" y="102"/>
                  </a:lnTo>
                  <a:lnTo>
                    <a:pt x="462" y="98"/>
                  </a:lnTo>
                  <a:lnTo>
                    <a:pt x="462" y="94"/>
                  </a:lnTo>
                  <a:lnTo>
                    <a:pt x="464" y="92"/>
                  </a:lnTo>
                  <a:lnTo>
                    <a:pt x="466" y="88"/>
                  </a:lnTo>
                  <a:lnTo>
                    <a:pt x="470" y="85"/>
                  </a:lnTo>
                  <a:lnTo>
                    <a:pt x="470" y="79"/>
                  </a:lnTo>
                  <a:lnTo>
                    <a:pt x="466" y="73"/>
                  </a:lnTo>
                  <a:lnTo>
                    <a:pt x="458" y="71"/>
                  </a:lnTo>
                  <a:lnTo>
                    <a:pt x="453" y="71"/>
                  </a:lnTo>
                  <a:lnTo>
                    <a:pt x="449" y="71"/>
                  </a:lnTo>
                  <a:lnTo>
                    <a:pt x="443" y="71"/>
                  </a:lnTo>
                  <a:lnTo>
                    <a:pt x="439" y="71"/>
                  </a:lnTo>
                  <a:lnTo>
                    <a:pt x="435" y="75"/>
                  </a:lnTo>
                  <a:lnTo>
                    <a:pt x="433" y="77"/>
                  </a:lnTo>
                  <a:lnTo>
                    <a:pt x="437" y="81"/>
                  </a:lnTo>
                  <a:lnTo>
                    <a:pt x="433" y="81"/>
                  </a:lnTo>
                  <a:lnTo>
                    <a:pt x="431" y="83"/>
                  </a:lnTo>
                  <a:lnTo>
                    <a:pt x="426" y="85"/>
                  </a:lnTo>
                  <a:lnTo>
                    <a:pt x="420" y="81"/>
                  </a:lnTo>
                  <a:lnTo>
                    <a:pt x="414" y="77"/>
                  </a:lnTo>
                  <a:lnTo>
                    <a:pt x="407" y="71"/>
                  </a:lnTo>
                  <a:lnTo>
                    <a:pt x="403" y="63"/>
                  </a:lnTo>
                  <a:lnTo>
                    <a:pt x="407" y="58"/>
                  </a:lnTo>
                  <a:lnTo>
                    <a:pt x="408" y="46"/>
                  </a:lnTo>
                  <a:lnTo>
                    <a:pt x="407" y="39"/>
                  </a:lnTo>
                  <a:lnTo>
                    <a:pt x="401" y="33"/>
                  </a:lnTo>
                  <a:lnTo>
                    <a:pt x="395" y="27"/>
                  </a:lnTo>
                  <a:lnTo>
                    <a:pt x="389" y="25"/>
                  </a:lnTo>
                  <a:lnTo>
                    <a:pt x="380" y="25"/>
                  </a:lnTo>
                  <a:lnTo>
                    <a:pt x="376" y="27"/>
                  </a:lnTo>
                  <a:lnTo>
                    <a:pt x="366" y="25"/>
                  </a:lnTo>
                  <a:lnTo>
                    <a:pt x="362" y="29"/>
                  </a:lnTo>
                  <a:lnTo>
                    <a:pt x="362" y="33"/>
                  </a:lnTo>
                  <a:lnTo>
                    <a:pt x="362" y="37"/>
                  </a:lnTo>
                  <a:lnTo>
                    <a:pt x="359" y="40"/>
                  </a:lnTo>
                  <a:lnTo>
                    <a:pt x="353" y="42"/>
                  </a:lnTo>
                  <a:lnTo>
                    <a:pt x="347" y="39"/>
                  </a:lnTo>
                  <a:lnTo>
                    <a:pt x="337" y="37"/>
                  </a:lnTo>
                  <a:lnTo>
                    <a:pt x="334" y="37"/>
                  </a:lnTo>
                  <a:lnTo>
                    <a:pt x="328" y="37"/>
                  </a:lnTo>
                  <a:lnTo>
                    <a:pt x="324" y="35"/>
                  </a:lnTo>
                  <a:lnTo>
                    <a:pt x="320" y="29"/>
                  </a:lnTo>
                  <a:lnTo>
                    <a:pt x="320" y="19"/>
                  </a:lnTo>
                  <a:lnTo>
                    <a:pt x="314" y="12"/>
                  </a:lnTo>
                  <a:lnTo>
                    <a:pt x="309" y="6"/>
                  </a:lnTo>
                  <a:lnTo>
                    <a:pt x="303" y="2"/>
                  </a:lnTo>
                  <a:lnTo>
                    <a:pt x="303" y="0"/>
                  </a:lnTo>
                  <a:lnTo>
                    <a:pt x="297" y="2"/>
                  </a:lnTo>
                  <a:lnTo>
                    <a:pt x="295" y="4"/>
                  </a:lnTo>
                  <a:lnTo>
                    <a:pt x="293" y="4"/>
                  </a:lnTo>
                  <a:lnTo>
                    <a:pt x="288" y="4"/>
                  </a:lnTo>
                  <a:lnTo>
                    <a:pt x="286" y="6"/>
                  </a:lnTo>
                  <a:lnTo>
                    <a:pt x="282" y="6"/>
                  </a:lnTo>
                  <a:lnTo>
                    <a:pt x="278" y="8"/>
                  </a:lnTo>
                  <a:lnTo>
                    <a:pt x="274" y="10"/>
                  </a:lnTo>
                  <a:lnTo>
                    <a:pt x="270" y="6"/>
                  </a:lnTo>
                  <a:lnTo>
                    <a:pt x="266" y="6"/>
                  </a:lnTo>
                  <a:lnTo>
                    <a:pt x="263" y="6"/>
                  </a:lnTo>
                  <a:lnTo>
                    <a:pt x="259" y="8"/>
                  </a:lnTo>
                  <a:lnTo>
                    <a:pt x="255" y="6"/>
                  </a:lnTo>
                  <a:lnTo>
                    <a:pt x="253" y="6"/>
                  </a:lnTo>
                  <a:lnTo>
                    <a:pt x="247" y="6"/>
                  </a:lnTo>
                  <a:lnTo>
                    <a:pt x="241" y="6"/>
                  </a:lnTo>
                  <a:lnTo>
                    <a:pt x="236" y="10"/>
                  </a:lnTo>
                  <a:lnTo>
                    <a:pt x="230" y="10"/>
                  </a:lnTo>
                  <a:lnTo>
                    <a:pt x="226" y="12"/>
                  </a:lnTo>
                  <a:lnTo>
                    <a:pt x="222" y="12"/>
                  </a:lnTo>
                  <a:lnTo>
                    <a:pt x="217" y="14"/>
                  </a:lnTo>
                  <a:lnTo>
                    <a:pt x="213" y="14"/>
                  </a:lnTo>
                  <a:lnTo>
                    <a:pt x="209" y="17"/>
                  </a:lnTo>
                  <a:lnTo>
                    <a:pt x="205" y="21"/>
                  </a:lnTo>
                  <a:lnTo>
                    <a:pt x="203" y="25"/>
                  </a:lnTo>
                  <a:lnTo>
                    <a:pt x="197" y="27"/>
                  </a:lnTo>
                  <a:lnTo>
                    <a:pt x="193" y="29"/>
                  </a:lnTo>
                  <a:lnTo>
                    <a:pt x="184" y="27"/>
                  </a:lnTo>
                  <a:lnTo>
                    <a:pt x="180" y="29"/>
                  </a:lnTo>
                  <a:lnTo>
                    <a:pt x="174" y="29"/>
                  </a:lnTo>
                  <a:lnTo>
                    <a:pt x="167" y="23"/>
                  </a:lnTo>
                  <a:lnTo>
                    <a:pt x="163" y="23"/>
                  </a:lnTo>
                  <a:lnTo>
                    <a:pt x="161" y="23"/>
                  </a:lnTo>
                  <a:lnTo>
                    <a:pt x="159" y="27"/>
                  </a:lnTo>
                  <a:lnTo>
                    <a:pt x="157" y="27"/>
                  </a:lnTo>
                  <a:lnTo>
                    <a:pt x="155" y="31"/>
                  </a:lnTo>
                  <a:lnTo>
                    <a:pt x="153" y="33"/>
                  </a:lnTo>
                  <a:lnTo>
                    <a:pt x="151" y="35"/>
                  </a:lnTo>
                  <a:lnTo>
                    <a:pt x="151" y="37"/>
                  </a:lnTo>
                  <a:lnTo>
                    <a:pt x="149" y="39"/>
                  </a:lnTo>
                  <a:lnTo>
                    <a:pt x="147" y="39"/>
                  </a:lnTo>
                  <a:lnTo>
                    <a:pt x="146" y="37"/>
                  </a:lnTo>
                  <a:lnTo>
                    <a:pt x="147" y="35"/>
                  </a:lnTo>
                  <a:lnTo>
                    <a:pt x="147" y="33"/>
                  </a:lnTo>
                  <a:lnTo>
                    <a:pt x="146" y="31"/>
                  </a:lnTo>
                  <a:lnTo>
                    <a:pt x="144" y="31"/>
                  </a:lnTo>
                  <a:lnTo>
                    <a:pt x="142" y="31"/>
                  </a:lnTo>
                  <a:lnTo>
                    <a:pt x="140" y="33"/>
                  </a:lnTo>
                  <a:lnTo>
                    <a:pt x="140" y="35"/>
                  </a:lnTo>
                  <a:lnTo>
                    <a:pt x="138" y="37"/>
                  </a:lnTo>
                  <a:lnTo>
                    <a:pt x="140" y="39"/>
                  </a:lnTo>
                  <a:lnTo>
                    <a:pt x="140" y="42"/>
                  </a:lnTo>
                  <a:lnTo>
                    <a:pt x="140" y="44"/>
                  </a:lnTo>
                  <a:lnTo>
                    <a:pt x="142" y="48"/>
                  </a:lnTo>
                  <a:lnTo>
                    <a:pt x="142" y="52"/>
                  </a:lnTo>
                  <a:lnTo>
                    <a:pt x="142" y="54"/>
                  </a:lnTo>
                  <a:lnTo>
                    <a:pt x="140" y="56"/>
                  </a:lnTo>
                  <a:lnTo>
                    <a:pt x="138" y="58"/>
                  </a:lnTo>
                  <a:lnTo>
                    <a:pt x="142" y="58"/>
                  </a:lnTo>
                  <a:lnTo>
                    <a:pt x="144" y="58"/>
                  </a:lnTo>
                  <a:lnTo>
                    <a:pt x="147" y="54"/>
                  </a:lnTo>
                  <a:lnTo>
                    <a:pt x="151" y="54"/>
                  </a:lnTo>
                  <a:lnTo>
                    <a:pt x="153" y="56"/>
                  </a:lnTo>
                  <a:lnTo>
                    <a:pt x="157" y="58"/>
                  </a:lnTo>
                  <a:lnTo>
                    <a:pt x="157" y="60"/>
                  </a:lnTo>
                  <a:lnTo>
                    <a:pt x="161" y="60"/>
                  </a:lnTo>
                  <a:lnTo>
                    <a:pt x="163" y="62"/>
                  </a:lnTo>
                  <a:lnTo>
                    <a:pt x="167" y="62"/>
                  </a:lnTo>
                  <a:lnTo>
                    <a:pt x="169" y="60"/>
                  </a:lnTo>
                  <a:lnTo>
                    <a:pt x="172" y="62"/>
                  </a:lnTo>
                  <a:lnTo>
                    <a:pt x="176" y="65"/>
                  </a:lnTo>
                  <a:lnTo>
                    <a:pt x="178" y="67"/>
                  </a:lnTo>
                  <a:lnTo>
                    <a:pt x="178" y="71"/>
                  </a:lnTo>
                  <a:lnTo>
                    <a:pt x="182" y="71"/>
                  </a:lnTo>
                  <a:lnTo>
                    <a:pt x="182" y="75"/>
                  </a:lnTo>
                  <a:lnTo>
                    <a:pt x="182" y="77"/>
                  </a:lnTo>
                  <a:lnTo>
                    <a:pt x="184" y="81"/>
                  </a:lnTo>
                  <a:lnTo>
                    <a:pt x="184" y="87"/>
                  </a:lnTo>
                  <a:lnTo>
                    <a:pt x="182" y="87"/>
                  </a:lnTo>
                  <a:lnTo>
                    <a:pt x="180" y="87"/>
                  </a:lnTo>
                  <a:lnTo>
                    <a:pt x="178" y="87"/>
                  </a:lnTo>
                  <a:lnTo>
                    <a:pt x="176" y="88"/>
                  </a:lnTo>
                  <a:lnTo>
                    <a:pt x="172" y="90"/>
                  </a:lnTo>
                  <a:lnTo>
                    <a:pt x="172" y="92"/>
                  </a:lnTo>
                  <a:lnTo>
                    <a:pt x="170" y="94"/>
                  </a:lnTo>
                  <a:lnTo>
                    <a:pt x="169" y="96"/>
                  </a:lnTo>
                  <a:lnTo>
                    <a:pt x="170" y="98"/>
                  </a:lnTo>
                  <a:lnTo>
                    <a:pt x="172" y="102"/>
                  </a:lnTo>
                  <a:lnTo>
                    <a:pt x="172" y="104"/>
                  </a:lnTo>
                  <a:lnTo>
                    <a:pt x="172" y="106"/>
                  </a:lnTo>
                  <a:lnTo>
                    <a:pt x="172" y="108"/>
                  </a:lnTo>
                  <a:lnTo>
                    <a:pt x="172" y="110"/>
                  </a:lnTo>
                  <a:lnTo>
                    <a:pt x="172" y="111"/>
                  </a:lnTo>
                  <a:lnTo>
                    <a:pt x="172" y="115"/>
                  </a:lnTo>
                  <a:lnTo>
                    <a:pt x="172" y="119"/>
                  </a:lnTo>
                  <a:lnTo>
                    <a:pt x="176" y="121"/>
                  </a:lnTo>
                  <a:lnTo>
                    <a:pt x="178" y="125"/>
                  </a:lnTo>
                  <a:lnTo>
                    <a:pt x="180" y="125"/>
                  </a:lnTo>
                  <a:lnTo>
                    <a:pt x="182" y="131"/>
                  </a:lnTo>
                  <a:lnTo>
                    <a:pt x="180" y="131"/>
                  </a:lnTo>
                  <a:lnTo>
                    <a:pt x="180" y="133"/>
                  </a:lnTo>
                  <a:lnTo>
                    <a:pt x="178" y="135"/>
                  </a:lnTo>
                  <a:lnTo>
                    <a:pt x="180" y="136"/>
                  </a:lnTo>
                  <a:lnTo>
                    <a:pt x="182" y="138"/>
                  </a:lnTo>
                  <a:lnTo>
                    <a:pt x="180" y="138"/>
                  </a:lnTo>
                  <a:lnTo>
                    <a:pt x="180" y="142"/>
                  </a:lnTo>
                  <a:lnTo>
                    <a:pt x="184" y="144"/>
                  </a:lnTo>
                  <a:lnTo>
                    <a:pt x="186" y="144"/>
                  </a:lnTo>
                  <a:lnTo>
                    <a:pt x="188" y="146"/>
                  </a:lnTo>
                  <a:lnTo>
                    <a:pt x="192" y="146"/>
                  </a:lnTo>
                  <a:lnTo>
                    <a:pt x="195" y="146"/>
                  </a:lnTo>
                  <a:lnTo>
                    <a:pt x="197" y="142"/>
                  </a:lnTo>
                  <a:lnTo>
                    <a:pt x="199" y="142"/>
                  </a:lnTo>
                  <a:lnTo>
                    <a:pt x="201" y="144"/>
                  </a:lnTo>
                  <a:lnTo>
                    <a:pt x="205" y="146"/>
                  </a:lnTo>
                  <a:lnTo>
                    <a:pt x="205" y="152"/>
                  </a:lnTo>
                  <a:lnTo>
                    <a:pt x="205" y="158"/>
                  </a:lnTo>
                  <a:lnTo>
                    <a:pt x="201" y="158"/>
                  </a:lnTo>
                  <a:lnTo>
                    <a:pt x="201" y="159"/>
                  </a:lnTo>
                  <a:lnTo>
                    <a:pt x="201" y="165"/>
                  </a:lnTo>
                  <a:lnTo>
                    <a:pt x="201" y="167"/>
                  </a:lnTo>
                  <a:lnTo>
                    <a:pt x="199" y="173"/>
                  </a:lnTo>
                  <a:lnTo>
                    <a:pt x="193" y="175"/>
                  </a:lnTo>
                  <a:lnTo>
                    <a:pt x="190" y="179"/>
                  </a:lnTo>
                  <a:lnTo>
                    <a:pt x="188" y="181"/>
                  </a:lnTo>
                  <a:lnTo>
                    <a:pt x="190" y="182"/>
                  </a:lnTo>
                  <a:lnTo>
                    <a:pt x="193" y="184"/>
                  </a:lnTo>
                  <a:lnTo>
                    <a:pt x="192" y="186"/>
                  </a:lnTo>
                  <a:lnTo>
                    <a:pt x="186" y="190"/>
                  </a:lnTo>
                  <a:lnTo>
                    <a:pt x="182" y="190"/>
                  </a:lnTo>
                  <a:lnTo>
                    <a:pt x="180" y="190"/>
                  </a:lnTo>
                  <a:lnTo>
                    <a:pt x="176" y="184"/>
                  </a:lnTo>
                  <a:lnTo>
                    <a:pt x="176" y="186"/>
                  </a:lnTo>
                  <a:lnTo>
                    <a:pt x="172" y="190"/>
                  </a:lnTo>
                  <a:lnTo>
                    <a:pt x="170" y="184"/>
                  </a:lnTo>
                  <a:lnTo>
                    <a:pt x="167" y="182"/>
                  </a:lnTo>
                  <a:lnTo>
                    <a:pt x="165" y="184"/>
                  </a:lnTo>
                  <a:lnTo>
                    <a:pt x="161" y="188"/>
                  </a:lnTo>
                  <a:lnTo>
                    <a:pt x="157" y="188"/>
                  </a:lnTo>
                  <a:lnTo>
                    <a:pt x="157" y="190"/>
                  </a:lnTo>
                  <a:lnTo>
                    <a:pt x="155" y="192"/>
                  </a:lnTo>
                  <a:lnTo>
                    <a:pt x="149" y="192"/>
                  </a:lnTo>
                  <a:lnTo>
                    <a:pt x="146" y="192"/>
                  </a:lnTo>
                  <a:lnTo>
                    <a:pt x="140" y="194"/>
                  </a:lnTo>
                  <a:lnTo>
                    <a:pt x="132" y="198"/>
                  </a:lnTo>
                  <a:lnTo>
                    <a:pt x="130" y="202"/>
                  </a:lnTo>
                  <a:lnTo>
                    <a:pt x="130" y="204"/>
                  </a:lnTo>
                  <a:lnTo>
                    <a:pt x="128" y="206"/>
                  </a:lnTo>
                  <a:lnTo>
                    <a:pt x="126" y="207"/>
                  </a:lnTo>
                  <a:lnTo>
                    <a:pt x="124" y="207"/>
                  </a:lnTo>
                  <a:lnTo>
                    <a:pt x="124" y="211"/>
                  </a:lnTo>
                  <a:lnTo>
                    <a:pt x="124" y="213"/>
                  </a:lnTo>
                  <a:lnTo>
                    <a:pt x="124" y="217"/>
                  </a:lnTo>
                  <a:lnTo>
                    <a:pt x="119" y="219"/>
                  </a:lnTo>
                  <a:lnTo>
                    <a:pt x="117" y="217"/>
                  </a:lnTo>
                  <a:lnTo>
                    <a:pt x="113" y="223"/>
                  </a:lnTo>
                  <a:lnTo>
                    <a:pt x="105" y="229"/>
                  </a:lnTo>
                  <a:lnTo>
                    <a:pt x="101" y="232"/>
                  </a:lnTo>
                  <a:lnTo>
                    <a:pt x="101" y="234"/>
                  </a:lnTo>
                  <a:lnTo>
                    <a:pt x="98" y="234"/>
                  </a:lnTo>
                  <a:lnTo>
                    <a:pt x="96" y="229"/>
                  </a:lnTo>
                  <a:lnTo>
                    <a:pt x="92" y="227"/>
                  </a:lnTo>
                  <a:lnTo>
                    <a:pt x="90" y="223"/>
                  </a:lnTo>
                  <a:lnTo>
                    <a:pt x="90" y="217"/>
                  </a:lnTo>
                  <a:lnTo>
                    <a:pt x="84" y="217"/>
                  </a:lnTo>
                  <a:lnTo>
                    <a:pt x="80" y="217"/>
                  </a:lnTo>
                  <a:lnTo>
                    <a:pt x="78" y="217"/>
                  </a:lnTo>
                  <a:lnTo>
                    <a:pt x="76" y="219"/>
                  </a:lnTo>
                  <a:lnTo>
                    <a:pt x="71" y="219"/>
                  </a:lnTo>
                  <a:lnTo>
                    <a:pt x="69" y="219"/>
                  </a:lnTo>
                  <a:lnTo>
                    <a:pt x="65" y="219"/>
                  </a:lnTo>
                  <a:lnTo>
                    <a:pt x="57" y="213"/>
                  </a:lnTo>
                  <a:lnTo>
                    <a:pt x="51" y="211"/>
                  </a:lnTo>
                  <a:lnTo>
                    <a:pt x="48" y="209"/>
                  </a:lnTo>
                  <a:lnTo>
                    <a:pt x="38" y="217"/>
                  </a:lnTo>
                  <a:lnTo>
                    <a:pt x="38" y="223"/>
                  </a:lnTo>
                  <a:lnTo>
                    <a:pt x="38" y="229"/>
                  </a:lnTo>
                  <a:lnTo>
                    <a:pt x="32" y="230"/>
                  </a:lnTo>
                  <a:lnTo>
                    <a:pt x="27" y="229"/>
                  </a:lnTo>
                  <a:lnTo>
                    <a:pt x="25" y="232"/>
                  </a:lnTo>
                  <a:lnTo>
                    <a:pt x="23" y="238"/>
                  </a:lnTo>
                  <a:lnTo>
                    <a:pt x="21" y="242"/>
                  </a:lnTo>
                  <a:lnTo>
                    <a:pt x="7" y="254"/>
                  </a:lnTo>
                  <a:lnTo>
                    <a:pt x="7" y="255"/>
                  </a:lnTo>
                  <a:lnTo>
                    <a:pt x="4" y="259"/>
                  </a:lnTo>
                  <a:lnTo>
                    <a:pt x="2" y="263"/>
                  </a:lnTo>
                  <a:close/>
                </a:path>
              </a:pathLst>
            </a:custGeom>
            <a:solidFill>
              <a:srgbClr val="FFFF99"/>
            </a:solidFill>
            <a:ln w="9525">
              <a:solidFill>
                <a:schemeClr val="tx1"/>
              </a:solidFill>
              <a:round/>
              <a:headEnd/>
              <a:tailEnd/>
            </a:ln>
          </p:spPr>
          <p:txBody>
            <a:bodyPr/>
            <a:lstStyle/>
            <a:p>
              <a:endParaRPr lang="es-MX">
                <a:latin typeface="Calibri" pitchFamily="34" charset="0"/>
              </a:endParaRPr>
            </a:p>
          </p:txBody>
        </p:sp>
        <p:sp>
          <p:nvSpPr>
            <p:cNvPr id="31759" name="Freeform 21"/>
            <p:cNvSpPr>
              <a:spLocks/>
            </p:cNvSpPr>
            <p:nvPr/>
          </p:nvSpPr>
          <p:spPr bwMode="auto">
            <a:xfrm>
              <a:off x="3254375" y="4892675"/>
              <a:ext cx="971550" cy="669925"/>
            </a:xfrm>
            <a:custGeom>
              <a:avLst/>
              <a:gdLst>
                <a:gd name="T0" fmla="*/ 2147483647 w 612"/>
                <a:gd name="T1" fmla="*/ 2147483647 h 422"/>
                <a:gd name="T2" fmla="*/ 2147483647 w 612"/>
                <a:gd name="T3" fmla="*/ 2147483647 h 422"/>
                <a:gd name="T4" fmla="*/ 2147483647 w 612"/>
                <a:gd name="T5" fmla="*/ 2147483647 h 422"/>
                <a:gd name="T6" fmla="*/ 2147483647 w 612"/>
                <a:gd name="T7" fmla="*/ 2147483647 h 422"/>
                <a:gd name="T8" fmla="*/ 2147483647 w 612"/>
                <a:gd name="T9" fmla="*/ 2147483647 h 422"/>
                <a:gd name="T10" fmla="*/ 2147483647 w 612"/>
                <a:gd name="T11" fmla="*/ 2147483647 h 422"/>
                <a:gd name="T12" fmla="*/ 2147483647 w 612"/>
                <a:gd name="T13" fmla="*/ 2147483647 h 422"/>
                <a:gd name="T14" fmla="*/ 2147483647 w 612"/>
                <a:gd name="T15" fmla="*/ 2147483647 h 422"/>
                <a:gd name="T16" fmla="*/ 2147483647 w 612"/>
                <a:gd name="T17" fmla="*/ 2147483647 h 422"/>
                <a:gd name="T18" fmla="*/ 2147483647 w 612"/>
                <a:gd name="T19" fmla="*/ 2147483647 h 422"/>
                <a:gd name="T20" fmla="*/ 2147483647 w 612"/>
                <a:gd name="T21" fmla="*/ 2147483647 h 422"/>
                <a:gd name="T22" fmla="*/ 2147483647 w 612"/>
                <a:gd name="T23" fmla="*/ 2147483647 h 422"/>
                <a:gd name="T24" fmla="*/ 2147483647 w 612"/>
                <a:gd name="T25" fmla="*/ 2147483647 h 422"/>
                <a:gd name="T26" fmla="*/ 2147483647 w 612"/>
                <a:gd name="T27" fmla="*/ 2147483647 h 422"/>
                <a:gd name="T28" fmla="*/ 2147483647 w 612"/>
                <a:gd name="T29" fmla="*/ 2147483647 h 422"/>
                <a:gd name="T30" fmla="*/ 2147483647 w 612"/>
                <a:gd name="T31" fmla="*/ 2147483647 h 422"/>
                <a:gd name="T32" fmla="*/ 2147483647 w 612"/>
                <a:gd name="T33" fmla="*/ 2147483647 h 422"/>
                <a:gd name="T34" fmla="*/ 2147483647 w 612"/>
                <a:gd name="T35" fmla="*/ 2147483647 h 422"/>
                <a:gd name="T36" fmla="*/ 2147483647 w 612"/>
                <a:gd name="T37" fmla="*/ 2147483647 h 422"/>
                <a:gd name="T38" fmla="*/ 2147483647 w 612"/>
                <a:gd name="T39" fmla="*/ 2147483647 h 422"/>
                <a:gd name="T40" fmla="*/ 2147483647 w 612"/>
                <a:gd name="T41" fmla="*/ 2147483647 h 422"/>
                <a:gd name="T42" fmla="*/ 2147483647 w 612"/>
                <a:gd name="T43" fmla="*/ 2147483647 h 422"/>
                <a:gd name="T44" fmla="*/ 2147483647 w 612"/>
                <a:gd name="T45" fmla="*/ 2147483647 h 422"/>
                <a:gd name="T46" fmla="*/ 2147483647 w 612"/>
                <a:gd name="T47" fmla="*/ 2147483647 h 422"/>
                <a:gd name="T48" fmla="*/ 2147483647 w 612"/>
                <a:gd name="T49" fmla="*/ 2147483647 h 422"/>
                <a:gd name="T50" fmla="*/ 2147483647 w 612"/>
                <a:gd name="T51" fmla="*/ 2147483647 h 422"/>
                <a:gd name="T52" fmla="*/ 2147483647 w 612"/>
                <a:gd name="T53" fmla="*/ 2147483647 h 422"/>
                <a:gd name="T54" fmla="*/ 2147483647 w 612"/>
                <a:gd name="T55" fmla="*/ 2147483647 h 422"/>
                <a:gd name="T56" fmla="*/ 2147483647 w 612"/>
                <a:gd name="T57" fmla="*/ 2147483647 h 422"/>
                <a:gd name="T58" fmla="*/ 2147483647 w 612"/>
                <a:gd name="T59" fmla="*/ 2147483647 h 422"/>
                <a:gd name="T60" fmla="*/ 2147483647 w 612"/>
                <a:gd name="T61" fmla="*/ 2147483647 h 422"/>
                <a:gd name="T62" fmla="*/ 2147483647 w 612"/>
                <a:gd name="T63" fmla="*/ 2147483647 h 422"/>
                <a:gd name="T64" fmla="*/ 2147483647 w 612"/>
                <a:gd name="T65" fmla="*/ 2147483647 h 422"/>
                <a:gd name="T66" fmla="*/ 2147483647 w 612"/>
                <a:gd name="T67" fmla="*/ 2147483647 h 422"/>
                <a:gd name="T68" fmla="*/ 2147483647 w 612"/>
                <a:gd name="T69" fmla="*/ 2147483647 h 422"/>
                <a:gd name="T70" fmla="*/ 2147483647 w 612"/>
                <a:gd name="T71" fmla="*/ 2147483647 h 422"/>
                <a:gd name="T72" fmla="*/ 2147483647 w 612"/>
                <a:gd name="T73" fmla="*/ 2147483647 h 422"/>
                <a:gd name="T74" fmla="*/ 2147483647 w 612"/>
                <a:gd name="T75" fmla="*/ 2147483647 h 422"/>
                <a:gd name="T76" fmla="*/ 2147483647 w 612"/>
                <a:gd name="T77" fmla="*/ 2147483647 h 422"/>
                <a:gd name="T78" fmla="*/ 2147483647 w 612"/>
                <a:gd name="T79" fmla="*/ 2147483647 h 422"/>
                <a:gd name="T80" fmla="*/ 2147483647 w 612"/>
                <a:gd name="T81" fmla="*/ 2147483647 h 422"/>
                <a:gd name="T82" fmla="*/ 2147483647 w 612"/>
                <a:gd name="T83" fmla="*/ 2147483647 h 422"/>
                <a:gd name="T84" fmla="*/ 2147483647 w 612"/>
                <a:gd name="T85" fmla="*/ 2147483647 h 422"/>
                <a:gd name="T86" fmla="*/ 2147483647 w 612"/>
                <a:gd name="T87" fmla="*/ 2147483647 h 422"/>
                <a:gd name="T88" fmla="*/ 2147483647 w 612"/>
                <a:gd name="T89" fmla="*/ 2147483647 h 422"/>
                <a:gd name="T90" fmla="*/ 2147483647 w 612"/>
                <a:gd name="T91" fmla="*/ 2147483647 h 422"/>
                <a:gd name="T92" fmla="*/ 2147483647 w 612"/>
                <a:gd name="T93" fmla="*/ 2147483647 h 422"/>
                <a:gd name="T94" fmla="*/ 2147483647 w 612"/>
                <a:gd name="T95" fmla="*/ 2147483647 h 422"/>
                <a:gd name="T96" fmla="*/ 2147483647 w 612"/>
                <a:gd name="T97" fmla="*/ 2147483647 h 422"/>
                <a:gd name="T98" fmla="*/ 2147483647 w 612"/>
                <a:gd name="T99" fmla="*/ 2147483647 h 422"/>
                <a:gd name="T100" fmla="*/ 2147483647 w 612"/>
                <a:gd name="T101" fmla="*/ 2147483647 h 422"/>
                <a:gd name="T102" fmla="*/ 2147483647 w 612"/>
                <a:gd name="T103" fmla="*/ 2147483647 h 422"/>
                <a:gd name="T104" fmla="*/ 2147483647 w 612"/>
                <a:gd name="T105" fmla="*/ 2147483647 h 422"/>
                <a:gd name="T106" fmla="*/ 2147483647 w 612"/>
                <a:gd name="T107" fmla="*/ 2147483647 h 422"/>
                <a:gd name="T108" fmla="*/ 2147483647 w 612"/>
                <a:gd name="T109" fmla="*/ 2147483647 h 422"/>
                <a:gd name="T110" fmla="*/ 2147483647 w 612"/>
                <a:gd name="T111" fmla="*/ 2147483647 h 422"/>
                <a:gd name="T112" fmla="*/ 2147483647 w 612"/>
                <a:gd name="T113" fmla="*/ 2147483647 h 422"/>
                <a:gd name="T114" fmla="*/ 2147483647 w 612"/>
                <a:gd name="T115" fmla="*/ 2147483647 h 422"/>
                <a:gd name="T116" fmla="*/ 2147483647 w 612"/>
                <a:gd name="T117" fmla="*/ 2147483647 h 422"/>
                <a:gd name="T118" fmla="*/ 2147483647 w 612"/>
                <a:gd name="T119" fmla="*/ 2147483647 h 4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12"/>
                <a:gd name="T181" fmla="*/ 0 h 422"/>
                <a:gd name="T182" fmla="*/ 612 w 612"/>
                <a:gd name="T183" fmla="*/ 422 h 4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12" h="422">
                  <a:moveTo>
                    <a:pt x="2" y="263"/>
                  </a:moveTo>
                  <a:lnTo>
                    <a:pt x="0" y="263"/>
                  </a:lnTo>
                  <a:lnTo>
                    <a:pt x="2" y="265"/>
                  </a:lnTo>
                  <a:lnTo>
                    <a:pt x="4" y="269"/>
                  </a:lnTo>
                  <a:lnTo>
                    <a:pt x="5" y="273"/>
                  </a:lnTo>
                  <a:lnTo>
                    <a:pt x="5" y="275"/>
                  </a:lnTo>
                  <a:lnTo>
                    <a:pt x="4" y="277"/>
                  </a:lnTo>
                  <a:lnTo>
                    <a:pt x="2" y="278"/>
                  </a:lnTo>
                  <a:lnTo>
                    <a:pt x="4" y="278"/>
                  </a:lnTo>
                  <a:lnTo>
                    <a:pt x="5" y="280"/>
                  </a:lnTo>
                  <a:lnTo>
                    <a:pt x="11" y="286"/>
                  </a:lnTo>
                  <a:lnTo>
                    <a:pt x="13" y="286"/>
                  </a:lnTo>
                  <a:lnTo>
                    <a:pt x="17" y="292"/>
                  </a:lnTo>
                  <a:lnTo>
                    <a:pt x="19" y="294"/>
                  </a:lnTo>
                  <a:lnTo>
                    <a:pt x="21" y="296"/>
                  </a:lnTo>
                  <a:lnTo>
                    <a:pt x="23" y="300"/>
                  </a:lnTo>
                  <a:lnTo>
                    <a:pt x="23" y="301"/>
                  </a:lnTo>
                  <a:lnTo>
                    <a:pt x="25" y="305"/>
                  </a:lnTo>
                  <a:lnTo>
                    <a:pt x="27" y="307"/>
                  </a:lnTo>
                  <a:lnTo>
                    <a:pt x="27" y="309"/>
                  </a:lnTo>
                  <a:lnTo>
                    <a:pt x="28" y="315"/>
                  </a:lnTo>
                  <a:lnTo>
                    <a:pt x="28" y="319"/>
                  </a:lnTo>
                  <a:lnTo>
                    <a:pt x="30" y="319"/>
                  </a:lnTo>
                  <a:lnTo>
                    <a:pt x="28" y="323"/>
                  </a:lnTo>
                  <a:lnTo>
                    <a:pt x="30" y="323"/>
                  </a:lnTo>
                  <a:lnTo>
                    <a:pt x="30" y="325"/>
                  </a:lnTo>
                  <a:lnTo>
                    <a:pt x="32" y="325"/>
                  </a:lnTo>
                  <a:lnTo>
                    <a:pt x="32" y="326"/>
                  </a:lnTo>
                  <a:lnTo>
                    <a:pt x="34" y="328"/>
                  </a:lnTo>
                  <a:lnTo>
                    <a:pt x="36" y="328"/>
                  </a:lnTo>
                  <a:lnTo>
                    <a:pt x="44" y="334"/>
                  </a:lnTo>
                  <a:lnTo>
                    <a:pt x="48" y="338"/>
                  </a:lnTo>
                  <a:lnTo>
                    <a:pt x="50" y="338"/>
                  </a:lnTo>
                  <a:lnTo>
                    <a:pt x="51" y="340"/>
                  </a:lnTo>
                  <a:lnTo>
                    <a:pt x="53" y="340"/>
                  </a:lnTo>
                  <a:lnTo>
                    <a:pt x="55" y="340"/>
                  </a:lnTo>
                  <a:lnTo>
                    <a:pt x="61" y="342"/>
                  </a:lnTo>
                  <a:lnTo>
                    <a:pt x="65" y="344"/>
                  </a:lnTo>
                  <a:lnTo>
                    <a:pt x="69" y="348"/>
                  </a:lnTo>
                  <a:lnTo>
                    <a:pt x="71" y="348"/>
                  </a:lnTo>
                  <a:lnTo>
                    <a:pt x="76" y="349"/>
                  </a:lnTo>
                  <a:lnTo>
                    <a:pt x="78" y="349"/>
                  </a:lnTo>
                  <a:lnTo>
                    <a:pt x="80" y="351"/>
                  </a:lnTo>
                  <a:lnTo>
                    <a:pt x="86" y="353"/>
                  </a:lnTo>
                  <a:lnTo>
                    <a:pt x="86" y="355"/>
                  </a:lnTo>
                  <a:lnTo>
                    <a:pt x="90" y="355"/>
                  </a:lnTo>
                  <a:lnTo>
                    <a:pt x="92" y="357"/>
                  </a:lnTo>
                  <a:lnTo>
                    <a:pt x="94" y="357"/>
                  </a:lnTo>
                  <a:lnTo>
                    <a:pt x="96" y="357"/>
                  </a:lnTo>
                  <a:lnTo>
                    <a:pt x="98" y="359"/>
                  </a:lnTo>
                  <a:lnTo>
                    <a:pt x="99" y="359"/>
                  </a:lnTo>
                  <a:lnTo>
                    <a:pt x="101" y="359"/>
                  </a:lnTo>
                  <a:lnTo>
                    <a:pt x="103" y="361"/>
                  </a:lnTo>
                  <a:lnTo>
                    <a:pt x="107" y="363"/>
                  </a:lnTo>
                  <a:lnTo>
                    <a:pt x="109" y="363"/>
                  </a:lnTo>
                  <a:lnTo>
                    <a:pt x="113" y="367"/>
                  </a:lnTo>
                  <a:lnTo>
                    <a:pt x="115" y="367"/>
                  </a:lnTo>
                  <a:lnTo>
                    <a:pt x="117" y="369"/>
                  </a:lnTo>
                  <a:lnTo>
                    <a:pt x="124" y="374"/>
                  </a:lnTo>
                  <a:lnTo>
                    <a:pt x="130" y="378"/>
                  </a:lnTo>
                  <a:lnTo>
                    <a:pt x="132" y="378"/>
                  </a:lnTo>
                  <a:lnTo>
                    <a:pt x="134" y="380"/>
                  </a:lnTo>
                  <a:lnTo>
                    <a:pt x="136" y="380"/>
                  </a:lnTo>
                  <a:lnTo>
                    <a:pt x="138" y="382"/>
                  </a:lnTo>
                  <a:lnTo>
                    <a:pt x="140" y="382"/>
                  </a:lnTo>
                  <a:lnTo>
                    <a:pt x="142" y="382"/>
                  </a:lnTo>
                  <a:lnTo>
                    <a:pt x="144" y="384"/>
                  </a:lnTo>
                  <a:lnTo>
                    <a:pt x="146" y="384"/>
                  </a:lnTo>
                  <a:lnTo>
                    <a:pt x="147" y="386"/>
                  </a:lnTo>
                  <a:lnTo>
                    <a:pt x="149" y="386"/>
                  </a:lnTo>
                  <a:lnTo>
                    <a:pt x="151" y="388"/>
                  </a:lnTo>
                  <a:lnTo>
                    <a:pt x="153" y="390"/>
                  </a:lnTo>
                  <a:lnTo>
                    <a:pt x="159" y="390"/>
                  </a:lnTo>
                  <a:lnTo>
                    <a:pt x="161" y="390"/>
                  </a:lnTo>
                  <a:lnTo>
                    <a:pt x="163" y="392"/>
                  </a:lnTo>
                  <a:lnTo>
                    <a:pt x="165" y="392"/>
                  </a:lnTo>
                  <a:lnTo>
                    <a:pt x="167" y="392"/>
                  </a:lnTo>
                  <a:lnTo>
                    <a:pt x="169" y="392"/>
                  </a:lnTo>
                  <a:lnTo>
                    <a:pt x="170" y="392"/>
                  </a:lnTo>
                  <a:lnTo>
                    <a:pt x="172" y="394"/>
                  </a:lnTo>
                  <a:lnTo>
                    <a:pt x="172" y="396"/>
                  </a:lnTo>
                  <a:lnTo>
                    <a:pt x="174" y="396"/>
                  </a:lnTo>
                  <a:lnTo>
                    <a:pt x="178" y="396"/>
                  </a:lnTo>
                  <a:lnTo>
                    <a:pt x="180" y="397"/>
                  </a:lnTo>
                  <a:lnTo>
                    <a:pt x="182" y="397"/>
                  </a:lnTo>
                  <a:lnTo>
                    <a:pt x="182" y="399"/>
                  </a:lnTo>
                  <a:lnTo>
                    <a:pt x="184" y="399"/>
                  </a:lnTo>
                  <a:lnTo>
                    <a:pt x="186" y="399"/>
                  </a:lnTo>
                  <a:lnTo>
                    <a:pt x="190" y="401"/>
                  </a:lnTo>
                  <a:lnTo>
                    <a:pt x="192" y="401"/>
                  </a:lnTo>
                  <a:lnTo>
                    <a:pt x="195" y="403"/>
                  </a:lnTo>
                  <a:lnTo>
                    <a:pt x="203" y="405"/>
                  </a:lnTo>
                  <a:lnTo>
                    <a:pt x="205" y="407"/>
                  </a:lnTo>
                  <a:lnTo>
                    <a:pt x="211" y="409"/>
                  </a:lnTo>
                  <a:lnTo>
                    <a:pt x="215" y="411"/>
                  </a:lnTo>
                  <a:lnTo>
                    <a:pt x="218" y="411"/>
                  </a:lnTo>
                  <a:lnTo>
                    <a:pt x="222" y="413"/>
                  </a:lnTo>
                  <a:lnTo>
                    <a:pt x="228" y="415"/>
                  </a:lnTo>
                  <a:lnTo>
                    <a:pt x="232" y="419"/>
                  </a:lnTo>
                  <a:lnTo>
                    <a:pt x="236" y="422"/>
                  </a:lnTo>
                  <a:lnTo>
                    <a:pt x="238" y="422"/>
                  </a:lnTo>
                  <a:lnTo>
                    <a:pt x="240" y="420"/>
                  </a:lnTo>
                  <a:lnTo>
                    <a:pt x="243" y="420"/>
                  </a:lnTo>
                  <a:lnTo>
                    <a:pt x="245" y="419"/>
                  </a:lnTo>
                  <a:lnTo>
                    <a:pt x="245" y="417"/>
                  </a:lnTo>
                  <a:lnTo>
                    <a:pt x="243" y="413"/>
                  </a:lnTo>
                  <a:lnTo>
                    <a:pt x="240" y="413"/>
                  </a:lnTo>
                  <a:lnTo>
                    <a:pt x="238" y="411"/>
                  </a:lnTo>
                  <a:lnTo>
                    <a:pt x="236" y="409"/>
                  </a:lnTo>
                  <a:lnTo>
                    <a:pt x="234" y="405"/>
                  </a:lnTo>
                  <a:lnTo>
                    <a:pt x="240" y="397"/>
                  </a:lnTo>
                  <a:lnTo>
                    <a:pt x="238" y="396"/>
                  </a:lnTo>
                  <a:lnTo>
                    <a:pt x="238" y="392"/>
                  </a:lnTo>
                  <a:lnTo>
                    <a:pt x="238" y="390"/>
                  </a:lnTo>
                  <a:lnTo>
                    <a:pt x="240" y="388"/>
                  </a:lnTo>
                  <a:lnTo>
                    <a:pt x="240" y="384"/>
                  </a:lnTo>
                  <a:lnTo>
                    <a:pt x="241" y="384"/>
                  </a:lnTo>
                  <a:lnTo>
                    <a:pt x="241" y="382"/>
                  </a:lnTo>
                  <a:lnTo>
                    <a:pt x="245" y="378"/>
                  </a:lnTo>
                  <a:lnTo>
                    <a:pt x="249" y="376"/>
                  </a:lnTo>
                  <a:lnTo>
                    <a:pt x="253" y="374"/>
                  </a:lnTo>
                  <a:lnTo>
                    <a:pt x="255" y="373"/>
                  </a:lnTo>
                  <a:lnTo>
                    <a:pt x="259" y="373"/>
                  </a:lnTo>
                  <a:lnTo>
                    <a:pt x="265" y="376"/>
                  </a:lnTo>
                  <a:lnTo>
                    <a:pt x="268" y="378"/>
                  </a:lnTo>
                  <a:lnTo>
                    <a:pt x="272" y="378"/>
                  </a:lnTo>
                  <a:lnTo>
                    <a:pt x="276" y="376"/>
                  </a:lnTo>
                  <a:lnTo>
                    <a:pt x="278" y="374"/>
                  </a:lnTo>
                  <a:lnTo>
                    <a:pt x="280" y="373"/>
                  </a:lnTo>
                  <a:lnTo>
                    <a:pt x="282" y="371"/>
                  </a:lnTo>
                  <a:lnTo>
                    <a:pt x="284" y="369"/>
                  </a:lnTo>
                  <a:lnTo>
                    <a:pt x="293" y="369"/>
                  </a:lnTo>
                  <a:lnTo>
                    <a:pt x="295" y="361"/>
                  </a:lnTo>
                  <a:lnTo>
                    <a:pt x="297" y="353"/>
                  </a:lnTo>
                  <a:lnTo>
                    <a:pt x="297" y="348"/>
                  </a:lnTo>
                  <a:lnTo>
                    <a:pt x="293" y="340"/>
                  </a:lnTo>
                  <a:lnTo>
                    <a:pt x="293" y="336"/>
                  </a:lnTo>
                  <a:lnTo>
                    <a:pt x="293" y="328"/>
                  </a:lnTo>
                  <a:lnTo>
                    <a:pt x="297" y="323"/>
                  </a:lnTo>
                  <a:lnTo>
                    <a:pt x="301" y="317"/>
                  </a:lnTo>
                  <a:lnTo>
                    <a:pt x="305" y="315"/>
                  </a:lnTo>
                  <a:lnTo>
                    <a:pt x="311" y="311"/>
                  </a:lnTo>
                  <a:lnTo>
                    <a:pt x="314" y="309"/>
                  </a:lnTo>
                  <a:lnTo>
                    <a:pt x="318" y="309"/>
                  </a:lnTo>
                  <a:lnTo>
                    <a:pt x="330" y="313"/>
                  </a:lnTo>
                  <a:lnTo>
                    <a:pt x="336" y="313"/>
                  </a:lnTo>
                  <a:lnTo>
                    <a:pt x="339" y="317"/>
                  </a:lnTo>
                  <a:lnTo>
                    <a:pt x="341" y="323"/>
                  </a:lnTo>
                  <a:lnTo>
                    <a:pt x="339" y="328"/>
                  </a:lnTo>
                  <a:lnTo>
                    <a:pt x="345" y="330"/>
                  </a:lnTo>
                  <a:lnTo>
                    <a:pt x="349" y="334"/>
                  </a:lnTo>
                  <a:lnTo>
                    <a:pt x="359" y="334"/>
                  </a:lnTo>
                  <a:lnTo>
                    <a:pt x="364" y="336"/>
                  </a:lnTo>
                  <a:lnTo>
                    <a:pt x="368" y="336"/>
                  </a:lnTo>
                  <a:lnTo>
                    <a:pt x="370" y="336"/>
                  </a:lnTo>
                  <a:lnTo>
                    <a:pt x="372" y="338"/>
                  </a:lnTo>
                  <a:lnTo>
                    <a:pt x="376" y="338"/>
                  </a:lnTo>
                  <a:lnTo>
                    <a:pt x="380" y="336"/>
                  </a:lnTo>
                  <a:lnTo>
                    <a:pt x="385" y="334"/>
                  </a:lnTo>
                  <a:lnTo>
                    <a:pt x="385" y="330"/>
                  </a:lnTo>
                  <a:lnTo>
                    <a:pt x="389" y="330"/>
                  </a:lnTo>
                  <a:lnTo>
                    <a:pt x="391" y="330"/>
                  </a:lnTo>
                  <a:lnTo>
                    <a:pt x="407" y="332"/>
                  </a:lnTo>
                  <a:lnTo>
                    <a:pt x="410" y="338"/>
                  </a:lnTo>
                  <a:lnTo>
                    <a:pt x="410" y="336"/>
                  </a:lnTo>
                  <a:lnTo>
                    <a:pt x="420" y="338"/>
                  </a:lnTo>
                  <a:lnTo>
                    <a:pt x="426" y="338"/>
                  </a:lnTo>
                  <a:lnTo>
                    <a:pt x="430" y="340"/>
                  </a:lnTo>
                  <a:lnTo>
                    <a:pt x="433" y="338"/>
                  </a:lnTo>
                  <a:lnTo>
                    <a:pt x="439" y="340"/>
                  </a:lnTo>
                  <a:lnTo>
                    <a:pt x="439" y="344"/>
                  </a:lnTo>
                  <a:lnTo>
                    <a:pt x="443" y="346"/>
                  </a:lnTo>
                  <a:lnTo>
                    <a:pt x="445" y="349"/>
                  </a:lnTo>
                  <a:lnTo>
                    <a:pt x="443" y="351"/>
                  </a:lnTo>
                  <a:lnTo>
                    <a:pt x="449" y="355"/>
                  </a:lnTo>
                  <a:lnTo>
                    <a:pt x="453" y="353"/>
                  </a:lnTo>
                  <a:lnTo>
                    <a:pt x="453" y="349"/>
                  </a:lnTo>
                  <a:lnTo>
                    <a:pt x="456" y="349"/>
                  </a:lnTo>
                  <a:lnTo>
                    <a:pt x="458" y="348"/>
                  </a:lnTo>
                  <a:lnTo>
                    <a:pt x="460" y="349"/>
                  </a:lnTo>
                  <a:lnTo>
                    <a:pt x="464" y="349"/>
                  </a:lnTo>
                  <a:lnTo>
                    <a:pt x="468" y="349"/>
                  </a:lnTo>
                  <a:lnTo>
                    <a:pt x="476" y="353"/>
                  </a:lnTo>
                  <a:lnTo>
                    <a:pt x="479" y="359"/>
                  </a:lnTo>
                  <a:lnTo>
                    <a:pt x="483" y="363"/>
                  </a:lnTo>
                  <a:lnTo>
                    <a:pt x="487" y="371"/>
                  </a:lnTo>
                  <a:lnTo>
                    <a:pt x="491" y="373"/>
                  </a:lnTo>
                  <a:lnTo>
                    <a:pt x="497" y="369"/>
                  </a:lnTo>
                  <a:lnTo>
                    <a:pt x="504" y="363"/>
                  </a:lnTo>
                  <a:lnTo>
                    <a:pt x="499" y="357"/>
                  </a:lnTo>
                  <a:lnTo>
                    <a:pt x="495" y="359"/>
                  </a:lnTo>
                  <a:lnTo>
                    <a:pt x="493" y="355"/>
                  </a:lnTo>
                  <a:lnTo>
                    <a:pt x="489" y="349"/>
                  </a:lnTo>
                  <a:lnTo>
                    <a:pt x="483" y="348"/>
                  </a:lnTo>
                  <a:lnTo>
                    <a:pt x="481" y="346"/>
                  </a:lnTo>
                  <a:lnTo>
                    <a:pt x="479" y="344"/>
                  </a:lnTo>
                  <a:lnTo>
                    <a:pt x="479" y="342"/>
                  </a:lnTo>
                  <a:lnTo>
                    <a:pt x="478" y="340"/>
                  </a:lnTo>
                  <a:lnTo>
                    <a:pt x="478" y="336"/>
                  </a:lnTo>
                  <a:lnTo>
                    <a:pt x="476" y="334"/>
                  </a:lnTo>
                  <a:lnTo>
                    <a:pt x="478" y="330"/>
                  </a:lnTo>
                  <a:lnTo>
                    <a:pt x="479" y="328"/>
                  </a:lnTo>
                  <a:lnTo>
                    <a:pt x="481" y="325"/>
                  </a:lnTo>
                  <a:lnTo>
                    <a:pt x="479" y="321"/>
                  </a:lnTo>
                  <a:lnTo>
                    <a:pt x="478" y="317"/>
                  </a:lnTo>
                  <a:lnTo>
                    <a:pt x="479" y="315"/>
                  </a:lnTo>
                  <a:lnTo>
                    <a:pt x="478" y="311"/>
                  </a:lnTo>
                  <a:lnTo>
                    <a:pt x="479" y="309"/>
                  </a:lnTo>
                  <a:lnTo>
                    <a:pt x="476" y="307"/>
                  </a:lnTo>
                  <a:lnTo>
                    <a:pt x="476" y="303"/>
                  </a:lnTo>
                  <a:lnTo>
                    <a:pt x="476" y="300"/>
                  </a:lnTo>
                  <a:lnTo>
                    <a:pt x="476" y="298"/>
                  </a:lnTo>
                  <a:lnTo>
                    <a:pt x="476" y="296"/>
                  </a:lnTo>
                  <a:lnTo>
                    <a:pt x="476" y="294"/>
                  </a:lnTo>
                  <a:lnTo>
                    <a:pt x="476" y="292"/>
                  </a:lnTo>
                  <a:lnTo>
                    <a:pt x="478" y="288"/>
                  </a:lnTo>
                  <a:lnTo>
                    <a:pt x="478" y="286"/>
                  </a:lnTo>
                  <a:lnTo>
                    <a:pt x="479" y="284"/>
                  </a:lnTo>
                  <a:lnTo>
                    <a:pt x="481" y="282"/>
                  </a:lnTo>
                  <a:lnTo>
                    <a:pt x="485" y="282"/>
                  </a:lnTo>
                  <a:lnTo>
                    <a:pt x="487" y="286"/>
                  </a:lnTo>
                  <a:lnTo>
                    <a:pt x="489" y="290"/>
                  </a:lnTo>
                  <a:lnTo>
                    <a:pt x="495" y="296"/>
                  </a:lnTo>
                  <a:lnTo>
                    <a:pt x="499" y="294"/>
                  </a:lnTo>
                  <a:lnTo>
                    <a:pt x="501" y="290"/>
                  </a:lnTo>
                  <a:lnTo>
                    <a:pt x="502" y="288"/>
                  </a:lnTo>
                  <a:lnTo>
                    <a:pt x="504" y="284"/>
                  </a:lnTo>
                  <a:lnTo>
                    <a:pt x="510" y="280"/>
                  </a:lnTo>
                  <a:lnTo>
                    <a:pt x="516" y="275"/>
                  </a:lnTo>
                  <a:lnTo>
                    <a:pt x="529" y="261"/>
                  </a:lnTo>
                  <a:lnTo>
                    <a:pt x="535" y="261"/>
                  </a:lnTo>
                  <a:lnTo>
                    <a:pt x="541" y="257"/>
                  </a:lnTo>
                  <a:lnTo>
                    <a:pt x="545" y="254"/>
                  </a:lnTo>
                  <a:lnTo>
                    <a:pt x="547" y="250"/>
                  </a:lnTo>
                  <a:lnTo>
                    <a:pt x="547" y="248"/>
                  </a:lnTo>
                  <a:lnTo>
                    <a:pt x="549" y="244"/>
                  </a:lnTo>
                  <a:lnTo>
                    <a:pt x="552" y="244"/>
                  </a:lnTo>
                  <a:lnTo>
                    <a:pt x="552" y="248"/>
                  </a:lnTo>
                  <a:lnTo>
                    <a:pt x="552" y="244"/>
                  </a:lnTo>
                  <a:lnTo>
                    <a:pt x="552" y="240"/>
                  </a:lnTo>
                  <a:lnTo>
                    <a:pt x="552" y="238"/>
                  </a:lnTo>
                  <a:lnTo>
                    <a:pt x="552" y="236"/>
                  </a:lnTo>
                  <a:lnTo>
                    <a:pt x="552" y="234"/>
                  </a:lnTo>
                  <a:lnTo>
                    <a:pt x="556" y="230"/>
                  </a:lnTo>
                  <a:lnTo>
                    <a:pt x="560" y="227"/>
                  </a:lnTo>
                  <a:lnTo>
                    <a:pt x="560" y="225"/>
                  </a:lnTo>
                  <a:lnTo>
                    <a:pt x="562" y="219"/>
                  </a:lnTo>
                  <a:lnTo>
                    <a:pt x="562" y="213"/>
                  </a:lnTo>
                  <a:lnTo>
                    <a:pt x="562" y="211"/>
                  </a:lnTo>
                  <a:lnTo>
                    <a:pt x="562" y="209"/>
                  </a:lnTo>
                  <a:lnTo>
                    <a:pt x="566" y="207"/>
                  </a:lnTo>
                  <a:lnTo>
                    <a:pt x="570" y="207"/>
                  </a:lnTo>
                  <a:lnTo>
                    <a:pt x="572" y="209"/>
                  </a:lnTo>
                  <a:lnTo>
                    <a:pt x="577" y="209"/>
                  </a:lnTo>
                  <a:lnTo>
                    <a:pt x="579" y="204"/>
                  </a:lnTo>
                  <a:lnTo>
                    <a:pt x="583" y="200"/>
                  </a:lnTo>
                  <a:lnTo>
                    <a:pt x="585" y="196"/>
                  </a:lnTo>
                  <a:lnTo>
                    <a:pt x="583" y="196"/>
                  </a:lnTo>
                  <a:lnTo>
                    <a:pt x="583" y="194"/>
                  </a:lnTo>
                  <a:lnTo>
                    <a:pt x="579" y="194"/>
                  </a:lnTo>
                  <a:lnTo>
                    <a:pt x="579" y="192"/>
                  </a:lnTo>
                  <a:lnTo>
                    <a:pt x="581" y="188"/>
                  </a:lnTo>
                  <a:lnTo>
                    <a:pt x="583" y="188"/>
                  </a:lnTo>
                  <a:lnTo>
                    <a:pt x="583" y="184"/>
                  </a:lnTo>
                  <a:lnTo>
                    <a:pt x="583" y="177"/>
                  </a:lnTo>
                  <a:lnTo>
                    <a:pt x="581" y="169"/>
                  </a:lnTo>
                  <a:lnTo>
                    <a:pt x="579" y="163"/>
                  </a:lnTo>
                  <a:lnTo>
                    <a:pt x="577" y="161"/>
                  </a:lnTo>
                  <a:lnTo>
                    <a:pt x="575" y="158"/>
                  </a:lnTo>
                  <a:lnTo>
                    <a:pt x="575" y="156"/>
                  </a:lnTo>
                  <a:lnTo>
                    <a:pt x="577" y="154"/>
                  </a:lnTo>
                  <a:lnTo>
                    <a:pt x="583" y="150"/>
                  </a:lnTo>
                  <a:lnTo>
                    <a:pt x="585" y="152"/>
                  </a:lnTo>
                  <a:lnTo>
                    <a:pt x="589" y="152"/>
                  </a:lnTo>
                  <a:lnTo>
                    <a:pt x="593" y="150"/>
                  </a:lnTo>
                  <a:lnTo>
                    <a:pt x="595" y="150"/>
                  </a:lnTo>
                  <a:lnTo>
                    <a:pt x="595" y="148"/>
                  </a:lnTo>
                  <a:lnTo>
                    <a:pt x="597" y="146"/>
                  </a:lnTo>
                  <a:lnTo>
                    <a:pt x="598" y="146"/>
                  </a:lnTo>
                  <a:lnTo>
                    <a:pt x="598" y="144"/>
                  </a:lnTo>
                  <a:lnTo>
                    <a:pt x="598" y="142"/>
                  </a:lnTo>
                  <a:lnTo>
                    <a:pt x="598" y="140"/>
                  </a:lnTo>
                  <a:lnTo>
                    <a:pt x="598" y="138"/>
                  </a:lnTo>
                  <a:lnTo>
                    <a:pt x="598" y="136"/>
                  </a:lnTo>
                  <a:lnTo>
                    <a:pt x="598" y="135"/>
                  </a:lnTo>
                  <a:lnTo>
                    <a:pt x="598" y="133"/>
                  </a:lnTo>
                  <a:lnTo>
                    <a:pt x="598" y="129"/>
                  </a:lnTo>
                  <a:lnTo>
                    <a:pt x="598" y="125"/>
                  </a:lnTo>
                  <a:lnTo>
                    <a:pt x="602" y="125"/>
                  </a:lnTo>
                  <a:lnTo>
                    <a:pt x="604" y="125"/>
                  </a:lnTo>
                  <a:lnTo>
                    <a:pt x="606" y="125"/>
                  </a:lnTo>
                  <a:lnTo>
                    <a:pt x="610" y="125"/>
                  </a:lnTo>
                  <a:lnTo>
                    <a:pt x="612" y="123"/>
                  </a:lnTo>
                  <a:lnTo>
                    <a:pt x="612" y="121"/>
                  </a:lnTo>
                  <a:lnTo>
                    <a:pt x="612" y="119"/>
                  </a:lnTo>
                  <a:lnTo>
                    <a:pt x="610" y="119"/>
                  </a:lnTo>
                  <a:lnTo>
                    <a:pt x="610" y="117"/>
                  </a:lnTo>
                  <a:lnTo>
                    <a:pt x="610" y="115"/>
                  </a:lnTo>
                  <a:lnTo>
                    <a:pt x="608" y="115"/>
                  </a:lnTo>
                  <a:lnTo>
                    <a:pt x="606" y="113"/>
                  </a:lnTo>
                  <a:lnTo>
                    <a:pt x="606" y="111"/>
                  </a:lnTo>
                  <a:lnTo>
                    <a:pt x="606" y="110"/>
                  </a:lnTo>
                  <a:lnTo>
                    <a:pt x="604" y="108"/>
                  </a:lnTo>
                  <a:lnTo>
                    <a:pt x="604" y="106"/>
                  </a:lnTo>
                  <a:lnTo>
                    <a:pt x="604" y="104"/>
                  </a:lnTo>
                  <a:lnTo>
                    <a:pt x="604" y="102"/>
                  </a:lnTo>
                  <a:lnTo>
                    <a:pt x="602" y="98"/>
                  </a:lnTo>
                  <a:lnTo>
                    <a:pt x="602" y="92"/>
                  </a:lnTo>
                  <a:lnTo>
                    <a:pt x="597" y="81"/>
                  </a:lnTo>
                  <a:lnTo>
                    <a:pt x="597" y="75"/>
                  </a:lnTo>
                  <a:lnTo>
                    <a:pt x="597" y="71"/>
                  </a:lnTo>
                  <a:lnTo>
                    <a:pt x="597" y="67"/>
                  </a:lnTo>
                  <a:lnTo>
                    <a:pt x="595" y="60"/>
                  </a:lnTo>
                  <a:lnTo>
                    <a:pt x="589" y="60"/>
                  </a:lnTo>
                  <a:lnTo>
                    <a:pt x="587" y="60"/>
                  </a:lnTo>
                  <a:lnTo>
                    <a:pt x="583" y="58"/>
                  </a:lnTo>
                  <a:lnTo>
                    <a:pt x="581" y="56"/>
                  </a:lnTo>
                  <a:lnTo>
                    <a:pt x="579" y="56"/>
                  </a:lnTo>
                  <a:lnTo>
                    <a:pt x="575" y="58"/>
                  </a:lnTo>
                  <a:lnTo>
                    <a:pt x="572" y="62"/>
                  </a:lnTo>
                  <a:lnTo>
                    <a:pt x="572" y="69"/>
                  </a:lnTo>
                  <a:lnTo>
                    <a:pt x="566" y="71"/>
                  </a:lnTo>
                  <a:lnTo>
                    <a:pt x="564" y="75"/>
                  </a:lnTo>
                  <a:lnTo>
                    <a:pt x="566" y="79"/>
                  </a:lnTo>
                  <a:lnTo>
                    <a:pt x="568" y="85"/>
                  </a:lnTo>
                  <a:lnTo>
                    <a:pt x="564" y="94"/>
                  </a:lnTo>
                  <a:lnTo>
                    <a:pt x="560" y="98"/>
                  </a:lnTo>
                  <a:lnTo>
                    <a:pt x="556" y="102"/>
                  </a:lnTo>
                  <a:lnTo>
                    <a:pt x="550" y="102"/>
                  </a:lnTo>
                  <a:lnTo>
                    <a:pt x="547" y="102"/>
                  </a:lnTo>
                  <a:lnTo>
                    <a:pt x="537" y="100"/>
                  </a:lnTo>
                  <a:lnTo>
                    <a:pt x="529" y="98"/>
                  </a:lnTo>
                  <a:lnTo>
                    <a:pt x="527" y="98"/>
                  </a:lnTo>
                  <a:lnTo>
                    <a:pt x="524" y="102"/>
                  </a:lnTo>
                  <a:lnTo>
                    <a:pt x="516" y="102"/>
                  </a:lnTo>
                  <a:lnTo>
                    <a:pt x="514" y="104"/>
                  </a:lnTo>
                  <a:lnTo>
                    <a:pt x="508" y="108"/>
                  </a:lnTo>
                  <a:lnTo>
                    <a:pt x="499" y="104"/>
                  </a:lnTo>
                  <a:lnTo>
                    <a:pt x="487" y="104"/>
                  </a:lnTo>
                  <a:lnTo>
                    <a:pt x="479" y="102"/>
                  </a:lnTo>
                  <a:lnTo>
                    <a:pt x="472" y="102"/>
                  </a:lnTo>
                  <a:lnTo>
                    <a:pt x="462" y="98"/>
                  </a:lnTo>
                  <a:lnTo>
                    <a:pt x="462" y="94"/>
                  </a:lnTo>
                  <a:lnTo>
                    <a:pt x="464" y="92"/>
                  </a:lnTo>
                  <a:lnTo>
                    <a:pt x="466" y="88"/>
                  </a:lnTo>
                  <a:lnTo>
                    <a:pt x="470" y="85"/>
                  </a:lnTo>
                  <a:lnTo>
                    <a:pt x="470" y="79"/>
                  </a:lnTo>
                  <a:lnTo>
                    <a:pt x="466" y="73"/>
                  </a:lnTo>
                  <a:lnTo>
                    <a:pt x="458" y="71"/>
                  </a:lnTo>
                  <a:lnTo>
                    <a:pt x="453" y="71"/>
                  </a:lnTo>
                  <a:lnTo>
                    <a:pt x="449" y="71"/>
                  </a:lnTo>
                  <a:lnTo>
                    <a:pt x="443" y="71"/>
                  </a:lnTo>
                  <a:lnTo>
                    <a:pt x="439" y="71"/>
                  </a:lnTo>
                  <a:lnTo>
                    <a:pt x="435" y="75"/>
                  </a:lnTo>
                  <a:lnTo>
                    <a:pt x="433" y="77"/>
                  </a:lnTo>
                  <a:lnTo>
                    <a:pt x="437" y="81"/>
                  </a:lnTo>
                  <a:lnTo>
                    <a:pt x="433" y="81"/>
                  </a:lnTo>
                  <a:lnTo>
                    <a:pt x="431" y="83"/>
                  </a:lnTo>
                  <a:lnTo>
                    <a:pt x="426" y="85"/>
                  </a:lnTo>
                  <a:lnTo>
                    <a:pt x="420" y="81"/>
                  </a:lnTo>
                  <a:lnTo>
                    <a:pt x="414" y="77"/>
                  </a:lnTo>
                  <a:lnTo>
                    <a:pt x="407" y="71"/>
                  </a:lnTo>
                  <a:lnTo>
                    <a:pt x="403" y="63"/>
                  </a:lnTo>
                  <a:lnTo>
                    <a:pt x="407" y="58"/>
                  </a:lnTo>
                  <a:lnTo>
                    <a:pt x="408" y="46"/>
                  </a:lnTo>
                  <a:lnTo>
                    <a:pt x="407" y="39"/>
                  </a:lnTo>
                  <a:lnTo>
                    <a:pt x="401" y="33"/>
                  </a:lnTo>
                  <a:lnTo>
                    <a:pt x="395" y="27"/>
                  </a:lnTo>
                  <a:lnTo>
                    <a:pt x="389" y="25"/>
                  </a:lnTo>
                  <a:lnTo>
                    <a:pt x="380" y="25"/>
                  </a:lnTo>
                  <a:lnTo>
                    <a:pt x="376" y="27"/>
                  </a:lnTo>
                  <a:lnTo>
                    <a:pt x="366" y="25"/>
                  </a:lnTo>
                  <a:lnTo>
                    <a:pt x="362" y="29"/>
                  </a:lnTo>
                  <a:lnTo>
                    <a:pt x="362" y="33"/>
                  </a:lnTo>
                  <a:lnTo>
                    <a:pt x="362" y="37"/>
                  </a:lnTo>
                  <a:lnTo>
                    <a:pt x="359" y="40"/>
                  </a:lnTo>
                  <a:lnTo>
                    <a:pt x="353" y="42"/>
                  </a:lnTo>
                  <a:lnTo>
                    <a:pt x="347" y="39"/>
                  </a:lnTo>
                  <a:lnTo>
                    <a:pt x="337" y="37"/>
                  </a:lnTo>
                  <a:lnTo>
                    <a:pt x="334" y="37"/>
                  </a:lnTo>
                  <a:lnTo>
                    <a:pt x="328" y="37"/>
                  </a:lnTo>
                  <a:lnTo>
                    <a:pt x="324" y="35"/>
                  </a:lnTo>
                  <a:lnTo>
                    <a:pt x="320" y="29"/>
                  </a:lnTo>
                  <a:lnTo>
                    <a:pt x="320" y="19"/>
                  </a:lnTo>
                  <a:lnTo>
                    <a:pt x="314" y="12"/>
                  </a:lnTo>
                  <a:lnTo>
                    <a:pt x="309" y="6"/>
                  </a:lnTo>
                  <a:lnTo>
                    <a:pt x="303" y="2"/>
                  </a:lnTo>
                  <a:lnTo>
                    <a:pt x="303" y="0"/>
                  </a:lnTo>
                  <a:lnTo>
                    <a:pt x="297" y="2"/>
                  </a:lnTo>
                  <a:lnTo>
                    <a:pt x="295" y="4"/>
                  </a:lnTo>
                  <a:lnTo>
                    <a:pt x="293" y="4"/>
                  </a:lnTo>
                  <a:lnTo>
                    <a:pt x="288" y="4"/>
                  </a:lnTo>
                  <a:lnTo>
                    <a:pt x="286" y="6"/>
                  </a:lnTo>
                  <a:lnTo>
                    <a:pt x="282" y="6"/>
                  </a:lnTo>
                  <a:lnTo>
                    <a:pt x="278" y="8"/>
                  </a:lnTo>
                  <a:lnTo>
                    <a:pt x="274" y="10"/>
                  </a:lnTo>
                  <a:lnTo>
                    <a:pt x="270" y="6"/>
                  </a:lnTo>
                  <a:lnTo>
                    <a:pt x="266" y="6"/>
                  </a:lnTo>
                  <a:lnTo>
                    <a:pt x="263" y="6"/>
                  </a:lnTo>
                  <a:lnTo>
                    <a:pt x="259" y="8"/>
                  </a:lnTo>
                  <a:lnTo>
                    <a:pt x="255" y="6"/>
                  </a:lnTo>
                  <a:lnTo>
                    <a:pt x="253" y="6"/>
                  </a:lnTo>
                  <a:lnTo>
                    <a:pt x="247" y="6"/>
                  </a:lnTo>
                  <a:lnTo>
                    <a:pt x="241" y="6"/>
                  </a:lnTo>
                  <a:lnTo>
                    <a:pt x="236" y="10"/>
                  </a:lnTo>
                  <a:lnTo>
                    <a:pt x="230" y="10"/>
                  </a:lnTo>
                  <a:lnTo>
                    <a:pt x="226" y="12"/>
                  </a:lnTo>
                  <a:lnTo>
                    <a:pt x="222" y="12"/>
                  </a:lnTo>
                  <a:lnTo>
                    <a:pt x="217" y="14"/>
                  </a:lnTo>
                  <a:lnTo>
                    <a:pt x="213" y="14"/>
                  </a:lnTo>
                  <a:lnTo>
                    <a:pt x="209" y="17"/>
                  </a:lnTo>
                  <a:lnTo>
                    <a:pt x="205" y="21"/>
                  </a:lnTo>
                  <a:lnTo>
                    <a:pt x="203" y="25"/>
                  </a:lnTo>
                  <a:lnTo>
                    <a:pt x="197" y="27"/>
                  </a:lnTo>
                  <a:lnTo>
                    <a:pt x="193" y="29"/>
                  </a:lnTo>
                  <a:lnTo>
                    <a:pt x="184" y="27"/>
                  </a:lnTo>
                  <a:lnTo>
                    <a:pt x="180" y="29"/>
                  </a:lnTo>
                  <a:lnTo>
                    <a:pt x="174" y="29"/>
                  </a:lnTo>
                  <a:lnTo>
                    <a:pt x="167" y="23"/>
                  </a:lnTo>
                  <a:lnTo>
                    <a:pt x="163" y="23"/>
                  </a:lnTo>
                  <a:lnTo>
                    <a:pt x="161" y="23"/>
                  </a:lnTo>
                  <a:lnTo>
                    <a:pt x="159" y="27"/>
                  </a:lnTo>
                  <a:lnTo>
                    <a:pt x="157" y="27"/>
                  </a:lnTo>
                  <a:lnTo>
                    <a:pt x="155" y="31"/>
                  </a:lnTo>
                  <a:lnTo>
                    <a:pt x="153" y="33"/>
                  </a:lnTo>
                  <a:lnTo>
                    <a:pt x="151" y="35"/>
                  </a:lnTo>
                  <a:lnTo>
                    <a:pt x="151" y="37"/>
                  </a:lnTo>
                  <a:lnTo>
                    <a:pt x="149" y="39"/>
                  </a:lnTo>
                  <a:lnTo>
                    <a:pt x="147" y="39"/>
                  </a:lnTo>
                  <a:lnTo>
                    <a:pt x="146" y="37"/>
                  </a:lnTo>
                  <a:lnTo>
                    <a:pt x="147" y="35"/>
                  </a:lnTo>
                  <a:lnTo>
                    <a:pt x="147" y="33"/>
                  </a:lnTo>
                  <a:lnTo>
                    <a:pt x="146" y="31"/>
                  </a:lnTo>
                  <a:lnTo>
                    <a:pt x="144" y="31"/>
                  </a:lnTo>
                  <a:lnTo>
                    <a:pt x="142" y="31"/>
                  </a:lnTo>
                  <a:lnTo>
                    <a:pt x="140" y="33"/>
                  </a:lnTo>
                  <a:lnTo>
                    <a:pt x="140" y="35"/>
                  </a:lnTo>
                  <a:lnTo>
                    <a:pt x="138" y="37"/>
                  </a:lnTo>
                  <a:lnTo>
                    <a:pt x="140" y="39"/>
                  </a:lnTo>
                  <a:lnTo>
                    <a:pt x="140" y="42"/>
                  </a:lnTo>
                  <a:lnTo>
                    <a:pt x="140" y="44"/>
                  </a:lnTo>
                  <a:lnTo>
                    <a:pt x="142" y="48"/>
                  </a:lnTo>
                  <a:lnTo>
                    <a:pt x="142" y="52"/>
                  </a:lnTo>
                  <a:lnTo>
                    <a:pt x="142" y="54"/>
                  </a:lnTo>
                  <a:lnTo>
                    <a:pt x="140" y="56"/>
                  </a:lnTo>
                  <a:lnTo>
                    <a:pt x="138" y="58"/>
                  </a:lnTo>
                  <a:lnTo>
                    <a:pt x="142" y="58"/>
                  </a:lnTo>
                  <a:lnTo>
                    <a:pt x="144" y="58"/>
                  </a:lnTo>
                  <a:lnTo>
                    <a:pt x="147" y="54"/>
                  </a:lnTo>
                  <a:lnTo>
                    <a:pt x="151" y="54"/>
                  </a:lnTo>
                  <a:lnTo>
                    <a:pt x="153" y="56"/>
                  </a:lnTo>
                  <a:lnTo>
                    <a:pt x="157" y="58"/>
                  </a:lnTo>
                  <a:lnTo>
                    <a:pt x="157" y="60"/>
                  </a:lnTo>
                  <a:lnTo>
                    <a:pt x="161" y="60"/>
                  </a:lnTo>
                  <a:lnTo>
                    <a:pt x="163" y="62"/>
                  </a:lnTo>
                  <a:lnTo>
                    <a:pt x="167" y="62"/>
                  </a:lnTo>
                  <a:lnTo>
                    <a:pt x="169" y="60"/>
                  </a:lnTo>
                  <a:lnTo>
                    <a:pt x="172" y="62"/>
                  </a:lnTo>
                  <a:lnTo>
                    <a:pt x="176" y="65"/>
                  </a:lnTo>
                  <a:lnTo>
                    <a:pt x="178" y="67"/>
                  </a:lnTo>
                  <a:lnTo>
                    <a:pt x="178" y="71"/>
                  </a:lnTo>
                  <a:lnTo>
                    <a:pt x="182" y="71"/>
                  </a:lnTo>
                  <a:lnTo>
                    <a:pt x="182" y="75"/>
                  </a:lnTo>
                  <a:lnTo>
                    <a:pt x="182" y="77"/>
                  </a:lnTo>
                  <a:lnTo>
                    <a:pt x="184" y="81"/>
                  </a:lnTo>
                  <a:lnTo>
                    <a:pt x="184" y="87"/>
                  </a:lnTo>
                  <a:lnTo>
                    <a:pt x="182" y="87"/>
                  </a:lnTo>
                  <a:lnTo>
                    <a:pt x="180" y="87"/>
                  </a:lnTo>
                  <a:lnTo>
                    <a:pt x="178" y="87"/>
                  </a:lnTo>
                  <a:lnTo>
                    <a:pt x="176" y="88"/>
                  </a:lnTo>
                  <a:lnTo>
                    <a:pt x="172" y="90"/>
                  </a:lnTo>
                  <a:lnTo>
                    <a:pt x="172" y="92"/>
                  </a:lnTo>
                  <a:lnTo>
                    <a:pt x="170" y="94"/>
                  </a:lnTo>
                  <a:lnTo>
                    <a:pt x="169" y="96"/>
                  </a:lnTo>
                  <a:lnTo>
                    <a:pt x="170" y="98"/>
                  </a:lnTo>
                  <a:lnTo>
                    <a:pt x="172" y="102"/>
                  </a:lnTo>
                  <a:lnTo>
                    <a:pt x="172" y="104"/>
                  </a:lnTo>
                  <a:lnTo>
                    <a:pt x="172" y="106"/>
                  </a:lnTo>
                  <a:lnTo>
                    <a:pt x="172" y="108"/>
                  </a:lnTo>
                  <a:lnTo>
                    <a:pt x="172" y="110"/>
                  </a:lnTo>
                  <a:lnTo>
                    <a:pt x="172" y="111"/>
                  </a:lnTo>
                  <a:lnTo>
                    <a:pt x="172" y="115"/>
                  </a:lnTo>
                  <a:lnTo>
                    <a:pt x="172" y="119"/>
                  </a:lnTo>
                  <a:lnTo>
                    <a:pt x="176" y="121"/>
                  </a:lnTo>
                  <a:lnTo>
                    <a:pt x="178" y="125"/>
                  </a:lnTo>
                  <a:lnTo>
                    <a:pt x="180" y="125"/>
                  </a:lnTo>
                  <a:lnTo>
                    <a:pt x="182" y="131"/>
                  </a:lnTo>
                  <a:lnTo>
                    <a:pt x="180" y="131"/>
                  </a:lnTo>
                  <a:lnTo>
                    <a:pt x="180" y="133"/>
                  </a:lnTo>
                  <a:lnTo>
                    <a:pt x="178" y="135"/>
                  </a:lnTo>
                  <a:lnTo>
                    <a:pt x="180" y="136"/>
                  </a:lnTo>
                  <a:lnTo>
                    <a:pt x="182" y="138"/>
                  </a:lnTo>
                  <a:lnTo>
                    <a:pt x="180" y="138"/>
                  </a:lnTo>
                  <a:lnTo>
                    <a:pt x="180" y="142"/>
                  </a:lnTo>
                  <a:lnTo>
                    <a:pt x="184" y="144"/>
                  </a:lnTo>
                  <a:lnTo>
                    <a:pt x="186" y="144"/>
                  </a:lnTo>
                  <a:lnTo>
                    <a:pt x="188" y="146"/>
                  </a:lnTo>
                  <a:lnTo>
                    <a:pt x="192" y="146"/>
                  </a:lnTo>
                  <a:lnTo>
                    <a:pt x="195" y="146"/>
                  </a:lnTo>
                  <a:lnTo>
                    <a:pt x="197" y="142"/>
                  </a:lnTo>
                  <a:lnTo>
                    <a:pt x="199" y="142"/>
                  </a:lnTo>
                  <a:lnTo>
                    <a:pt x="201" y="144"/>
                  </a:lnTo>
                  <a:lnTo>
                    <a:pt x="205" y="146"/>
                  </a:lnTo>
                  <a:lnTo>
                    <a:pt x="205" y="152"/>
                  </a:lnTo>
                  <a:lnTo>
                    <a:pt x="205" y="158"/>
                  </a:lnTo>
                  <a:lnTo>
                    <a:pt x="201" y="158"/>
                  </a:lnTo>
                  <a:lnTo>
                    <a:pt x="201" y="159"/>
                  </a:lnTo>
                  <a:lnTo>
                    <a:pt x="201" y="165"/>
                  </a:lnTo>
                  <a:lnTo>
                    <a:pt x="201" y="167"/>
                  </a:lnTo>
                  <a:lnTo>
                    <a:pt x="199" y="173"/>
                  </a:lnTo>
                  <a:lnTo>
                    <a:pt x="193" y="175"/>
                  </a:lnTo>
                  <a:lnTo>
                    <a:pt x="190" y="179"/>
                  </a:lnTo>
                  <a:lnTo>
                    <a:pt x="188" y="181"/>
                  </a:lnTo>
                  <a:lnTo>
                    <a:pt x="190" y="182"/>
                  </a:lnTo>
                  <a:lnTo>
                    <a:pt x="193" y="184"/>
                  </a:lnTo>
                  <a:lnTo>
                    <a:pt x="192" y="186"/>
                  </a:lnTo>
                  <a:lnTo>
                    <a:pt x="186" y="190"/>
                  </a:lnTo>
                  <a:lnTo>
                    <a:pt x="182" y="190"/>
                  </a:lnTo>
                  <a:lnTo>
                    <a:pt x="180" y="190"/>
                  </a:lnTo>
                  <a:lnTo>
                    <a:pt x="176" y="184"/>
                  </a:lnTo>
                  <a:lnTo>
                    <a:pt x="176" y="186"/>
                  </a:lnTo>
                  <a:lnTo>
                    <a:pt x="172" y="190"/>
                  </a:lnTo>
                  <a:lnTo>
                    <a:pt x="170" y="184"/>
                  </a:lnTo>
                  <a:lnTo>
                    <a:pt x="167" y="182"/>
                  </a:lnTo>
                  <a:lnTo>
                    <a:pt x="165" y="184"/>
                  </a:lnTo>
                  <a:lnTo>
                    <a:pt x="161" y="188"/>
                  </a:lnTo>
                  <a:lnTo>
                    <a:pt x="157" y="188"/>
                  </a:lnTo>
                  <a:lnTo>
                    <a:pt x="157" y="190"/>
                  </a:lnTo>
                  <a:lnTo>
                    <a:pt x="155" y="192"/>
                  </a:lnTo>
                  <a:lnTo>
                    <a:pt x="149" y="192"/>
                  </a:lnTo>
                  <a:lnTo>
                    <a:pt x="146" y="192"/>
                  </a:lnTo>
                  <a:lnTo>
                    <a:pt x="140" y="194"/>
                  </a:lnTo>
                  <a:lnTo>
                    <a:pt x="132" y="198"/>
                  </a:lnTo>
                  <a:lnTo>
                    <a:pt x="130" y="202"/>
                  </a:lnTo>
                  <a:lnTo>
                    <a:pt x="130" y="204"/>
                  </a:lnTo>
                  <a:lnTo>
                    <a:pt x="128" y="206"/>
                  </a:lnTo>
                  <a:lnTo>
                    <a:pt x="126" y="207"/>
                  </a:lnTo>
                  <a:lnTo>
                    <a:pt x="124" y="207"/>
                  </a:lnTo>
                  <a:lnTo>
                    <a:pt x="124" y="211"/>
                  </a:lnTo>
                  <a:lnTo>
                    <a:pt x="124" y="213"/>
                  </a:lnTo>
                  <a:lnTo>
                    <a:pt x="124" y="217"/>
                  </a:lnTo>
                  <a:lnTo>
                    <a:pt x="119" y="219"/>
                  </a:lnTo>
                  <a:lnTo>
                    <a:pt x="117" y="217"/>
                  </a:lnTo>
                  <a:lnTo>
                    <a:pt x="113" y="223"/>
                  </a:lnTo>
                  <a:lnTo>
                    <a:pt x="105" y="229"/>
                  </a:lnTo>
                  <a:lnTo>
                    <a:pt x="101" y="232"/>
                  </a:lnTo>
                  <a:lnTo>
                    <a:pt x="101" y="234"/>
                  </a:lnTo>
                  <a:lnTo>
                    <a:pt x="98" y="234"/>
                  </a:lnTo>
                  <a:lnTo>
                    <a:pt x="96" y="229"/>
                  </a:lnTo>
                  <a:lnTo>
                    <a:pt x="92" y="227"/>
                  </a:lnTo>
                  <a:lnTo>
                    <a:pt x="90" y="223"/>
                  </a:lnTo>
                  <a:lnTo>
                    <a:pt x="90" y="217"/>
                  </a:lnTo>
                  <a:lnTo>
                    <a:pt x="84" y="217"/>
                  </a:lnTo>
                  <a:lnTo>
                    <a:pt x="80" y="217"/>
                  </a:lnTo>
                  <a:lnTo>
                    <a:pt x="78" y="217"/>
                  </a:lnTo>
                  <a:lnTo>
                    <a:pt x="76" y="219"/>
                  </a:lnTo>
                  <a:lnTo>
                    <a:pt x="71" y="219"/>
                  </a:lnTo>
                  <a:lnTo>
                    <a:pt x="69" y="219"/>
                  </a:lnTo>
                  <a:lnTo>
                    <a:pt x="65" y="219"/>
                  </a:lnTo>
                  <a:lnTo>
                    <a:pt x="57" y="213"/>
                  </a:lnTo>
                  <a:lnTo>
                    <a:pt x="51" y="211"/>
                  </a:lnTo>
                  <a:lnTo>
                    <a:pt x="48" y="209"/>
                  </a:lnTo>
                  <a:lnTo>
                    <a:pt x="38" y="217"/>
                  </a:lnTo>
                  <a:lnTo>
                    <a:pt x="38" y="223"/>
                  </a:lnTo>
                  <a:lnTo>
                    <a:pt x="38" y="229"/>
                  </a:lnTo>
                  <a:lnTo>
                    <a:pt x="32" y="230"/>
                  </a:lnTo>
                  <a:lnTo>
                    <a:pt x="27" y="229"/>
                  </a:lnTo>
                  <a:lnTo>
                    <a:pt x="25" y="232"/>
                  </a:lnTo>
                  <a:lnTo>
                    <a:pt x="23" y="238"/>
                  </a:lnTo>
                  <a:lnTo>
                    <a:pt x="21" y="242"/>
                  </a:lnTo>
                  <a:lnTo>
                    <a:pt x="7" y="254"/>
                  </a:lnTo>
                  <a:lnTo>
                    <a:pt x="7" y="255"/>
                  </a:lnTo>
                  <a:lnTo>
                    <a:pt x="4" y="259"/>
                  </a:lnTo>
                  <a:lnTo>
                    <a:pt x="2" y="263"/>
                  </a:lnTo>
                  <a:close/>
                </a:path>
              </a:pathLst>
            </a:custGeom>
            <a:noFill/>
            <a:ln w="3175">
              <a:solidFill>
                <a:srgbClr val="8F5545"/>
              </a:solidFill>
              <a:round/>
              <a:headEnd/>
              <a:tailEnd/>
            </a:ln>
          </p:spPr>
          <p:txBody>
            <a:bodyPr/>
            <a:lstStyle/>
            <a:p>
              <a:endParaRPr lang="es-MX">
                <a:latin typeface="Calibri" pitchFamily="34" charset="0"/>
              </a:endParaRPr>
            </a:p>
          </p:txBody>
        </p:sp>
        <p:sp>
          <p:nvSpPr>
            <p:cNvPr id="31760" name="Freeform 22"/>
            <p:cNvSpPr>
              <a:spLocks/>
            </p:cNvSpPr>
            <p:nvPr/>
          </p:nvSpPr>
          <p:spPr bwMode="auto">
            <a:xfrm>
              <a:off x="3735388" y="4524375"/>
              <a:ext cx="627062" cy="539750"/>
            </a:xfrm>
            <a:custGeom>
              <a:avLst/>
              <a:gdLst>
                <a:gd name="T0" fmla="*/ 2147483647 w 395"/>
                <a:gd name="T1" fmla="*/ 2147483647 h 340"/>
                <a:gd name="T2" fmla="*/ 2147483647 w 395"/>
                <a:gd name="T3" fmla="*/ 2147483647 h 340"/>
                <a:gd name="T4" fmla="*/ 2147483647 w 395"/>
                <a:gd name="T5" fmla="*/ 2147483647 h 340"/>
                <a:gd name="T6" fmla="*/ 2147483647 w 395"/>
                <a:gd name="T7" fmla="*/ 2147483647 h 340"/>
                <a:gd name="T8" fmla="*/ 2147483647 w 395"/>
                <a:gd name="T9" fmla="*/ 2147483647 h 340"/>
                <a:gd name="T10" fmla="*/ 2147483647 w 395"/>
                <a:gd name="T11" fmla="*/ 2147483647 h 340"/>
                <a:gd name="T12" fmla="*/ 2147483647 w 395"/>
                <a:gd name="T13" fmla="*/ 2147483647 h 340"/>
                <a:gd name="T14" fmla="*/ 2147483647 w 395"/>
                <a:gd name="T15" fmla="*/ 2147483647 h 340"/>
                <a:gd name="T16" fmla="*/ 2147483647 w 395"/>
                <a:gd name="T17" fmla="*/ 2147483647 h 340"/>
                <a:gd name="T18" fmla="*/ 2147483647 w 395"/>
                <a:gd name="T19" fmla="*/ 2147483647 h 340"/>
                <a:gd name="T20" fmla="*/ 2147483647 w 395"/>
                <a:gd name="T21" fmla="*/ 2147483647 h 340"/>
                <a:gd name="T22" fmla="*/ 2147483647 w 395"/>
                <a:gd name="T23" fmla="*/ 2147483647 h 340"/>
                <a:gd name="T24" fmla="*/ 2147483647 w 395"/>
                <a:gd name="T25" fmla="*/ 2147483647 h 340"/>
                <a:gd name="T26" fmla="*/ 2147483647 w 395"/>
                <a:gd name="T27" fmla="*/ 2147483647 h 340"/>
                <a:gd name="T28" fmla="*/ 2147483647 w 395"/>
                <a:gd name="T29" fmla="*/ 2147483647 h 340"/>
                <a:gd name="T30" fmla="*/ 2147483647 w 395"/>
                <a:gd name="T31" fmla="*/ 2147483647 h 340"/>
                <a:gd name="T32" fmla="*/ 2147483647 w 395"/>
                <a:gd name="T33" fmla="*/ 2147483647 h 340"/>
                <a:gd name="T34" fmla="*/ 2147483647 w 395"/>
                <a:gd name="T35" fmla="*/ 2147483647 h 340"/>
                <a:gd name="T36" fmla="*/ 2147483647 w 395"/>
                <a:gd name="T37" fmla="*/ 2147483647 h 340"/>
                <a:gd name="T38" fmla="*/ 2147483647 w 395"/>
                <a:gd name="T39" fmla="*/ 2147483647 h 340"/>
                <a:gd name="T40" fmla="*/ 2147483647 w 395"/>
                <a:gd name="T41" fmla="*/ 2147483647 h 340"/>
                <a:gd name="T42" fmla="*/ 2147483647 w 395"/>
                <a:gd name="T43" fmla="*/ 2147483647 h 340"/>
                <a:gd name="T44" fmla="*/ 2147483647 w 395"/>
                <a:gd name="T45" fmla="*/ 2147483647 h 340"/>
                <a:gd name="T46" fmla="*/ 2147483647 w 395"/>
                <a:gd name="T47" fmla="*/ 2147483647 h 340"/>
                <a:gd name="T48" fmla="*/ 2147483647 w 395"/>
                <a:gd name="T49" fmla="*/ 2147483647 h 340"/>
                <a:gd name="T50" fmla="*/ 2147483647 w 395"/>
                <a:gd name="T51" fmla="*/ 2147483647 h 340"/>
                <a:gd name="T52" fmla="*/ 2147483647 w 395"/>
                <a:gd name="T53" fmla="*/ 2147483647 h 340"/>
                <a:gd name="T54" fmla="*/ 2147483647 w 395"/>
                <a:gd name="T55" fmla="*/ 2147483647 h 340"/>
                <a:gd name="T56" fmla="*/ 2147483647 w 395"/>
                <a:gd name="T57" fmla="*/ 2147483647 h 340"/>
                <a:gd name="T58" fmla="*/ 2147483647 w 395"/>
                <a:gd name="T59" fmla="*/ 2147483647 h 340"/>
                <a:gd name="T60" fmla="*/ 2147483647 w 395"/>
                <a:gd name="T61" fmla="*/ 2147483647 h 340"/>
                <a:gd name="T62" fmla="*/ 2147483647 w 395"/>
                <a:gd name="T63" fmla="*/ 2147483647 h 340"/>
                <a:gd name="T64" fmla="*/ 2147483647 w 395"/>
                <a:gd name="T65" fmla="*/ 2147483647 h 340"/>
                <a:gd name="T66" fmla="*/ 2147483647 w 395"/>
                <a:gd name="T67" fmla="*/ 2147483647 h 340"/>
                <a:gd name="T68" fmla="*/ 2147483647 w 395"/>
                <a:gd name="T69" fmla="*/ 2147483647 h 340"/>
                <a:gd name="T70" fmla="*/ 2147483647 w 395"/>
                <a:gd name="T71" fmla="*/ 2147483647 h 340"/>
                <a:gd name="T72" fmla="*/ 2147483647 w 395"/>
                <a:gd name="T73" fmla="*/ 2147483647 h 340"/>
                <a:gd name="T74" fmla="*/ 2147483647 w 395"/>
                <a:gd name="T75" fmla="*/ 2147483647 h 340"/>
                <a:gd name="T76" fmla="*/ 2147483647 w 395"/>
                <a:gd name="T77" fmla="*/ 2147483647 h 340"/>
                <a:gd name="T78" fmla="*/ 2147483647 w 395"/>
                <a:gd name="T79" fmla="*/ 2147483647 h 340"/>
                <a:gd name="T80" fmla="*/ 2147483647 w 395"/>
                <a:gd name="T81" fmla="*/ 2147483647 h 340"/>
                <a:gd name="T82" fmla="*/ 2147483647 w 395"/>
                <a:gd name="T83" fmla="*/ 2147483647 h 340"/>
                <a:gd name="T84" fmla="*/ 2147483647 w 395"/>
                <a:gd name="T85" fmla="*/ 2147483647 h 340"/>
                <a:gd name="T86" fmla="*/ 2147483647 w 395"/>
                <a:gd name="T87" fmla="*/ 2147483647 h 340"/>
                <a:gd name="T88" fmla="*/ 2147483647 w 395"/>
                <a:gd name="T89" fmla="*/ 2147483647 h 340"/>
                <a:gd name="T90" fmla="*/ 2147483647 w 395"/>
                <a:gd name="T91" fmla="*/ 2147483647 h 340"/>
                <a:gd name="T92" fmla="*/ 2147483647 w 395"/>
                <a:gd name="T93" fmla="*/ 2147483647 h 340"/>
                <a:gd name="T94" fmla="*/ 2147483647 w 395"/>
                <a:gd name="T95" fmla="*/ 2147483647 h 340"/>
                <a:gd name="T96" fmla="*/ 2147483647 w 395"/>
                <a:gd name="T97" fmla="*/ 2147483647 h 340"/>
                <a:gd name="T98" fmla="*/ 2147483647 w 395"/>
                <a:gd name="T99" fmla="*/ 2147483647 h 340"/>
                <a:gd name="T100" fmla="*/ 2147483647 w 395"/>
                <a:gd name="T101" fmla="*/ 2147483647 h 340"/>
                <a:gd name="T102" fmla="*/ 2147483647 w 395"/>
                <a:gd name="T103" fmla="*/ 2147483647 h 340"/>
                <a:gd name="T104" fmla="*/ 2147483647 w 395"/>
                <a:gd name="T105" fmla="*/ 2147483647 h 340"/>
                <a:gd name="T106" fmla="*/ 2147483647 w 395"/>
                <a:gd name="T107" fmla="*/ 2147483647 h 340"/>
                <a:gd name="T108" fmla="*/ 2147483647 w 395"/>
                <a:gd name="T109" fmla="*/ 2147483647 h 340"/>
                <a:gd name="T110" fmla="*/ 2147483647 w 395"/>
                <a:gd name="T111" fmla="*/ 2147483647 h 3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95"/>
                <a:gd name="T169" fmla="*/ 0 h 340"/>
                <a:gd name="T170" fmla="*/ 395 w 395"/>
                <a:gd name="T171" fmla="*/ 340 h 3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95" h="340">
                  <a:moveTo>
                    <a:pt x="9" y="242"/>
                  </a:moveTo>
                  <a:lnTo>
                    <a:pt x="13" y="244"/>
                  </a:lnTo>
                  <a:lnTo>
                    <a:pt x="17" y="251"/>
                  </a:lnTo>
                  <a:lnTo>
                    <a:pt x="17" y="261"/>
                  </a:lnTo>
                  <a:lnTo>
                    <a:pt x="21" y="267"/>
                  </a:lnTo>
                  <a:lnTo>
                    <a:pt x="25" y="269"/>
                  </a:lnTo>
                  <a:lnTo>
                    <a:pt x="31" y="269"/>
                  </a:lnTo>
                  <a:lnTo>
                    <a:pt x="34" y="269"/>
                  </a:lnTo>
                  <a:lnTo>
                    <a:pt x="44" y="271"/>
                  </a:lnTo>
                  <a:lnTo>
                    <a:pt x="50" y="274"/>
                  </a:lnTo>
                  <a:lnTo>
                    <a:pt x="56" y="272"/>
                  </a:lnTo>
                  <a:lnTo>
                    <a:pt x="61" y="269"/>
                  </a:lnTo>
                  <a:lnTo>
                    <a:pt x="61" y="265"/>
                  </a:lnTo>
                  <a:lnTo>
                    <a:pt x="61" y="261"/>
                  </a:lnTo>
                  <a:lnTo>
                    <a:pt x="63" y="257"/>
                  </a:lnTo>
                  <a:lnTo>
                    <a:pt x="75" y="257"/>
                  </a:lnTo>
                  <a:lnTo>
                    <a:pt x="79" y="257"/>
                  </a:lnTo>
                  <a:lnTo>
                    <a:pt x="86" y="257"/>
                  </a:lnTo>
                  <a:lnTo>
                    <a:pt x="94" y="257"/>
                  </a:lnTo>
                  <a:lnTo>
                    <a:pt x="100" y="263"/>
                  </a:lnTo>
                  <a:lnTo>
                    <a:pt x="104" y="271"/>
                  </a:lnTo>
                  <a:lnTo>
                    <a:pt x="107" y="278"/>
                  </a:lnTo>
                  <a:lnTo>
                    <a:pt x="104" y="290"/>
                  </a:lnTo>
                  <a:lnTo>
                    <a:pt x="102" y="295"/>
                  </a:lnTo>
                  <a:lnTo>
                    <a:pt x="105" y="303"/>
                  </a:lnTo>
                  <a:lnTo>
                    <a:pt x="111" y="309"/>
                  </a:lnTo>
                  <a:lnTo>
                    <a:pt x="117" y="313"/>
                  </a:lnTo>
                  <a:lnTo>
                    <a:pt x="123" y="317"/>
                  </a:lnTo>
                  <a:lnTo>
                    <a:pt x="130" y="315"/>
                  </a:lnTo>
                  <a:lnTo>
                    <a:pt x="132" y="313"/>
                  </a:lnTo>
                  <a:lnTo>
                    <a:pt x="134" y="313"/>
                  </a:lnTo>
                  <a:lnTo>
                    <a:pt x="132" y="309"/>
                  </a:lnTo>
                  <a:lnTo>
                    <a:pt x="134" y="307"/>
                  </a:lnTo>
                  <a:lnTo>
                    <a:pt x="136" y="303"/>
                  </a:lnTo>
                  <a:lnTo>
                    <a:pt x="142" y="303"/>
                  </a:lnTo>
                  <a:lnTo>
                    <a:pt x="146" y="303"/>
                  </a:lnTo>
                  <a:lnTo>
                    <a:pt x="150" y="303"/>
                  </a:lnTo>
                  <a:lnTo>
                    <a:pt x="155" y="303"/>
                  </a:lnTo>
                  <a:lnTo>
                    <a:pt x="165" y="305"/>
                  </a:lnTo>
                  <a:lnTo>
                    <a:pt x="167" y="311"/>
                  </a:lnTo>
                  <a:lnTo>
                    <a:pt x="167" y="317"/>
                  </a:lnTo>
                  <a:lnTo>
                    <a:pt x="163" y="319"/>
                  </a:lnTo>
                  <a:lnTo>
                    <a:pt x="161" y="324"/>
                  </a:lnTo>
                  <a:lnTo>
                    <a:pt x="161" y="326"/>
                  </a:lnTo>
                  <a:lnTo>
                    <a:pt x="161" y="330"/>
                  </a:lnTo>
                  <a:lnTo>
                    <a:pt x="169" y="334"/>
                  </a:lnTo>
                  <a:lnTo>
                    <a:pt x="176" y="334"/>
                  </a:lnTo>
                  <a:lnTo>
                    <a:pt x="184" y="336"/>
                  </a:lnTo>
                  <a:lnTo>
                    <a:pt x="196" y="336"/>
                  </a:lnTo>
                  <a:lnTo>
                    <a:pt x="205" y="340"/>
                  </a:lnTo>
                  <a:lnTo>
                    <a:pt x="211" y="336"/>
                  </a:lnTo>
                  <a:lnTo>
                    <a:pt x="213" y="334"/>
                  </a:lnTo>
                  <a:lnTo>
                    <a:pt x="221" y="334"/>
                  </a:lnTo>
                  <a:lnTo>
                    <a:pt x="226" y="330"/>
                  </a:lnTo>
                  <a:lnTo>
                    <a:pt x="228" y="330"/>
                  </a:lnTo>
                  <a:lnTo>
                    <a:pt x="236" y="332"/>
                  </a:lnTo>
                  <a:lnTo>
                    <a:pt x="244" y="334"/>
                  </a:lnTo>
                  <a:lnTo>
                    <a:pt x="247" y="334"/>
                  </a:lnTo>
                  <a:lnTo>
                    <a:pt x="253" y="334"/>
                  </a:lnTo>
                  <a:lnTo>
                    <a:pt x="259" y="330"/>
                  </a:lnTo>
                  <a:lnTo>
                    <a:pt x="261" y="326"/>
                  </a:lnTo>
                  <a:lnTo>
                    <a:pt x="265" y="317"/>
                  </a:lnTo>
                  <a:lnTo>
                    <a:pt x="265" y="311"/>
                  </a:lnTo>
                  <a:lnTo>
                    <a:pt x="263" y="307"/>
                  </a:lnTo>
                  <a:lnTo>
                    <a:pt x="265" y="303"/>
                  </a:lnTo>
                  <a:lnTo>
                    <a:pt x="269" y="301"/>
                  </a:lnTo>
                  <a:lnTo>
                    <a:pt x="269" y="292"/>
                  </a:lnTo>
                  <a:lnTo>
                    <a:pt x="272" y="290"/>
                  </a:lnTo>
                  <a:lnTo>
                    <a:pt x="276" y="288"/>
                  </a:lnTo>
                  <a:lnTo>
                    <a:pt x="278" y="286"/>
                  </a:lnTo>
                  <a:lnTo>
                    <a:pt x="274" y="284"/>
                  </a:lnTo>
                  <a:lnTo>
                    <a:pt x="270" y="282"/>
                  </a:lnTo>
                  <a:lnTo>
                    <a:pt x="269" y="276"/>
                  </a:lnTo>
                  <a:lnTo>
                    <a:pt x="265" y="269"/>
                  </a:lnTo>
                  <a:lnTo>
                    <a:pt x="261" y="269"/>
                  </a:lnTo>
                  <a:lnTo>
                    <a:pt x="257" y="269"/>
                  </a:lnTo>
                  <a:lnTo>
                    <a:pt x="255" y="263"/>
                  </a:lnTo>
                  <a:lnTo>
                    <a:pt x="253" y="259"/>
                  </a:lnTo>
                  <a:lnTo>
                    <a:pt x="253" y="257"/>
                  </a:lnTo>
                  <a:lnTo>
                    <a:pt x="249" y="246"/>
                  </a:lnTo>
                  <a:lnTo>
                    <a:pt x="247" y="238"/>
                  </a:lnTo>
                  <a:lnTo>
                    <a:pt x="253" y="236"/>
                  </a:lnTo>
                  <a:lnTo>
                    <a:pt x="255" y="232"/>
                  </a:lnTo>
                  <a:lnTo>
                    <a:pt x="257" y="232"/>
                  </a:lnTo>
                  <a:lnTo>
                    <a:pt x="255" y="228"/>
                  </a:lnTo>
                  <a:lnTo>
                    <a:pt x="253" y="226"/>
                  </a:lnTo>
                  <a:lnTo>
                    <a:pt x="249" y="224"/>
                  </a:lnTo>
                  <a:lnTo>
                    <a:pt x="249" y="223"/>
                  </a:lnTo>
                  <a:lnTo>
                    <a:pt x="247" y="221"/>
                  </a:lnTo>
                  <a:lnTo>
                    <a:pt x="246" y="217"/>
                  </a:lnTo>
                  <a:lnTo>
                    <a:pt x="244" y="215"/>
                  </a:lnTo>
                  <a:lnTo>
                    <a:pt x="244" y="213"/>
                  </a:lnTo>
                  <a:lnTo>
                    <a:pt x="242" y="209"/>
                  </a:lnTo>
                  <a:lnTo>
                    <a:pt x="242" y="207"/>
                  </a:lnTo>
                  <a:lnTo>
                    <a:pt x="242" y="205"/>
                  </a:lnTo>
                  <a:lnTo>
                    <a:pt x="242" y="203"/>
                  </a:lnTo>
                  <a:lnTo>
                    <a:pt x="242" y="201"/>
                  </a:lnTo>
                  <a:lnTo>
                    <a:pt x="242" y="200"/>
                  </a:lnTo>
                  <a:lnTo>
                    <a:pt x="244" y="194"/>
                  </a:lnTo>
                  <a:lnTo>
                    <a:pt x="244" y="190"/>
                  </a:lnTo>
                  <a:lnTo>
                    <a:pt x="246" y="190"/>
                  </a:lnTo>
                  <a:lnTo>
                    <a:pt x="247" y="188"/>
                  </a:lnTo>
                  <a:lnTo>
                    <a:pt x="249" y="188"/>
                  </a:lnTo>
                  <a:lnTo>
                    <a:pt x="251" y="188"/>
                  </a:lnTo>
                  <a:lnTo>
                    <a:pt x="253" y="188"/>
                  </a:lnTo>
                  <a:lnTo>
                    <a:pt x="255" y="186"/>
                  </a:lnTo>
                  <a:lnTo>
                    <a:pt x="255" y="184"/>
                  </a:lnTo>
                  <a:lnTo>
                    <a:pt x="257" y="184"/>
                  </a:lnTo>
                  <a:lnTo>
                    <a:pt x="259" y="184"/>
                  </a:lnTo>
                  <a:lnTo>
                    <a:pt x="261" y="182"/>
                  </a:lnTo>
                  <a:lnTo>
                    <a:pt x="265" y="182"/>
                  </a:lnTo>
                  <a:lnTo>
                    <a:pt x="267" y="182"/>
                  </a:lnTo>
                  <a:lnTo>
                    <a:pt x="269" y="178"/>
                  </a:lnTo>
                  <a:lnTo>
                    <a:pt x="274" y="176"/>
                  </a:lnTo>
                  <a:lnTo>
                    <a:pt x="282" y="176"/>
                  </a:lnTo>
                  <a:lnTo>
                    <a:pt x="288" y="176"/>
                  </a:lnTo>
                  <a:lnTo>
                    <a:pt x="299" y="176"/>
                  </a:lnTo>
                  <a:lnTo>
                    <a:pt x="305" y="175"/>
                  </a:lnTo>
                  <a:lnTo>
                    <a:pt x="315" y="173"/>
                  </a:lnTo>
                  <a:lnTo>
                    <a:pt x="322" y="175"/>
                  </a:lnTo>
                  <a:lnTo>
                    <a:pt x="326" y="173"/>
                  </a:lnTo>
                  <a:lnTo>
                    <a:pt x="326" y="167"/>
                  </a:lnTo>
                  <a:lnTo>
                    <a:pt x="330" y="167"/>
                  </a:lnTo>
                  <a:lnTo>
                    <a:pt x="334" y="167"/>
                  </a:lnTo>
                  <a:lnTo>
                    <a:pt x="338" y="171"/>
                  </a:lnTo>
                  <a:lnTo>
                    <a:pt x="338" y="165"/>
                  </a:lnTo>
                  <a:lnTo>
                    <a:pt x="338" y="163"/>
                  </a:lnTo>
                  <a:lnTo>
                    <a:pt x="336" y="157"/>
                  </a:lnTo>
                  <a:lnTo>
                    <a:pt x="336" y="152"/>
                  </a:lnTo>
                  <a:lnTo>
                    <a:pt x="334" y="152"/>
                  </a:lnTo>
                  <a:lnTo>
                    <a:pt x="334" y="146"/>
                  </a:lnTo>
                  <a:lnTo>
                    <a:pt x="334" y="144"/>
                  </a:lnTo>
                  <a:lnTo>
                    <a:pt x="338" y="140"/>
                  </a:lnTo>
                  <a:lnTo>
                    <a:pt x="340" y="140"/>
                  </a:lnTo>
                  <a:lnTo>
                    <a:pt x="340" y="136"/>
                  </a:lnTo>
                  <a:lnTo>
                    <a:pt x="341" y="134"/>
                  </a:lnTo>
                  <a:lnTo>
                    <a:pt x="345" y="132"/>
                  </a:lnTo>
                  <a:lnTo>
                    <a:pt x="345" y="134"/>
                  </a:lnTo>
                  <a:lnTo>
                    <a:pt x="349" y="132"/>
                  </a:lnTo>
                  <a:lnTo>
                    <a:pt x="353" y="136"/>
                  </a:lnTo>
                  <a:lnTo>
                    <a:pt x="357" y="138"/>
                  </a:lnTo>
                  <a:lnTo>
                    <a:pt x="361" y="142"/>
                  </a:lnTo>
                  <a:lnTo>
                    <a:pt x="363" y="140"/>
                  </a:lnTo>
                  <a:lnTo>
                    <a:pt x="365" y="140"/>
                  </a:lnTo>
                  <a:lnTo>
                    <a:pt x="366" y="138"/>
                  </a:lnTo>
                  <a:lnTo>
                    <a:pt x="370" y="138"/>
                  </a:lnTo>
                  <a:lnTo>
                    <a:pt x="376" y="140"/>
                  </a:lnTo>
                  <a:lnTo>
                    <a:pt x="382" y="130"/>
                  </a:lnTo>
                  <a:lnTo>
                    <a:pt x="391" y="129"/>
                  </a:lnTo>
                  <a:lnTo>
                    <a:pt x="395" y="125"/>
                  </a:lnTo>
                  <a:lnTo>
                    <a:pt x="395" y="121"/>
                  </a:lnTo>
                  <a:lnTo>
                    <a:pt x="395" y="117"/>
                  </a:lnTo>
                  <a:lnTo>
                    <a:pt x="391" y="113"/>
                  </a:lnTo>
                  <a:lnTo>
                    <a:pt x="388" y="111"/>
                  </a:lnTo>
                  <a:lnTo>
                    <a:pt x="386" y="111"/>
                  </a:lnTo>
                  <a:lnTo>
                    <a:pt x="384" y="111"/>
                  </a:lnTo>
                  <a:lnTo>
                    <a:pt x="382" y="111"/>
                  </a:lnTo>
                  <a:lnTo>
                    <a:pt x="380" y="105"/>
                  </a:lnTo>
                  <a:lnTo>
                    <a:pt x="380" y="104"/>
                  </a:lnTo>
                  <a:lnTo>
                    <a:pt x="380" y="98"/>
                  </a:lnTo>
                  <a:lnTo>
                    <a:pt x="380" y="96"/>
                  </a:lnTo>
                  <a:lnTo>
                    <a:pt x="382" y="96"/>
                  </a:lnTo>
                  <a:lnTo>
                    <a:pt x="382" y="92"/>
                  </a:lnTo>
                  <a:lnTo>
                    <a:pt x="380" y="90"/>
                  </a:lnTo>
                  <a:lnTo>
                    <a:pt x="380" y="92"/>
                  </a:lnTo>
                  <a:lnTo>
                    <a:pt x="370" y="90"/>
                  </a:lnTo>
                  <a:lnTo>
                    <a:pt x="365" y="98"/>
                  </a:lnTo>
                  <a:lnTo>
                    <a:pt x="355" y="92"/>
                  </a:lnTo>
                  <a:lnTo>
                    <a:pt x="357" y="90"/>
                  </a:lnTo>
                  <a:lnTo>
                    <a:pt x="361" y="86"/>
                  </a:lnTo>
                  <a:lnTo>
                    <a:pt x="359" y="84"/>
                  </a:lnTo>
                  <a:lnTo>
                    <a:pt x="353" y="79"/>
                  </a:lnTo>
                  <a:lnTo>
                    <a:pt x="349" y="82"/>
                  </a:lnTo>
                  <a:lnTo>
                    <a:pt x="343" y="86"/>
                  </a:lnTo>
                  <a:lnTo>
                    <a:pt x="336" y="88"/>
                  </a:lnTo>
                  <a:lnTo>
                    <a:pt x="332" y="86"/>
                  </a:lnTo>
                  <a:lnTo>
                    <a:pt x="334" y="81"/>
                  </a:lnTo>
                  <a:lnTo>
                    <a:pt x="336" y="75"/>
                  </a:lnTo>
                  <a:lnTo>
                    <a:pt x="336" y="67"/>
                  </a:lnTo>
                  <a:lnTo>
                    <a:pt x="332" y="67"/>
                  </a:lnTo>
                  <a:lnTo>
                    <a:pt x="328" y="65"/>
                  </a:lnTo>
                  <a:lnTo>
                    <a:pt x="326" y="59"/>
                  </a:lnTo>
                  <a:lnTo>
                    <a:pt x="324" y="54"/>
                  </a:lnTo>
                  <a:lnTo>
                    <a:pt x="320" y="56"/>
                  </a:lnTo>
                  <a:lnTo>
                    <a:pt x="318" y="57"/>
                  </a:lnTo>
                  <a:lnTo>
                    <a:pt x="313" y="57"/>
                  </a:lnTo>
                  <a:lnTo>
                    <a:pt x="305" y="50"/>
                  </a:lnTo>
                  <a:lnTo>
                    <a:pt x="301" y="56"/>
                  </a:lnTo>
                  <a:lnTo>
                    <a:pt x="299" y="61"/>
                  </a:lnTo>
                  <a:lnTo>
                    <a:pt x="295" y="61"/>
                  </a:lnTo>
                  <a:lnTo>
                    <a:pt x="286" y="56"/>
                  </a:lnTo>
                  <a:lnTo>
                    <a:pt x="280" y="52"/>
                  </a:lnTo>
                  <a:lnTo>
                    <a:pt x="276" y="50"/>
                  </a:lnTo>
                  <a:lnTo>
                    <a:pt x="272" y="52"/>
                  </a:lnTo>
                  <a:lnTo>
                    <a:pt x="276" y="57"/>
                  </a:lnTo>
                  <a:lnTo>
                    <a:pt x="276" y="63"/>
                  </a:lnTo>
                  <a:lnTo>
                    <a:pt x="276" y="69"/>
                  </a:lnTo>
                  <a:lnTo>
                    <a:pt x="274" y="73"/>
                  </a:lnTo>
                  <a:lnTo>
                    <a:pt x="270" y="69"/>
                  </a:lnTo>
                  <a:lnTo>
                    <a:pt x="267" y="67"/>
                  </a:lnTo>
                  <a:lnTo>
                    <a:pt x="261" y="71"/>
                  </a:lnTo>
                  <a:lnTo>
                    <a:pt x="259" y="67"/>
                  </a:lnTo>
                  <a:lnTo>
                    <a:pt x="253" y="69"/>
                  </a:lnTo>
                  <a:lnTo>
                    <a:pt x="246" y="69"/>
                  </a:lnTo>
                  <a:lnTo>
                    <a:pt x="242" y="73"/>
                  </a:lnTo>
                  <a:lnTo>
                    <a:pt x="236" y="69"/>
                  </a:lnTo>
                  <a:lnTo>
                    <a:pt x="234" y="61"/>
                  </a:lnTo>
                  <a:lnTo>
                    <a:pt x="232" y="57"/>
                  </a:lnTo>
                  <a:lnTo>
                    <a:pt x="228" y="57"/>
                  </a:lnTo>
                  <a:lnTo>
                    <a:pt x="226" y="56"/>
                  </a:lnTo>
                  <a:lnTo>
                    <a:pt x="224" y="54"/>
                  </a:lnTo>
                  <a:lnTo>
                    <a:pt x="221" y="50"/>
                  </a:lnTo>
                  <a:lnTo>
                    <a:pt x="217" y="48"/>
                  </a:lnTo>
                  <a:lnTo>
                    <a:pt x="211" y="44"/>
                  </a:lnTo>
                  <a:lnTo>
                    <a:pt x="209" y="44"/>
                  </a:lnTo>
                  <a:lnTo>
                    <a:pt x="207" y="42"/>
                  </a:lnTo>
                  <a:lnTo>
                    <a:pt x="205" y="38"/>
                  </a:lnTo>
                  <a:lnTo>
                    <a:pt x="203" y="36"/>
                  </a:lnTo>
                  <a:lnTo>
                    <a:pt x="205" y="33"/>
                  </a:lnTo>
                  <a:lnTo>
                    <a:pt x="198" y="29"/>
                  </a:lnTo>
                  <a:lnTo>
                    <a:pt x="192" y="27"/>
                  </a:lnTo>
                  <a:lnTo>
                    <a:pt x="188" y="25"/>
                  </a:lnTo>
                  <a:lnTo>
                    <a:pt x="182" y="27"/>
                  </a:lnTo>
                  <a:lnTo>
                    <a:pt x="178" y="34"/>
                  </a:lnTo>
                  <a:lnTo>
                    <a:pt x="176" y="40"/>
                  </a:lnTo>
                  <a:lnTo>
                    <a:pt x="169" y="40"/>
                  </a:lnTo>
                  <a:lnTo>
                    <a:pt x="163" y="31"/>
                  </a:lnTo>
                  <a:lnTo>
                    <a:pt x="157" y="25"/>
                  </a:lnTo>
                  <a:lnTo>
                    <a:pt x="150" y="21"/>
                  </a:lnTo>
                  <a:lnTo>
                    <a:pt x="146" y="15"/>
                  </a:lnTo>
                  <a:lnTo>
                    <a:pt x="146" y="10"/>
                  </a:lnTo>
                  <a:lnTo>
                    <a:pt x="142" y="6"/>
                  </a:lnTo>
                  <a:lnTo>
                    <a:pt x="142" y="2"/>
                  </a:lnTo>
                  <a:lnTo>
                    <a:pt x="136" y="2"/>
                  </a:lnTo>
                  <a:lnTo>
                    <a:pt x="136" y="8"/>
                  </a:lnTo>
                  <a:lnTo>
                    <a:pt x="132" y="4"/>
                  </a:lnTo>
                  <a:lnTo>
                    <a:pt x="128" y="2"/>
                  </a:lnTo>
                  <a:lnTo>
                    <a:pt x="127" y="4"/>
                  </a:lnTo>
                  <a:lnTo>
                    <a:pt x="125" y="4"/>
                  </a:lnTo>
                  <a:lnTo>
                    <a:pt x="121" y="4"/>
                  </a:lnTo>
                  <a:lnTo>
                    <a:pt x="119" y="4"/>
                  </a:lnTo>
                  <a:lnTo>
                    <a:pt x="115" y="2"/>
                  </a:lnTo>
                  <a:lnTo>
                    <a:pt x="113" y="0"/>
                  </a:lnTo>
                  <a:lnTo>
                    <a:pt x="111" y="6"/>
                  </a:lnTo>
                  <a:lnTo>
                    <a:pt x="111" y="11"/>
                  </a:lnTo>
                  <a:lnTo>
                    <a:pt x="102" y="11"/>
                  </a:lnTo>
                  <a:lnTo>
                    <a:pt x="98" y="15"/>
                  </a:lnTo>
                  <a:lnTo>
                    <a:pt x="100" y="19"/>
                  </a:lnTo>
                  <a:lnTo>
                    <a:pt x="104" y="17"/>
                  </a:lnTo>
                  <a:lnTo>
                    <a:pt x="105" y="21"/>
                  </a:lnTo>
                  <a:lnTo>
                    <a:pt x="104" y="25"/>
                  </a:lnTo>
                  <a:lnTo>
                    <a:pt x="98" y="29"/>
                  </a:lnTo>
                  <a:lnTo>
                    <a:pt x="98" y="33"/>
                  </a:lnTo>
                  <a:lnTo>
                    <a:pt x="102" y="36"/>
                  </a:lnTo>
                  <a:lnTo>
                    <a:pt x="98" y="46"/>
                  </a:lnTo>
                  <a:lnTo>
                    <a:pt x="96" y="52"/>
                  </a:lnTo>
                  <a:lnTo>
                    <a:pt x="94" y="57"/>
                  </a:lnTo>
                  <a:lnTo>
                    <a:pt x="96" y="59"/>
                  </a:lnTo>
                  <a:lnTo>
                    <a:pt x="94" y="63"/>
                  </a:lnTo>
                  <a:lnTo>
                    <a:pt x="98" y="67"/>
                  </a:lnTo>
                  <a:lnTo>
                    <a:pt x="96" y="75"/>
                  </a:lnTo>
                  <a:lnTo>
                    <a:pt x="90" y="77"/>
                  </a:lnTo>
                  <a:lnTo>
                    <a:pt x="86" y="81"/>
                  </a:lnTo>
                  <a:lnTo>
                    <a:pt x="88" y="84"/>
                  </a:lnTo>
                  <a:lnTo>
                    <a:pt x="86" y="86"/>
                  </a:lnTo>
                  <a:lnTo>
                    <a:pt x="82" y="86"/>
                  </a:lnTo>
                  <a:lnTo>
                    <a:pt x="82" y="88"/>
                  </a:lnTo>
                  <a:lnTo>
                    <a:pt x="80" y="90"/>
                  </a:lnTo>
                  <a:lnTo>
                    <a:pt x="79" y="92"/>
                  </a:lnTo>
                  <a:lnTo>
                    <a:pt x="79" y="96"/>
                  </a:lnTo>
                  <a:lnTo>
                    <a:pt x="79" y="98"/>
                  </a:lnTo>
                  <a:lnTo>
                    <a:pt x="75" y="98"/>
                  </a:lnTo>
                  <a:lnTo>
                    <a:pt x="71" y="96"/>
                  </a:lnTo>
                  <a:lnTo>
                    <a:pt x="65" y="96"/>
                  </a:lnTo>
                  <a:lnTo>
                    <a:pt x="63" y="96"/>
                  </a:lnTo>
                  <a:lnTo>
                    <a:pt x="61" y="98"/>
                  </a:lnTo>
                  <a:lnTo>
                    <a:pt x="61" y="100"/>
                  </a:lnTo>
                  <a:lnTo>
                    <a:pt x="61" y="102"/>
                  </a:lnTo>
                  <a:lnTo>
                    <a:pt x="59" y="105"/>
                  </a:lnTo>
                  <a:lnTo>
                    <a:pt x="57" y="107"/>
                  </a:lnTo>
                  <a:lnTo>
                    <a:pt x="56" y="111"/>
                  </a:lnTo>
                  <a:lnTo>
                    <a:pt x="54" y="113"/>
                  </a:lnTo>
                  <a:lnTo>
                    <a:pt x="52" y="117"/>
                  </a:lnTo>
                  <a:lnTo>
                    <a:pt x="50" y="119"/>
                  </a:lnTo>
                  <a:lnTo>
                    <a:pt x="48" y="119"/>
                  </a:lnTo>
                  <a:lnTo>
                    <a:pt x="46" y="119"/>
                  </a:lnTo>
                  <a:lnTo>
                    <a:pt x="44" y="121"/>
                  </a:lnTo>
                  <a:lnTo>
                    <a:pt x="40" y="125"/>
                  </a:lnTo>
                  <a:lnTo>
                    <a:pt x="38" y="125"/>
                  </a:lnTo>
                  <a:lnTo>
                    <a:pt x="38" y="130"/>
                  </a:lnTo>
                  <a:lnTo>
                    <a:pt x="33" y="136"/>
                  </a:lnTo>
                  <a:lnTo>
                    <a:pt x="29" y="140"/>
                  </a:lnTo>
                  <a:lnTo>
                    <a:pt x="27" y="146"/>
                  </a:lnTo>
                  <a:lnTo>
                    <a:pt x="21" y="152"/>
                  </a:lnTo>
                  <a:lnTo>
                    <a:pt x="19" y="155"/>
                  </a:lnTo>
                  <a:lnTo>
                    <a:pt x="13" y="157"/>
                  </a:lnTo>
                  <a:lnTo>
                    <a:pt x="9" y="157"/>
                  </a:lnTo>
                  <a:lnTo>
                    <a:pt x="6" y="163"/>
                  </a:lnTo>
                  <a:lnTo>
                    <a:pt x="6" y="165"/>
                  </a:lnTo>
                  <a:lnTo>
                    <a:pt x="4" y="171"/>
                  </a:lnTo>
                  <a:lnTo>
                    <a:pt x="6" y="173"/>
                  </a:lnTo>
                  <a:lnTo>
                    <a:pt x="8" y="176"/>
                  </a:lnTo>
                  <a:lnTo>
                    <a:pt x="9" y="176"/>
                  </a:lnTo>
                  <a:lnTo>
                    <a:pt x="11" y="178"/>
                  </a:lnTo>
                  <a:lnTo>
                    <a:pt x="15" y="182"/>
                  </a:lnTo>
                  <a:lnTo>
                    <a:pt x="15" y="184"/>
                  </a:lnTo>
                  <a:lnTo>
                    <a:pt x="15" y="188"/>
                  </a:lnTo>
                  <a:lnTo>
                    <a:pt x="17" y="190"/>
                  </a:lnTo>
                  <a:lnTo>
                    <a:pt x="17" y="194"/>
                  </a:lnTo>
                  <a:lnTo>
                    <a:pt x="17" y="198"/>
                  </a:lnTo>
                  <a:lnTo>
                    <a:pt x="19" y="200"/>
                  </a:lnTo>
                  <a:lnTo>
                    <a:pt x="21" y="203"/>
                  </a:lnTo>
                  <a:lnTo>
                    <a:pt x="21" y="205"/>
                  </a:lnTo>
                  <a:lnTo>
                    <a:pt x="17" y="209"/>
                  </a:lnTo>
                  <a:lnTo>
                    <a:pt x="15" y="211"/>
                  </a:lnTo>
                  <a:lnTo>
                    <a:pt x="15" y="213"/>
                  </a:lnTo>
                  <a:lnTo>
                    <a:pt x="11" y="215"/>
                  </a:lnTo>
                  <a:lnTo>
                    <a:pt x="9" y="215"/>
                  </a:lnTo>
                  <a:lnTo>
                    <a:pt x="6" y="215"/>
                  </a:lnTo>
                  <a:lnTo>
                    <a:pt x="6" y="219"/>
                  </a:lnTo>
                  <a:lnTo>
                    <a:pt x="4" y="223"/>
                  </a:lnTo>
                  <a:lnTo>
                    <a:pt x="0" y="232"/>
                  </a:lnTo>
                  <a:lnTo>
                    <a:pt x="2" y="232"/>
                  </a:lnTo>
                  <a:lnTo>
                    <a:pt x="8" y="238"/>
                  </a:lnTo>
                  <a:lnTo>
                    <a:pt x="9" y="242"/>
                  </a:lnTo>
                  <a:close/>
                </a:path>
              </a:pathLst>
            </a:custGeom>
            <a:solidFill>
              <a:srgbClr val="FFFB9D"/>
            </a:solidFill>
            <a:ln w="9525">
              <a:noFill/>
              <a:round/>
              <a:headEnd/>
              <a:tailEnd/>
            </a:ln>
          </p:spPr>
          <p:txBody>
            <a:bodyPr/>
            <a:lstStyle/>
            <a:p>
              <a:endParaRPr lang="es-MX">
                <a:latin typeface="Calibri" pitchFamily="34" charset="0"/>
              </a:endParaRPr>
            </a:p>
          </p:txBody>
        </p:sp>
        <p:sp>
          <p:nvSpPr>
            <p:cNvPr id="31761" name="Freeform 23"/>
            <p:cNvSpPr>
              <a:spLocks/>
            </p:cNvSpPr>
            <p:nvPr/>
          </p:nvSpPr>
          <p:spPr bwMode="auto">
            <a:xfrm>
              <a:off x="3735388" y="4524375"/>
              <a:ext cx="627062" cy="539750"/>
            </a:xfrm>
            <a:custGeom>
              <a:avLst/>
              <a:gdLst>
                <a:gd name="T0" fmla="*/ 2147483647 w 395"/>
                <a:gd name="T1" fmla="*/ 2147483647 h 340"/>
                <a:gd name="T2" fmla="*/ 2147483647 w 395"/>
                <a:gd name="T3" fmla="*/ 2147483647 h 340"/>
                <a:gd name="T4" fmla="*/ 2147483647 w 395"/>
                <a:gd name="T5" fmla="*/ 2147483647 h 340"/>
                <a:gd name="T6" fmla="*/ 2147483647 w 395"/>
                <a:gd name="T7" fmla="*/ 2147483647 h 340"/>
                <a:gd name="T8" fmla="*/ 2147483647 w 395"/>
                <a:gd name="T9" fmla="*/ 2147483647 h 340"/>
                <a:gd name="T10" fmla="*/ 2147483647 w 395"/>
                <a:gd name="T11" fmla="*/ 2147483647 h 340"/>
                <a:gd name="T12" fmla="*/ 2147483647 w 395"/>
                <a:gd name="T13" fmla="*/ 2147483647 h 340"/>
                <a:gd name="T14" fmla="*/ 2147483647 w 395"/>
                <a:gd name="T15" fmla="*/ 2147483647 h 340"/>
                <a:gd name="T16" fmla="*/ 2147483647 w 395"/>
                <a:gd name="T17" fmla="*/ 2147483647 h 340"/>
                <a:gd name="T18" fmla="*/ 2147483647 w 395"/>
                <a:gd name="T19" fmla="*/ 2147483647 h 340"/>
                <a:gd name="T20" fmla="*/ 2147483647 w 395"/>
                <a:gd name="T21" fmla="*/ 2147483647 h 340"/>
                <a:gd name="T22" fmla="*/ 2147483647 w 395"/>
                <a:gd name="T23" fmla="*/ 2147483647 h 340"/>
                <a:gd name="T24" fmla="*/ 2147483647 w 395"/>
                <a:gd name="T25" fmla="*/ 2147483647 h 340"/>
                <a:gd name="T26" fmla="*/ 2147483647 w 395"/>
                <a:gd name="T27" fmla="*/ 2147483647 h 340"/>
                <a:gd name="T28" fmla="*/ 2147483647 w 395"/>
                <a:gd name="T29" fmla="*/ 2147483647 h 340"/>
                <a:gd name="T30" fmla="*/ 2147483647 w 395"/>
                <a:gd name="T31" fmla="*/ 2147483647 h 340"/>
                <a:gd name="T32" fmla="*/ 2147483647 w 395"/>
                <a:gd name="T33" fmla="*/ 2147483647 h 340"/>
                <a:gd name="T34" fmla="*/ 2147483647 w 395"/>
                <a:gd name="T35" fmla="*/ 2147483647 h 340"/>
                <a:gd name="T36" fmla="*/ 2147483647 w 395"/>
                <a:gd name="T37" fmla="*/ 2147483647 h 340"/>
                <a:gd name="T38" fmla="*/ 2147483647 w 395"/>
                <a:gd name="T39" fmla="*/ 2147483647 h 340"/>
                <a:gd name="T40" fmla="*/ 2147483647 w 395"/>
                <a:gd name="T41" fmla="*/ 2147483647 h 340"/>
                <a:gd name="T42" fmla="*/ 2147483647 w 395"/>
                <a:gd name="T43" fmla="*/ 2147483647 h 340"/>
                <a:gd name="T44" fmla="*/ 2147483647 w 395"/>
                <a:gd name="T45" fmla="*/ 2147483647 h 340"/>
                <a:gd name="T46" fmla="*/ 2147483647 w 395"/>
                <a:gd name="T47" fmla="*/ 2147483647 h 340"/>
                <a:gd name="T48" fmla="*/ 2147483647 w 395"/>
                <a:gd name="T49" fmla="*/ 2147483647 h 340"/>
                <a:gd name="T50" fmla="*/ 2147483647 w 395"/>
                <a:gd name="T51" fmla="*/ 2147483647 h 340"/>
                <a:gd name="T52" fmla="*/ 2147483647 w 395"/>
                <a:gd name="T53" fmla="*/ 2147483647 h 340"/>
                <a:gd name="T54" fmla="*/ 2147483647 w 395"/>
                <a:gd name="T55" fmla="*/ 2147483647 h 340"/>
                <a:gd name="T56" fmla="*/ 2147483647 w 395"/>
                <a:gd name="T57" fmla="*/ 2147483647 h 340"/>
                <a:gd name="T58" fmla="*/ 2147483647 w 395"/>
                <a:gd name="T59" fmla="*/ 2147483647 h 340"/>
                <a:gd name="T60" fmla="*/ 2147483647 w 395"/>
                <a:gd name="T61" fmla="*/ 2147483647 h 340"/>
                <a:gd name="T62" fmla="*/ 2147483647 w 395"/>
                <a:gd name="T63" fmla="*/ 2147483647 h 340"/>
                <a:gd name="T64" fmla="*/ 2147483647 w 395"/>
                <a:gd name="T65" fmla="*/ 2147483647 h 340"/>
                <a:gd name="T66" fmla="*/ 2147483647 w 395"/>
                <a:gd name="T67" fmla="*/ 2147483647 h 340"/>
                <a:gd name="T68" fmla="*/ 2147483647 w 395"/>
                <a:gd name="T69" fmla="*/ 2147483647 h 340"/>
                <a:gd name="T70" fmla="*/ 2147483647 w 395"/>
                <a:gd name="T71" fmla="*/ 2147483647 h 340"/>
                <a:gd name="T72" fmla="*/ 2147483647 w 395"/>
                <a:gd name="T73" fmla="*/ 2147483647 h 340"/>
                <a:gd name="T74" fmla="*/ 2147483647 w 395"/>
                <a:gd name="T75" fmla="*/ 2147483647 h 340"/>
                <a:gd name="T76" fmla="*/ 2147483647 w 395"/>
                <a:gd name="T77" fmla="*/ 2147483647 h 340"/>
                <a:gd name="T78" fmla="*/ 2147483647 w 395"/>
                <a:gd name="T79" fmla="*/ 2147483647 h 340"/>
                <a:gd name="T80" fmla="*/ 2147483647 w 395"/>
                <a:gd name="T81" fmla="*/ 2147483647 h 340"/>
                <a:gd name="T82" fmla="*/ 2147483647 w 395"/>
                <a:gd name="T83" fmla="*/ 2147483647 h 340"/>
                <a:gd name="T84" fmla="*/ 2147483647 w 395"/>
                <a:gd name="T85" fmla="*/ 2147483647 h 340"/>
                <a:gd name="T86" fmla="*/ 2147483647 w 395"/>
                <a:gd name="T87" fmla="*/ 2147483647 h 340"/>
                <a:gd name="T88" fmla="*/ 2147483647 w 395"/>
                <a:gd name="T89" fmla="*/ 2147483647 h 340"/>
                <a:gd name="T90" fmla="*/ 2147483647 w 395"/>
                <a:gd name="T91" fmla="*/ 2147483647 h 340"/>
                <a:gd name="T92" fmla="*/ 2147483647 w 395"/>
                <a:gd name="T93" fmla="*/ 2147483647 h 340"/>
                <a:gd name="T94" fmla="*/ 2147483647 w 395"/>
                <a:gd name="T95" fmla="*/ 2147483647 h 340"/>
                <a:gd name="T96" fmla="*/ 2147483647 w 395"/>
                <a:gd name="T97" fmla="*/ 2147483647 h 340"/>
                <a:gd name="T98" fmla="*/ 2147483647 w 395"/>
                <a:gd name="T99" fmla="*/ 2147483647 h 340"/>
                <a:gd name="T100" fmla="*/ 2147483647 w 395"/>
                <a:gd name="T101" fmla="*/ 2147483647 h 340"/>
                <a:gd name="T102" fmla="*/ 2147483647 w 395"/>
                <a:gd name="T103" fmla="*/ 2147483647 h 340"/>
                <a:gd name="T104" fmla="*/ 2147483647 w 395"/>
                <a:gd name="T105" fmla="*/ 2147483647 h 340"/>
                <a:gd name="T106" fmla="*/ 2147483647 w 395"/>
                <a:gd name="T107" fmla="*/ 2147483647 h 340"/>
                <a:gd name="T108" fmla="*/ 2147483647 w 395"/>
                <a:gd name="T109" fmla="*/ 2147483647 h 340"/>
                <a:gd name="T110" fmla="*/ 2147483647 w 395"/>
                <a:gd name="T111" fmla="*/ 2147483647 h 3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95"/>
                <a:gd name="T169" fmla="*/ 0 h 340"/>
                <a:gd name="T170" fmla="*/ 395 w 395"/>
                <a:gd name="T171" fmla="*/ 340 h 3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95" h="340">
                  <a:moveTo>
                    <a:pt x="9" y="242"/>
                  </a:moveTo>
                  <a:lnTo>
                    <a:pt x="13" y="244"/>
                  </a:lnTo>
                  <a:lnTo>
                    <a:pt x="17" y="251"/>
                  </a:lnTo>
                  <a:lnTo>
                    <a:pt x="17" y="261"/>
                  </a:lnTo>
                  <a:lnTo>
                    <a:pt x="21" y="267"/>
                  </a:lnTo>
                  <a:lnTo>
                    <a:pt x="25" y="269"/>
                  </a:lnTo>
                  <a:lnTo>
                    <a:pt x="31" y="269"/>
                  </a:lnTo>
                  <a:lnTo>
                    <a:pt x="34" y="269"/>
                  </a:lnTo>
                  <a:lnTo>
                    <a:pt x="44" y="271"/>
                  </a:lnTo>
                  <a:lnTo>
                    <a:pt x="50" y="274"/>
                  </a:lnTo>
                  <a:lnTo>
                    <a:pt x="56" y="272"/>
                  </a:lnTo>
                  <a:lnTo>
                    <a:pt x="61" y="269"/>
                  </a:lnTo>
                  <a:lnTo>
                    <a:pt x="61" y="265"/>
                  </a:lnTo>
                  <a:lnTo>
                    <a:pt x="61" y="261"/>
                  </a:lnTo>
                  <a:lnTo>
                    <a:pt x="63" y="257"/>
                  </a:lnTo>
                  <a:lnTo>
                    <a:pt x="75" y="257"/>
                  </a:lnTo>
                  <a:lnTo>
                    <a:pt x="79" y="257"/>
                  </a:lnTo>
                  <a:lnTo>
                    <a:pt x="86" y="257"/>
                  </a:lnTo>
                  <a:lnTo>
                    <a:pt x="94" y="257"/>
                  </a:lnTo>
                  <a:lnTo>
                    <a:pt x="100" y="263"/>
                  </a:lnTo>
                  <a:lnTo>
                    <a:pt x="104" y="271"/>
                  </a:lnTo>
                  <a:lnTo>
                    <a:pt x="107" y="278"/>
                  </a:lnTo>
                  <a:lnTo>
                    <a:pt x="104" y="290"/>
                  </a:lnTo>
                  <a:lnTo>
                    <a:pt x="102" y="295"/>
                  </a:lnTo>
                  <a:lnTo>
                    <a:pt x="105" y="303"/>
                  </a:lnTo>
                  <a:lnTo>
                    <a:pt x="111" y="309"/>
                  </a:lnTo>
                  <a:lnTo>
                    <a:pt x="117" y="313"/>
                  </a:lnTo>
                  <a:lnTo>
                    <a:pt x="123" y="317"/>
                  </a:lnTo>
                  <a:lnTo>
                    <a:pt x="130" y="315"/>
                  </a:lnTo>
                  <a:lnTo>
                    <a:pt x="132" y="313"/>
                  </a:lnTo>
                  <a:lnTo>
                    <a:pt x="134" y="313"/>
                  </a:lnTo>
                  <a:lnTo>
                    <a:pt x="132" y="309"/>
                  </a:lnTo>
                  <a:lnTo>
                    <a:pt x="134" y="307"/>
                  </a:lnTo>
                  <a:lnTo>
                    <a:pt x="136" y="303"/>
                  </a:lnTo>
                  <a:lnTo>
                    <a:pt x="142" y="303"/>
                  </a:lnTo>
                  <a:lnTo>
                    <a:pt x="146" y="303"/>
                  </a:lnTo>
                  <a:lnTo>
                    <a:pt x="150" y="303"/>
                  </a:lnTo>
                  <a:lnTo>
                    <a:pt x="155" y="303"/>
                  </a:lnTo>
                  <a:lnTo>
                    <a:pt x="165" y="305"/>
                  </a:lnTo>
                  <a:lnTo>
                    <a:pt x="167" y="311"/>
                  </a:lnTo>
                  <a:lnTo>
                    <a:pt x="167" y="317"/>
                  </a:lnTo>
                  <a:lnTo>
                    <a:pt x="163" y="319"/>
                  </a:lnTo>
                  <a:lnTo>
                    <a:pt x="161" y="324"/>
                  </a:lnTo>
                  <a:lnTo>
                    <a:pt x="161" y="326"/>
                  </a:lnTo>
                  <a:lnTo>
                    <a:pt x="161" y="330"/>
                  </a:lnTo>
                  <a:lnTo>
                    <a:pt x="169" y="334"/>
                  </a:lnTo>
                  <a:lnTo>
                    <a:pt x="176" y="334"/>
                  </a:lnTo>
                  <a:lnTo>
                    <a:pt x="184" y="336"/>
                  </a:lnTo>
                  <a:lnTo>
                    <a:pt x="196" y="336"/>
                  </a:lnTo>
                  <a:lnTo>
                    <a:pt x="205" y="340"/>
                  </a:lnTo>
                  <a:lnTo>
                    <a:pt x="211" y="336"/>
                  </a:lnTo>
                  <a:lnTo>
                    <a:pt x="213" y="334"/>
                  </a:lnTo>
                  <a:lnTo>
                    <a:pt x="221" y="334"/>
                  </a:lnTo>
                  <a:lnTo>
                    <a:pt x="226" y="330"/>
                  </a:lnTo>
                  <a:lnTo>
                    <a:pt x="228" y="330"/>
                  </a:lnTo>
                  <a:lnTo>
                    <a:pt x="236" y="332"/>
                  </a:lnTo>
                  <a:lnTo>
                    <a:pt x="244" y="334"/>
                  </a:lnTo>
                  <a:lnTo>
                    <a:pt x="247" y="334"/>
                  </a:lnTo>
                  <a:lnTo>
                    <a:pt x="253" y="334"/>
                  </a:lnTo>
                  <a:lnTo>
                    <a:pt x="259" y="330"/>
                  </a:lnTo>
                  <a:lnTo>
                    <a:pt x="261" y="326"/>
                  </a:lnTo>
                  <a:lnTo>
                    <a:pt x="265" y="317"/>
                  </a:lnTo>
                  <a:lnTo>
                    <a:pt x="265" y="311"/>
                  </a:lnTo>
                  <a:lnTo>
                    <a:pt x="263" y="307"/>
                  </a:lnTo>
                  <a:lnTo>
                    <a:pt x="265" y="303"/>
                  </a:lnTo>
                  <a:lnTo>
                    <a:pt x="269" y="301"/>
                  </a:lnTo>
                  <a:lnTo>
                    <a:pt x="269" y="292"/>
                  </a:lnTo>
                  <a:lnTo>
                    <a:pt x="272" y="290"/>
                  </a:lnTo>
                  <a:lnTo>
                    <a:pt x="276" y="288"/>
                  </a:lnTo>
                  <a:lnTo>
                    <a:pt x="278" y="286"/>
                  </a:lnTo>
                  <a:lnTo>
                    <a:pt x="274" y="284"/>
                  </a:lnTo>
                  <a:lnTo>
                    <a:pt x="270" y="282"/>
                  </a:lnTo>
                  <a:lnTo>
                    <a:pt x="269" y="276"/>
                  </a:lnTo>
                  <a:lnTo>
                    <a:pt x="265" y="269"/>
                  </a:lnTo>
                  <a:lnTo>
                    <a:pt x="261" y="269"/>
                  </a:lnTo>
                  <a:lnTo>
                    <a:pt x="257" y="269"/>
                  </a:lnTo>
                  <a:lnTo>
                    <a:pt x="255" y="263"/>
                  </a:lnTo>
                  <a:lnTo>
                    <a:pt x="253" y="259"/>
                  </a:lnTo>
                  <a:lnTo>
                    <a:pt x="253" y="257"/>
                  </a:lnTo>
                  <a:lnTo>
                    <a:pt x="249" y="246"/>
                  </a:lnTo>
                  <a:lnTo>
                    <a:pt x="247" y="238"/>
                  </a:lnTo>
                  <a:lnTo>
                    <a:pt x="253" y="236"/>
                  </a:lnTo>
                  <a:lnTo>
                    <a:pt x="255" y="232"/>
                  </a:lnTo>
                  <a:lnTo>
                    <a:pt x="257" y="232"/>
                  </a:lnTo>
                  <a:lnTo>
                    <a:pt x="255" y="228"/>
                  </a:lnTo>
                  <a:lnTo>
                    <a:pt x="253" y="226"/>
                  </a:lnTo>
                  <a:lnTo>
                    <a:pt x="249" y="224"/>
                  </a:lnTo>
                  <a:lnTo>
                    <a:pt x="249" y="223"/>
                  </a:lnTo>
                  <a:lnTo>
                    <a:pt x="247" y="221"/>
                  </a:lnTo>
                  <a:lnTo>
                    <a:pt x="246" y="217"/>
                  </a:lnTo>
                  <a:lnTo>
                    <a:pt x="244" y="215"/>
                  </a:lnTo>
                  <a:lnTo>
                    <a:pt x="244" y="213"/>
                  </a:lnTo>
                  <a:lnTo>
                    <a:pt x="242" y="209"/>
                  </a:lnTo>
                  <a:lnTo>
                    <a:pt x="242" y="207"/>
                  </a:lnTo>
                  <a:lnTo>
                    <a:pt x="242" y="205"/>
                  </a:lnTo>
                  <a:lnTo>
                    <a:pt x="242" y="203"/>
                  </a:lnTo>
                  <a:lnTo>
                    <a:pt x="242" y="201"/>
                  </a:lnTo>
                  <a:lnTo>
                    <a:pt x="242" y="200"/>
                  </a:lnTo>
                  <a:lnTo>
                    <a:pt x="244" y="194"/>
                  </a:lnTo>
                  <a:lnTo>
                    <a:pt x="244" y="190"/>
                  </a:lnTo>
                  <a:lnTo>
                    <a:pt x="246" y="190"/>
                  </a:lnTo>
                  <a:lnTo>
                    <a:pt x="247" y="188"/>
                  </a:lnTo>
                  <a:lnTo>
                    <a:pt x="249" y="188"/>
                  </a:lnTo>
                  <a:lnTo>
                    <a:pt x="251" y="188"/>
                  </a:lnTo>
                  <a:lnTo>
                    <a:pt x="253" y="188"/>
                  </a:lnTo>
                  <a:lnTo>
                    <a:pt x="255" y="186"/>
                  </a:lnTo>
                  <a:lnTo>
                    <a:pt x="255" y="184"/>
                  </a:lnTo>
                  <a:lnTo>
                    <a:pt x="257" y="184"/>
                  </a:lnTo>
                  <a:lnTo>
                    <a:pt x="259" y="184"/>
                  </a:lnTo>
                  <a:lnTo>
                    <a:pt x="261" y="182"/>
                  </a:lnTo>
                  <a:lnTo>
                    <a:pt x="265" y="182"/>
                  </a:lnTo>
                  <a:lnTo>
                    <a:pt x="267" y="182"/>
                  </a:lnTo>
                  <a:lnTo>
                    <a:pt x="269" y="178"/>
                  </a:lnTo>
                  <a:lnTo>
                    <a:pt x="274" y="176"/>
                  </a:lnTo>
                  <a:lnTo>
                    <a:pt x="282" y="176"/>
                  </a:lnTo>
                  <a:lnTo>
                    <a:pt x="288" y="176"/>
                  </a:lnTo>
                  <a:lnTo>
                    <a:pt x="299" y="176"/>
                  </a:lnTo>
                  <a:lnTo>
                    <a:pt x="305" y="175"/>
                  </a:lnTo>
                  <a:lnTo>
                    <a:pt x="315" y="173"/>
                  </a:lnTo>
                  <a:lnTo>
                    <a:pt x="322" y="175"/>
                  </a:lnTo>
                  <a:lnTo>
                    <a:pt x="326" y="173"/>
                  </a:lnTo>
                  <a:lnTo>
                    <a:pt x="326" y="167"/>
                  </a:lnTo>
                  <a:lnTo>
                    <a:pt x="330" y="167"/>
                  </a:lnTo>
                  <a:lnTo>
                    <a:pt x="334" y="167"/>
                  </a:lnTo>
                  <a:lnTo>
                    <a:pt x="338" y="171"/>
                  </a:lnTo>
                  <a:lnTo>
                    <a:pt x="338" y="165"/>
                  </a:lnTo>
                  <a:lnTo>
                    <a:pt x="338" y="163"/>
                  </a:lnTo>
                  <a:lnTo>
                    <a:pt x="336" y="157"/>
                  </a:lnTo>
                  <a:lnTo>
                    <a:pt x="336" y="152"/>
                  </a:lnTo>
                  <a:lnTo>
                    <a:pt x="334" y="152"/>
                  </a:lnTo>
                  <a:lnTo>
                    <a:pt x="334" y="146"/>
                  </a:lnTo>
                  <a:lnTo>
                    <a:pt x="334" y="144"/>
                  </a:lnTo>
                  <a:lnTo>
                    <a:pt x="338" y="140"/>
                  </a:lnTo>
                  <a:lnTo>
                    <a:pt x="340" y="140"/>
                  </a:lnTo>
                  <a:lnTo>
                    <a:pt x="340" y="136"/>
                  </a:lnTo>
                  <a:lnTo>
                    <a:pt x="341" y="134"/>
                  </a:lnTo>
                  <a:lnTo>
                    <a:pt x="345" y="132"/>
                  </a:lnTo>
                  <a:lnTo>
                    <a:pt x="345" y="134"/>
                  </a:lnTo>
                  <a:lnTo>
                    <a:pt x="349" y="132"/>
                  </a:lnTo>
                  <a:lnTo>
                    <a:pt x="353" y="136"/>
                  </a:lnTo>
                  <a:lnTo>
                    <a:pt x="357" y="138"/>
                  </a:lnTo>
                  <a:lnTo>
                    <a:pt x="361" y="142"/>
                  </a:lnTo>
                  <a:lnTo>
                    <a:pt x="363" y="140"/>
                  </a:lnTo>
                  <a:lnTo>
                    <a:pt x="365" y="140"/>
                  </a:lnTo>
                  <a:lnTo>
                    <a:pt x="366" y="138"/>
                  </a:lnTo>
                  <a:lnTo>
                    <a:pt x="370" y="138"/>
                  </a:lnTo>
                  <a:lnTo>
                    <a:pt x="376" y="140"/>
                  </a:lnTo>
                  <a:lnTo>
                    <a:pt x="382" y="130"/>
                  </a:lnTo>
                  <a:lnTo>
                    <a:pt x="391" y="129"/>
                  </a:lnTo>
                  <a:lnTo>
                    <a:pt x="395" y="125"/>
                  </a:lnTo>
                  <a:lnTo>
                    <a:pt x="395" y="121"/>
                  </a:lnTo>
                  <a:lnTo>
                    <a:pt x="395" y="117"/>
                  </a:lnTo>
                  <a:lnTo>
                    <a:pt x="391" y="113"/>
                  </a:lnTo>
                  <a:lnTo>
                    <a:pt x="388" y="111"/>
                  </a:lnTo>
                  <a:lnTo>
                    <a:pt x="386" y="111"/>
                  </a:lnTo>
                  <a:lnTo>
                    <a:pt x="384" y="111"/>
                  </a:lnTo>
                  <a:lnTo>
                    <a:pt x="382" y="111"/>
                  </a:lnTo>
                  <a:lnTo>
                    <a:pt x="380" y="105"/>
                  </a:lnTo>
                  <a:lnTo>
                    <a:pt x="380" y="104"/>
                  </a:lnTo>
                  <a:lnTo>
                    <a:pt x="380" y="98"/>
                  </a:lnTo>
                  <a:lnTo>
                    <a:pt x="380" y="96"/>
                  </a:lnTo>
                  <a:lnTo>
                    <a:pt x="382" y="96"/>
                  </a:lnTo>
                  <a:lnTo>
                    <a:pt x="382" y="92"/>
                  </a:lnTo>
                  <a:lnTo>
                    <a:pt x="380" y="90"/>
                  </a:lnTo>
                  <a:lnTo>
                    <a:pt x="380" y="92"/>
                  </a:lnTo>
                  <a:lnTo>
                    <a:pt x="370" y="90"/>
                  </a:lnTo>
                  <a:lnTo>
                    <a:pt x="365" y="98"/>
                  </a:lnTo>
                  <a:lnTo>
                    <a:pt x="355" y="92"/>
                  </a:lnTo>
                  <a:lnTo>
                    <a:pt x="357" y="90"/>
                  </a:lnTo>
                  <a:lnTo>
                    <a:pt x="361" y="86"/>
                  </a:lnTo>
                  <a:lnTo>
                    <a:pt x="359" y="84"/>
                  </a:lnTo>
                  <a:lnTo>
                    <a:pt x="353" y="79"/>
                  </a:lnTo>
                  <a:lnTo>
                    <a:pt x="349" y="82"/>
                  </a:lnTo>
                  <a:lnTo>
                    <a:pt x="343" y="86"/>
                  </a:lnTo>
                  <a:lnTo>
                    <a:pt x="336" y="88"/>
                  </a:lnTo>
                  <a:lnTo>
                    <a:pt x="332" y="86"/>
                  </a:lnTo>
                  <a:lnTo>
                    <a:pt x="334" y="81"/>
                  </a:lnTo>
                  <a:lnTo>
                    <a:pt x="336" y="75"/>
                  </a:lnTo>
                  <a:lnTo>
                    <a:pt x="336" y="67"/>
                  </a:lnTo>
                  <a:lnTo>
                    <a:pt x="332" y="67"/>
                  </a:lnTo>
                  <a:lnTo>
                    <a:pt x="328" y="65"/>
                  </a:lnTo>
                  <a:lnTo>
                    <a:pt x="326" y="59"/>
                  </a:lnTo>
                  <a:lnTo>
                    <a:pt x="324" y="54"/>
                  </a:lnTo>
                  <a:lnTo>
                    <a:pt x="320" y="56"/>
                  </a:lnTo>
                  <a:lnTo>
                    <a:pt x="318" y="57"/>
                  </a:lnTo>
                  <a:lnTo>
                    <a:pt x="313" y="57"/>
                  </a:lnTo>
                  <a:lnTo>
                    <a:pt x="305" y="50"/>
                  </a:lnTo>
                  <a:lnTo>
                    <a:pt x="301" y="56"/>
                  </a:lnTo>
                  <a:lnTo>
                    <a:pt x="299" y="61"/>
                  </a:lnTo>
                  <a:lnTo>
                    <a:pt x="295" y="61"/>
                  </a:lnTo>
                  <a:lnTo>
                    <a:pt x="286" y="56"/>
                  </a:lnTo>
                  <a:lnTo>
                    <a:pt x="280" y="52"/>
                  </a:lnTo>
                  <a:lnTo>
                    <a:pt x="276" y="50"/>
                  </a:lnTo>
                  <a:lnTo>
                    <a:pt x="272" y="52"/>
                  </a:lnTo>
                  <a:lnTo>
                    <a:pt x="276" y="57"/>
                  </a:lnTo>
                  <a:lnTo>
                    <a:pt x="276" y="63"/>
                  </a:lnTo>
                  <a:lnTo>
                    <a:pt x="276" y="69"/>
                  </a:lnTo>
                  <a:lnTo>
                    <a:pt x="274" y="73"/>
                  </a:lnTo>
                  <a:lnTo>
                    <a:pt x="270" y="69"/>
                  </a:lnTo>
                  <a:lnTo>
                    <a:pt x="267" y="67"/>
                  </a:lnTo>
                  <a:lnTo>
                    <a:pt x="261" y="71"/>
                  </a:lnTo>
                  <a:lnTo>
                    <a:pt x="259" y="67"/>
                  </a:lnTo>
                  <a:lnTo>
                    <a:pt x="253" y="69"/>
                  </a:lnTo>
                  <a:lnTo>
                    <a:pt x="246" y="69"/>
                  </a:lnTo>
                  <a:lnTo>
                    <a:pt x="242" y="73"/>
                  </a:lnTo>
                  <a:lnTo>
                    <a:pt x="236" y="69"/>
                  </a:lnTo>
                  <a:lnTo>
                    <a:pt x="234" y="61"/>
                  </a:lnTo>
                  <a:lnTo>
                    <a:pt x="232" y="57"/>
                  </a:lnTo>
                  <a:lnTo>
                    <a:pt x="228" y="57"/>
                  </a:lnTo>
                  <a:lnTo>
                    <a:pt x="226" y="56"/>
                  </a:lnTo>
                  <a:lnTo>
                    <a:pt x="224" y="54"/>
                  </a:lnTo>
                  <a:lnTo>
                    <a:pt x="221" y="50"/>
                  </a:lnTo>
                  <a:lnTo>
                    <a:pt x="217" y="48"/>
                  </a:lnTo>
                  <a:lnTo>
                    <a:pt x="211" y="44"/>
                  </a:lnTo>
                  <a:lnTo>
                    <a:pt x="209" y="44"/>
                  </a:lnTo>
                  <a:lnTo>
                    <a:pt x="207" y="42"/>
                  </a:lnTo>
                  <a:lnTo>
                    <a:pt x="205" y="38"/>
                  </a:lnTo>
                  <a:lnTo>
                    <a:pt x="203" y="36"/>
                  </a:lnTo>
                  <a:lnTo>
                    <a:pt x="205" y="33"/>
                  </a:lnTo>
                  <a:lnTo>
                    <a:pt x="198" y="29"/>
                  </a:lnTo>
                  <a:lnTo>
                    <a:pt x="192" y="27"/>
                  </a:lnTo>
                  <a:lnTo>
                    <a:pt x="188" y="25"/>
                  </a:lnTo>
                  <a:lnTo>
                    <a:pt x="182" y="27"/>
                  </a:lnTo>
                  <a:lnTo>
                    <a:pt x="178" y="34"/>
                  </a:lnTo>
                  <a:lnTo>
                    <a:pt x="176" y="40"/>
                  </a:lnTo>
                  <a:lnTo>
                    <a:pt x="169" y="40"/>
                  </a:lnTo>
                  <a:lnTo>
                    <a:pt x="163" y="31"/>
                  </a:lnTo>
                  <a:lnTo>
                    <a:pt x="157" y="25"/>
                  </a:lnTo>
                  <a:lnTo>
                    <a:pt x="150" y="21"/>
                  </a:lnTo>
                  <a:lnTo>
                    <a:pt x="146" y="15"/>
                  </a:lnTo>
                  <a:lnTo>
                    <a:pt x="146" y="10"/>
                  </a:lnTo>
                  <a:lnTo>
                    <a:pt x="142" y="6"/>
                  </a:lnTo>
                  <a:lnTo>
                    <a:pt x="142" y="2"/>
                  </a:lnTo>
                  <a:lnTo>
                    <a:pt x="136" y="2"/>
                  </a:lnTo>
                  <a:lnTo>
                    <a:pt x="136" y="8"/>
                  </a:lnTo>
                  <a:lnTo>
                    <a:pt x="132" y="4"/>
                  </a:lnTo>
                  <a:lnTo>
                    <a:pt x="128" y="2"/>
                  </a:lnTo>
                  <a:lnTo>
                    <a:pt x="127" y="4"/>
                  </a:lnTo>
                  <a:lnTo>
                    <a:pt x="125" y="4"/>
                  </a:lnTo>
                  <a:lnTo>
                    <a:pt x="121" y="4"/>
                  </a:lnTo>
                  <a:lnTo>
                    <a:pt x="119" y="4"/>
                  </a:lnTo>
                  <a:lnTo>
                    <a:pt x="115" y="2"/>
                  </a:lnTo>
                  <a:lnTo>
                    <a:pt x="113" y="0"/>
                  </a:lnTo>
                  <a:lnTo>
                    <a:pt x="111" y="6"/>
                  </a:lnTo>
                  <a:lnTo>
                    <a:pt x="111" y="11"/>
                  </a:lnTo>
                  <a:lnTo>
                    <a:pt x="102" y="11"/>
                  </a:lnTo>
                  <a:lnTo>
                    <a:pt x="98" y="15"/>
                  </a:lnTo>
                  <a:lnTo>
                    <a:pt x="100" y="19"/>
                  </a:lnTo>
                  <a:lnTo>
                    <a:pt x="104" y="17"/>
                  </a:lnTo>
                  <a:lnTo>
                    <a:pt x="105" y="21"/>
                  </a:lnTo>
                  <a:lnTo>
                    <a:pt x="104" y="25"/>
                  </a:lnTo>
                  <a:lnTo>
                    <a:pt x="98" y="29"/>
                  </a:lnTo>
                  <a:lnTo>
                    <a:pt x="98" y="33"/>
                  </a:lnTo>
                  <a:lnTo>
                    <a:pt x="102" y="36"/>
                  </a:lnTo>
                  <a:lnTo>
                    <a:pt x="98" y="46"/>
                  </a:lnTo>
                  <a:lnTo>
                    <a:pt x="96" y="52"/>
                  </a:lnTo>
                  <a:lnTo>
                    <a:pt x="94" y="57"/>
                  </a:lnTo>
                  <a:lnTo>
                    <a:pt x="96" y="59"/>
                  </a:lnTo>
                  <a:lnTo>
                    <a:pt x="94" y="63"/>
                  </a:lnTo>
                  <a:lnTo>
                    <a:pt x="98" y="67"/>
                  </a:lnTo>
                  <a:lnTo>
                    <a:pt x="96" y="75"/>
                  </a:lnTo>
                  <a:lnTo>
                    <a:pt x="90" y="77"/>
                  </a:lnTo>
                  <a:lnTo>
                    <a:pt x="86" y="81"/>
                  </a:lnTo>
                  <a:lnTo>
                    <a:pt x="88" y="84"/>
                  </a:lnTo>
                  <a:lnTo>
                    <a:pt x="86" y="86"/>
                  </a:lnTo>
                  <a:lnTo>
                    <a:pt x="82" y="86"/>
                  </a:lnTo>
                  <a:lnTo>
                    <a:pt x="82" y="88"/>
                  </a:lnTo>
                  <a:lnTo>
                    <a:pt x="80" y="90"/>
                  </a:lnTo>
                  <a:lnTo>
                    <a:pt x="79" y="92"/>
                  </a:lnTo>
                  <a:lnTo>
                    <a:pt x="79" y="96"/>
                  </a:lnTo>
                  <a:lnTo>
                    <a:pt x="79" y="98"/>
                  </a:lnTo>
                  <a:lnTo>
                    <a:pt x="75" y="98"/>
                  </a:lnTo>
                  <a:lnTo>
                    <a:pt x="71" y="96"/>
                  </a:lnTo>
                  <a:lnTo>
                    <a:pt x="65" y="96"/>
                  </a:lnTo>
                  <a:lnTo>
                    <a:pt x="63" y="96"/>
                  </a:lnTo>
                  <a:lnTo>
                    <a:pt x="61" y="98"/>
                  </a:lnTo>
                  <a:lnTo>
                    <a:pt x="61" y="100"/>
                  </a:lnTo>
                  <a:lnTo>
                    <a:pt x="61" y="102"/>
                  </a:lnTo>
                  <a:lnTo>
                    <a:pt x="59" y="105"/>
                  </a:lnTo>
                  <a:lnTo>
                    <a:pt x="57" y="107"/>
                  </a:lnTo>
                  <a:lnTo>
                    <a:pt x="56" y="111"/>
                  </a:lnTo>
                  <a:lnTo>
                    <a:pt x="54" y="113"/>
                  </a:lnTo>
                  <a:lnTo>
                    <a:pt x="52" y="117"/>
                  </a:lnTo>
                  <a:lnTo>
                    <a:pt x="50" y="119"/>
                  </a:lnTo>
                  <a:lnTo>
                    <a:pt x="48" y="119"/>
                  </a:lnTo>
                  <a:lnTo>
                    <a:pt x="46" y="119"/>
                  </a:lnTo>
                  <a:lnTo>
                    <a:pt x="44" y="121"/>
                  </a:lnTo>
                  <a:lnTo>
                    <a:pt x="40" y="125"/>
                  </a:lnTo>
                  <a:lnTo>
                    <a:pt x="38" y="125"/>
                  </a:lnTo>
                  <a:lnTo>
                    <a:pt x="38" y="130"/>
                  </a:lnTo>
                  <a:lnTo>
                    <a:pt x="33" y="136"/>
                  </a:lnTo>
                  <a:lnTo>
                    <a:pt x="29" y="140"/>
                  </a:lnTo>
                  <a:lnTo>
                    <a:pt x="27" y="146"/>
                  </a:lnTo>
                  <a:lnTo>
                    <a:pt x="21" y="152"/>
                  </a:lnTo>
                  <a:lnTo>
                    <a:pt x="19" y="155"/>
                  </a:lnTo>
                  <a:lnTo>
                    <a:pt x="13" y="157"/>
                  </a:lnTo>
                  <a:lnTo>
                    <a:pt x="9" y="157"/>
                  </a:lnTo>
                  <a:lnTo>
                    <a:pt x="6" y="163"/>
                  </a:lnTo>
                  <a:lnTo>
                    <a:pt x="6" y="165"/>
                  </a:lnTo>
                  <a:lnTo>
                    <a:pt x="4" y="171"/>
                  </a:lnTo>
                  <a:lnTo>
                    <a:pt x="6" y="173"/>
                  </a:lnTo>
                  <a:lnTo>
                    <a:pt x="8" y="176"/>
                  </a:lnTo>
                  <a:lnTo>
                    <a:pt x="9" y="176"/>
                  </a:lnTo>
                  <a:lnTo>
                    <a:pt x="11" y="178"/>
                  </a:lnTo>
                  <a:lnTo>
                    <a:pt x="15" y="182"/>
                  </a:lnTo>
                  <a:lnTo>
                    <a:pt x="15" y="184"/>
                  </a:lnTo>
                  <a:lnTo>
                    <a:pt x="15" y="188"/>
                  </a:lnTo>
                  <a:lnTo>
                    <a:pt x="17" y="190"/>
                  </a:lnTo>
                  <a:lnTo>
                    <a:pt x="17" y="194"/>
                  </a:lnTo>
                  <a:lnTo>
                    <a:pt x="17" y="198"/>
                  </a:lnTo>
                  <a:lnTo>
                    <a:pt x="19" y="200"/>
                  </a:lnTo>
                  <a:lnTo>
                    <a:pt x="21" y="203"/>
                  </a:lnTo>
                  <a:lnTo>
                    <a:pt x="21" y="205"/>
                  </a:lnTo>
                  <a:lnTo>
                    <a:pt x="17" y="209"/>
                  </a:lnTo>
                  <a:lnTo>
                    <a:pt x="15" y="211"/>
                  </a:lnTo>
                  <a:lnTo>
                    <a:pt x="15" y="213"/>
                  </a:lnTo>
                  <a:lnTo>
                    <a:pt x="11" y="215"/>
                  </a:lnTo>
                  <a:lnTo>
                    <a:pt x="9" y="215"/>
                  </a:lnTo>
                  <a:lnTo>
                    <a:pt x="6" y="215"/>
                  </a:lnTo>
                  <a:lnTo>
                    <a:pt x="6" y="219"/>
                  </a:lnTo>
                  <a:lnTo>
                    <a:pt x="4" y="223"/>
                  </a:lnTo>
                  <a:lnTo>
                    <a:pt x="0" y="232"/>
                  </a:lnTo>
                  <a:lnTo>
                    <a:pt x="2" y="232"/>
                  </a:lnTo>
                  <a:lnTo>
                    <a:pt x="8" y="238"/>
                  </a:lnTo>
                  <a:lnTo>
                    <a:pt x="9" y="242"/>
                  </a:lnTo>
                  <a:close/>
                </a:path>
              </a:pathLst>
            </a:custGeom>
            <a:noFill/>
            <a:ln w="3175">
              <a:solidFill>
                <a:srgbClr val="8F5545"/>
              </a:solidFill>
              <a:round/>
              <a:headEnd/>
              <a:tailEnd/>
            </a:ln>
          </p:spPr>
          <p:txBody>
            <a:bodyPr/>
            <a:lstStyle/>
            <a:p>
              <a:endParaRPr lang="es-MX">
                <a:latin typeface="Calibri" pitchFamily="34" charset="0"/>
              </a:endParaRPr>
            </a:p>
          </p:txBody>
        </p:sp>
        <p:sp>
          <p:nvSpPr>
            <p:cNvPr id="31762" name="Freeform 24"/>
            <p:cNvSpPr>
              <a:spLocks/>
            </p:cNvSpPr>
            <p:nvPr/>
          </p:nvSpPr>
          <p:spPr bwMode="auto">
            <a:xfrm>
              <a:off x="4119563" y="4630738"/>
              <a:ext cx="398462" cy="423862"/>
            </a:xfrm>
            <a:custGeom>
              <a:avLst/>
              <a:gdLst>
                <a:gd name="T0" fmla="*/ 2147483647 w 251"/>
                <a:gd name="T1" fmla="*/ 2147483647 h 267"/>
                <a:gd name="T2" fmla="*/ 2147483647 w 251"/>
                <a:gd name="T3" fmla="*/ 2147483647 h 267"/>
                <a:gd name="T4" fmla="*/ 2147483647 w 251"/>
                <a:gd name="T5" fmla="*/ 2147483647 h 267"/>
                <a:gd name="T6" fmla="*/ 2147483647 w 251"/>
                <a:gd name="T7" fmla="*/ 2147483647 h 267"/>
                <a:gd name="T8" fmla="*/ 2147483647 w 251"/>
                <a:gd name="T9" fmla="*/ 2147483647 h 267"/>
                <a:gd name="T10" fmla="*/ 2147483647 w 251"/>
                <a:gd name="T11" fmla="*/ 2147483647 h 267"/>
                <a:gd name="T12" fmla="*/ 2147483647 w 251"/>
                <a:gd name="T13" fmla="*/ 2147483647 h 267"/>
                <a:gd name="T14" fmla="*/ 2147483647 w 251"/>
                <a:gd name="T15" fmla="*/ 2147483647 h 267"/>
                <a:gd name="T16" fmla="*/ 2147483647 w 251"/>
                <a:gd name="T17" fmla="*/ 2147483647 h 267"/>
                <a:gd name="T18" fmla="*/ 2147483647 w 251"/>
                <a:gd name="T19" fmla="*/ 2147483647 h 267"/>
                <a:gd name="T20" fmla="*/ 2147483647 w 251"/>
                <a:gd name="T21" fmla="*/ 2147483647 h 267"/>
                <a:gd name="T22" fmla="*/ 2147483647 w 251"/>
                <a:gd name="T23" fmla="*/ 2147483647 h 267"/>
                <a:gd name="T24" fmla="*/ 2147483647 w 251"/>
                <a:gd name="T25" fmla="*/ 2147483647 h 267"/>
                <a:gd name="T26" fmla="*/ 2147483647 w 251"/>
                <a:gd name="T27" fmla="*/ 2147483647 h 267"/>
                <a:gd name="T28" fmla="*/ 2147483647 w 251"/>
                <a:gd name="T29" fmla="*/ 2147483647 h 267"/>
                <a:gd name="T30" fmla="*/ 2147483647 w 251"/>
                <a:gd name="T31" fmla="*/ 2147483647 h 267"/>
                <a:gd name="T32" fmla="*/ 2147483647 w 251"/>
                <a:gd name="T33" fmla="*/ 2147483647 h 267"/>
                <a:gd name="T34" fmla="*/ 2147483647 w 251"/>
                <a:gd name="T35" fmla="*/ 2147483647 h 267"/>
                <a:gd name="T36" fmla="*/ 2147483647 w 251"/>
                <a:gd name="T37" fmla="*/ 2147483647 h 267"/>
                <a:gd name="T38" fmla="*/ 2147483647 w 251"/>
                <a:gd name="T39" fmla="*/ 2147483647 h 267"/>
                <a:gd name="T40" fmla="*/ 2147483647 w 251"/>
                <a:gd name="T41" fmla="*/ 2147483647 h 267"/>
                <a:gd name="T42" fmla="*/ 2147483647 w 251"/>
                <a:gd name="T43" fmla="*/ 2147483647 h 267"/>
                <a:gd name="T44" fmla="*/ 2147483647 w 251"/>
                <a:gd name="T45" fmla="*/ 2147483647 h 267"/>
                <a:gd name="T46" fmla="*/ 2147483647 w 251"/>
                <a:gd name="T47" fmla="*/ 2147483647 h 267"/>
                <a:gd name="T48" fmla="*/ 2147483647 w 251"/>
                <a:gd name="T49" fmla="*/ 2147483647 h 267"/>
                <a:gd name="T50" fmla="*/ 2147483647 w 251"/>
                <a:gd name="T51" fmla="*/ 2147483647 h 267"/>
                <a:gd name="T52" fmla="*/ 2147483647 w 251"/>
                <a:gd name="T53" fmla="*/ 2147483647 h 267"/>
                <a:gd name="T54" fmla="*/ 2147483647 w 251"/>
                <a:gd name="T55" fmla="*/ 2147483647 h 267"/>
                <a:gd name="T56" fmla="*/ 2147483647 w 251"/>
                <a:gd name="T57" fmla="*/ 2147483647 h 267"/>
                <a:gd name="T58" fmla="*/ 2147483647 w 251"/>
                <a:gd name="T59" fmla="*/ 2147483647 h 267"/>
                <a:gd name="T60" fmla="*/ 2147483647 w 251"/>
                <a:gd name="T61" fmla="*/ 2147483647 h 267"/>
                <a:gd name="T62" fmla="*/ 2147483647 w 251"/>
                <a:gd name="T63" fmla="*/ 2147483647 h 267"/>
                <a:gd name="T64" fmla="*/ 2147483647 w 251"/>
                <a:gd name="T65" fmla="*/ 2147483647 h 267"/>
                <a:gd name="T66" fmla="*/ 2147483647 w 251"/>
                <a:gd name="T67" fmla="*/ 2147483647 h 267"/>
                <a:gd name="T68" fmla="*/ 2147483647 w 251"/>
                <a:gd name="T69" fmla="*/ 2147483647 h 267"/>
                <a:gd name="T70" fmla="*/ 2147483647 w 251"/>
                <a:gd name="T71" fmla="*/ 2147483647 h 267"/>
                <a:gd name="T72" fmla="*/ 2147483647 w 251"/>
                <a:gd name="T73" fmla="*/ 2147483647 h 267"/>
                <a:gd name="T74" fmla="*/ 2147483647 w 251"/>
                <a:gd name="T75" fmla="*/ 2147483647 h 267"/>
                <a:gd name="T76" fmla="*/ 2147483647 w 251"/>
                <a:gd name="T77" fmla="*/ 2147483647 h 267"/>
                <a:gd name="T78" fmla="*/ 2147483647 w 251"/>
                <a:gd name="T79" fmla="*/ 2147483647 h 267"/>
                <a:gd name="T80" fmla="*/ 2147483647 w 251"/>
                <a:gd name="T81" fmla="*/ 2147483647 h 267"/>
                <a:gd name="T82" fmla="*/ 2147483647 w 251"/>
                <a:gd name="T83" fmla="*/ 2147483647 h 267"/>
                <a:gd name="T84" fmla="*/ 2147483647 w 251"/>
                <a:gd name="T85" fmla="*/ 2147483647 h 267"/>
                <a:gd name="T86" fmla="*/ 2147483647 w 251"/>
                <a:gd name="T87" fmla="*/ 2147483647 h 267"/>
                <a:gd name="T88" fmla="*/ 2147483647 w 251"/>
                <a:gd name="T89" fmla="*/ 2147483647 h 267"/>
                <a:gd name="T90" fmla="*/ 2147483647 w 251"/>
                <a:gd name="T91" fmla="*/ 2147483647 h 267"/>
                <a:gd name="T92" fmla="*/ 2147483647 w 251"/>
                <a:gd name="T93" fmla="*/ 2147483647 h 267"/>
                <a:gd name="T94" fmla="*/ 2147483647 w 251"/>
                <a:gd name="T95" fmla="*/ 2147483647 h 267"/>
                <a:gd name="T96" fmla="*/ 2147483647 w 251"/>
                <a:gd name="T97" fmla="*/ 2147483647 h 267"/>
                <a:gd name="T98" fmla="*/ 2147483647 w 251"/>
                <a:gd name="T99" fmla="*/ 2147483647 h 267"/>
                <a:gd name="T100" fmla="*/ 2147483647 w 251"/>
                <a:gd name="T101" fmla="*/ 2147483647 h 267"/>
                <a:gd name="T102" fmla="*/ 2147483647 w 251"/>
                <a:gd name="T103" fmla="*/ 2147483647 h 267"/>
                <a:gd name="T104" fmla="*/ 2147483647 w 251"/>
                <a:gd name="T105" fmla="*/ 2147483647 h 267"/>
                <a:gd name="T106" fmla="*/ 2147483647 w 251"/>
                <a:gd name="T107" fmla="*/ 2147483647 h 267"/>
                <a:gd name="T108" fmla="*/ 2147483647 w 251"/>
                <a:gd name="T109" fmla="*/ 2147483647 h 267"/>
                <a:gd name="T110" fmla="*/ 0 w 251"/>
                <a:gd name="T111" fmla="*/ 2147483647 h 267"/>
                <a:gd name="T112" fmla="*/ 0 w 251"/>
                <a:gd name="T113" fmla="*/ 2147483647 h 267"/>
                <a:gd name="T114" fmla="*/ 2147483647 w 251"/>
                <a:gd name="T115" fmla="*/ 2147483647 h 267"/>
                <a:gd name="T116" fmla="*/ 2147483647 w 251"/>
                <a:gd name="T117" fmla="*/ 2147483647 h 267"/>
                <a:gd name="T118" fmla="*/ 2147483647 w 251"/>
                <a:gd name="T119" fmla="*/ 2147483647 h 267"/>
                <a:gd name="T120" fmla="*/ 2147483647 w 251"/>
                <a:gd name="T121" fmla="*/ 2147483647 h 267"/>
                <a:gd name="T122" fmla="*/ 2147483647 w 251"/>
                <a:gd name="T123" fmla="*/ 2147483647 h 267"/>
                <a:gd name="T124" fmla="*/ 2147483647 w 251"/>
                <a:gd name="T125" fmla="*/ 2147483647 h 2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1"/>
                <a:gd name="T190" fmla="*/ 0 h 267"/>
                <a:gd name="T191" fmla="*/ 251 w 251"/>
                <a:gd name="T192" fmla="*/ 267 h 2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1" h="267">
                  <a:moveTo>
                    <a:pt x="36" y="221"/>
                  </a:moveTo>
                  <a:lnTo>
                    <a:pt x="38" y="223"/>
                  </a:lnTo>
                  <a:lnTo>
                    <a:pt x="42" y="225"/>
                  </a:lnTo>
                  <a:lnTo>
                    <a:pt x="44" y="225"/>
                  </a:lnTo>
                  <a:lnTo>
                    <a:pt x="50" y="225"/>
                  </a:lnTo>
                  <a:lnTo>
                    <a:pt x="52" y="232"/>
                  </a:lnTo>
                  <a:lnTo>
                    <a:pt x="52" y="236"/>
                  </a:lnTo>
                  <a:lnTo>
                    <a:pt x="52" y="240"/>
                  </a:lnTo>
                  <a:lnTo>
                    <a:pt x="52" y="246"/>
                  </a:lnTo>
                  <a:lnTo>
                    <a:pt x="57" y="257"/>
                  </a:lnTo>
                  <a:lnTo>
                    <a:pt x="57" y="263"/>
                  </a:lnTo>
                  <a:lnTo>
                    <a:pt x="61" y="263"/>
                  </a:lnTo>
                  <a:lnTo>
                    <a:pt x="63" y="263"/>
                  </a:lnTo>
                  <a:lnTo>
                    <a:pt x="67" y="267"/>
                  </a:lnTo>
                  <a:lnTo>
                    <a:pt x="69" y="263"/>
                  </a:lnTo>
                  <a:lnTo>
                    <a:pt x="71" y="265"/>
                  </a:lnTo>
                  <a:lnTo>
                    <a:pt x="75" y="263"/>
                  </a:lnTo>
                  <a:lnTo>
                    <a:pt x="76" y="259"/>
                  </a:lnTo>
                  <a:lnTo>
                    <a:pt x="78" y="255"/>
                  </a:lnTo>
                  <a:lnTo>
                    <a:pt x="80" y="253"/>
                  </a:lnTo>
                  <a:lnTo>
                    <a:pt x="88" y="253"/>
                  </a:lnTo>
                  <a:lnTo>
                    <a:pt x="88" y="252"/>
                  </a:lnTo>
                  <a:lnTo>
                    <a:pt x="88" y="248"/>
                  </a:lnTo>
                  <a:lnTo>
                    <a:pt x="88" y="246"/>
                  </a:lnTo>
                  <a:lnTo>
                    <a:pt x="94" y="242"/>
                  </a:lnTo>
                  <a:lnTo>
                    <a:pt x="90" y="240"/>
                  </a:lnTo>
                  <a:lnTo>
                    <a:pt x="88" y="240"/>
                  </a:lnTo>
                  <a:lnTo>
                    <a:pt x="86" y="232"/>
                  </a:lnTo>
                  <a:lnTo>
                    <a:pt x="88" y="230"/>
                  </a:lnTo>
                  <a:lnTo>
                    <a:pt x="92" y="230"/>
                  </a:lnTo>
                  <a:lnTo>
                    <a:pt x="98" y="227"/>
                  </a:lnTo>
                  <a:lnTo>
                    <a:pt x="101" y="225"/>
                  </a:lnTo>
                  <a:lnTo>
                    <a:pt x="105" y="225"/>
                  </a:lnTo>
                  <a:lnTo>
                    <a:pt x="107" y="221"/>
                  </a:lnTo>
                  <a:lnTo>
                    <a:pt x="111" y="219"/>
                  </a:lnTo>
                  <a:lnTo>
                    <a:pt x="111" y="215"/>
                  </a:lnTo>
                  <a:lnTo>
                    <a:pt x="113" y="211"/>
                  </a:lnTo>
                  <a:lnTo>
                    <a:pt x="111" y="207"/>
                  </a:lnTo>
                  <a:lnTo>
                    <a:pt x="109" y="204"/>
                  </a:lnTo>
                  <a:lnTo>
                    <a:pt x="109" y="198"/>
                  </a:lnTo>
                  <a:lnTo>
                    <a:pt x="111" y="194"/>
                  </a:lnTo>
                  <a:lnTo>
                    <a:pt x="113" y="188"/>
                  </a:lnTo>
                  <a:lnTo>
                    <a:pt x="115" y="184"/>
                  </a:lnTo>
                  <a:lnTo>
                    <a:pt x="119" y="182"/>
                  </a:lnTo>
                  <a:lnTo>
                    <a:pt x="121" y="181"/>
                  </a:lnTo>
                  <a:lnTo>
                    <a:pt x="124" y="181"/>
                  </a:lnTo>
                  <a:lnTo>
                    <a:pt x="130" y="184"/>
                  </a:lnTo>
                  <a:lnTo>
                    <a:pt x="132" y="182"/>
                  </a:lnTo>
                  <a:lnTo>
                    <a:pt x="132" y="179"/>
                  </a:lnTo>
                  <a:lnTo>
                    <a:pt x="132" y="177"/>
                  </a:lnTo>
                  <a:lnTo>
                    <a:pt x="134" y="177"/>
                  </a:lnTo>
                  <a:lnTo>
                    <a:pt x="136" y="177"/>
                  </a:lnTo>
                  <a:lnTo>
                    <a:pt x="138" y="177"/>
                  </a:lnTo>
                  <a:lnTo>
                    <a:pt x="146" y="175"/>
                  </a:lnTo>
                  <a:lnTo>
                    <a:pt x="151" y="177"/>
                  </a:lnTo>
                  <a:lnTo>
                    <a:pt x="153" y="177"/>
                  </a:lnTo>
                  <a:lnTo>
                    <a:pt x="153" y="173"/>
                  </a:lnTo>
                  <a:lnTo>
                    <a:pt x="155" y="173"/>
                  </a:lnTo>
                  <a:lnTo>
                    <a:pt x="157" y="173"/>
                  </a:lnTo>
                  <a:lnTo>
                    <a:pt x="161" y="171"/>
                  </a:lnTo>
                  <a:lnTo>
                    <a:pt x="163" y="171"/>
                  </a:lnTo>
                  <a:lnTo>
                    <a:pt x="169" y="171"/>
                  </a:lnTo>
                  <a:lnTo>
                    <a:pt x="169" y="167"/>
                  </a:lnTo>
                  <a:lnTo>
                    <a:pt x="169" y="159"/>
                  </a:lnTo>
                  <a:lnTo>
                    <a:pt x="169" y="154"/>
                  </a:lnTo>
                  <a:lnTo>
                    <a:pt x="172" y="148"/>
                  </a:lnTo>
                  <a:lnTo>
                    <a:pt x="174" y="142"/>
                  </a:lnTo>
                  <a:lnTo>
                    <a:pt x="178" y="142"/>
                  </a:lnTo>
                  <a:lnTo>
                    <a:pt x="180" y="138"/>
                  </a:lnTo>
                  <a:lnTo>
                    <a:pt x="178" y="133"/>
                  </a:lnTo>
                  <a:lnTo>
                    <a:pt x="178" y="129"/>
                  </a:lnTo>
                  <a:lnTo>
                    <a:pt x="180" y="129"/>
                  </a:lnTo>
                  <a:lnTo>
                    <a:pt x="184" y="129"/>
                  </a:lnTo>
                  <a:lnTo>
                    <a:pt x="186" y="129"/>
                  </a:lnTo>
                  <a:lnTo>
                    <a:pt x="186" y="127"/>
                  </a:lnTo>
                  <a:lnTo>
                    <a:pt x="188" y="123"/>
                  </a:lnTo>
                  <a:lnTo>
                    <a:pt x="190" y="117"/>
                  </a:lnTo>
                  <a:lnTo>
                    <a:pt x="195" y="109"/>
                  </a:lnTo>
                  <a:lnTo>
                    <a:pt x="195" y="106"/>
                  </a:lnTo>
                  <a:lnTo>
                    <a:pt x="197" y="98"/>
                  </a:lnTo>
                  <a:lnTo>
                    <a:pt x="201" y="94"/>
                  </a:lnTo>
                  <a:lnTo>
                    <a:pt x="201" y="90"/>
                  </a:lnTo>
                  <a:lnTo>
                    <a:pt x="205" y="88"/>
                  </a:lnTo>
                  <a:lnTo>
                    <a:pt x="207" y="86"/>
                  </a:lnTo>
                  <a:lnTo>
                    <a:pt x="213" y="86"/>
                  </a:lnTo>
                  <a:lnTo>
                    <a:pt x="217" y="88"/>
                  </a:lnTo>
                  <a:lnTo>
                    <a:pt x="222" y="92"/>
                  </a:lnTo>
                  <a:lnTo>
                    <a:pt x="228" y="94"/>
                  </a:lnTo>
                  <a:lnTo>
                    <a:pt x="232" y="94"/>
                  </a:lnTo>
                  <a:lnTo>
                    <a:pt x="232" y="86"/>
                  </a:lnTo>
                  <a:lnTo>
                    <a:pt x="234" y="85"/>
                  </a:lnTo>
                  <a:lnTo>
                    <a:pt x="238" y="88"/>
                  </a:lnTo>
                  <a:lnTo>
                    <a:pt x="240" y="90"/>
                  </a:lnTo>
                  <a:lnTo>
                    <a:pt x="243" y="90"/>
                  </a:lnTo>
                  <a:lnTo>
                    <a:pt x="243" y="88"/>
                  </a:lnTo>
                  <a:lnTo>
                    <a:pt x="241" y="86"/>
                  </a:lnTo>
                  <a:lnTo>
                    <a:pt x="243" y="85"/>
                  </a:lnTo>
                  <a:lnTo>
                    <a:pt x="243" y="83"/>
                  </a:lnTo>
                  <a:lnTo>
                    <a:pt x="245" y="83"/>
                  </a:lnTo>
                  <a:lnTo>
                    <a:pt x="249" y="79"/>
                  </a:lnTo>
                  <a:lnTo>
                    <a:pt x="251" y="81"/>
                  </a:lnTo>
                  <a:lnTo>
                    <a:pt x="251" y="79"/>
                  </a:lnTo>
                  <a:lnTo>
                    <a:pt x="251" y="75"/>
                  </a:lnTo>
                  <a:lnTo>
                    <a:pt x="249" y="73"/>
                  </a:lnTo>
                  <a:lnTo>
                    <a:pt x="251" y="73"/>
                  </a:lnTo>
                  <a:lnTo>
                    <a:pt x="251" y="71"/>
                  </a:lnTo>
                  <a:lnTo>
                    <a:pt x="251" y="67"/>
                  </a:lnTo>
                  <a:lnTo>
                    <a:pt x="249" y="65"/>
                  </a:lnTo>
                  <a:lnTo>
                    <a:pt x="245" y="63"/>
                  </a:lnTo>
                  <a:lnTo>
                    <a:pt x="243" y="62"/>
                  </a:lnTo>
                  <a:lnTo>
                    <a:pt x="243" y="58"/>
                  </a:lnTo>
                  <a:lnTo>
                    <a:pt x="241" y="52"/>
                  </a:lnTo>
                  <a:lnTo>
                    <a:pt x="240" y="48"/>
                  </a:lnTo>
                  <a:lnTo>
                    <a:pt x="240" y="40"/>
                  </a:lnTo>
                  <a:lnTo>
                    <a:pt x="236" y="37"/>
                  </a:lnTo>
                  <a:lnTo>
                    <a:pt x="232" y="37"/>
                  </a:lnTo>
                  <a:lnTo>
                    <a:pt x="234" y="31"/>
                  </a:lnTo>
                  <a:lnTo>
                    <a:pt x="240" y="31"/>
                  </a:lnTo>
                  <a:lnTo>
                    <a:pt x="240" y="27"/>
                  </a:lnTo>
                  <a:lnTo>
                    <a:pt x="240" y="19"/>
                  </a:lnTo>
                  <a:lnTo>
                    <a:pt x="243" y="19"/>
                  </a:lnTo>
                  <a:lnTo>
                    <a:pt x="243" y="15"/>
                  </a:lnTo>
                  <a:lnTo>
                    <a:pt x="240" y="10"/>
                  </a:lnTo>
                  <a:lnTo>
                    <a:pt x="236" y="6"/>
                  </a:lnTo>
                  <a:lnTo>
                    <a:pt x="234" y="0"/>
                  </a:lnTo>
                  <a:lnTo>
                    <a:pt x="228" y="2"/>
                  </a:lnTo>
                  <a:lnTo>
                    <a:pt x="224" y="8"/>
                  </a:lnTo>
                  <a:lnTo>
                    <a:pt x="218" y="10"/>
                  </a:lnTo>
                  <a:lnTo>
                    <a:pt x="222" y="17"/>
                  </a:lnTo>
                  <a:lnTo>
                    <a:pt x="209" y="29"/>
                  </a:lnTo>
                  <a:lnTo>
                    <a:pt x="201" y="37"/>
                  </a:lnTo>
                  <a:lnTo>
                    <a:pt x="195" y="38"/>
                  </a:lnTo>
                  <a:lnTo>
                    <a:pt x="192" y="37"/>
                  </a:lnTo>
                  <a:lnTo>
                    <a:pt x="188" y="40"/>
                  </a:lnTo>
                  <a:lnTo>
                    <a:pt x="182" y="38"/>
                  </a:lnTo>
                  <a:lnTo>
                    <a:pt x="182" y="33"/>
                  </a:lnTo>
                  <a:lnTo>
                    <a:pt x="180" y="29"/>
                  </a:lnTo>
                  <a:lnTo>
                    <a:pt x="170" y="27"/>
                  </a:lnTo>
                  <a:lnTo>
                    <a:pt x="169" y="25"/>
                  </a:lnTo>
                  <a:lnTo>
                    <a:pt x="165" y="21"/>
                  </a:lnTo>
                  <a:lnTo>
                    <a:pt x="165" y="14"/>
                  </a:lnTo>
                  <a:lnTo>
                    <a:pt x="159" y="8"/>
                  </a:lnTo>
                  <a:lnTo>
                    <a:pt x="155" y="8"/>
                  </a:lnTo>
                  <a:lnTo>
                    <a:pt x="149" y="10"/>
                  </a:lnTo>
                  <a:lnTo>
                    <a:pt x="146" y="8"/>
                  </a:lnTo>
                  <a:lnTo>
                    <a:pt x="144" y="12"/>
                  </a:lnTo>
                  <a:lnTo>
                    <a:pt x="140" y="19"/>
                  </a:lnTo>
                  <a:lnTo>
                    <a:pt x="138" y="23"/>
                  </a:lnTo>
                  <a:lnTo>
                    <a:pt x="138" y="25"/>
                  </a:lnTo>
                  <a:lnTo>
                    <a:pt x="138" y="29"/>
                  </a:lnTo>
                  <a:lnTo>
                    <a:pt x="136" y="31"/>
                  </a:lnTo>
                  <a:lnTo>
                    <a:pt x="136" y="33"/>
                  </a:lnTo>
                  <a:lnTo>
                    <a:pt x="136" y="37"/>
                  </a:lnTo>
                  <a:lnTo>
                    <a:pt x="138" y="38"/>
                  </a:lnTo>
                  <a:lnTo>
                    <a:pt x="138" y="40"/>
                  </a:lnTo>
                  <a:lnTo>
                    <a:pt x="138" y="46"/>
                  </a:lnTo>
                  <a:lnTo>
                    <a:pt x="142" y="46"/>
                  </a:lnTo>
                  <a:lnTo>
                    <a:pt x="144" y="46"/>
                  </a:lnTo>
                  <a:lnTo>
                    <a:pt x="146" y="46"/>
                  </a:lnTo>
                  <a:lnTo>
                    <a:pt x="147" y="48"/>
                  </a:lnTo>
                  <a:lnTo>
                    <a:pt x="151" y="50"/>
                  </a:lnTo>
                  <a:lnTo>
                    <a:pt x="153" y="54"/>
                  </a:lnTo>
                  <a:lnTo>
                    <a:pt x="153" y="60"/>
                  </a:lnTo>
                  <a:lnTo>
                    <a:pt x="147" y="63"/>
                  </a:lnTo>
                  <a:lnTo>
                    <a:pt x="138" y="65"/>
                  </a:lnTo>
                  <a:lnTo>
                    <a:pt x="132" y="73"/>
                  </a:lnTo>
                  <a:lnTo>
                    <a:pt x="128" y="73"/>
                  </a:lnTo>
                  <a:lnTo>
                    <a:pt x="124" y="73"/>
                  </a:lnTo>
                  <a:lnTo>
                    <a:pt x="123" y="73"/>
                  </a:lnTo>
                  <a:lnTo>
                    <a:pt x="121" y="75"/>
                  </a:lnTo>
                  <a:lnTo>
                    <a:pt x="119" y="75"/>
                  </a:lnTo>
                  <a:lnTo>
                    <a:pt x="113" y="73"/>
                  </a:lnTo>
                  <a:lnTo>
                    <a:pt x="111" y="69"/>
                  </a:lnTo>
                  <a:lnTo>
                    <a:pt x="105" y="67"/>
                  </a:lnTo>
                  <a:lnTo>
                    <a:pt x="103" y="67"/>
                  </a:lnTo>
                  <a:lnTo>
                    <a:pt x="101" y="67"/>
                  </a:lnTo>
                  <a:lnTo>
                    <a:pt x="99" y="67"/>
                  </a:lnTo>
                  <a:lnTo>
                    <a:pt x="98" y="69"/>
                  </a:lnTo>
                  <a:lnTo>
                    <a:pt x="98" y="71"/>
                  </a:lnTo>
                  <a:lnTo>
                    <a:pt x="98" y="73"/>
                  </a:lnTo>
                  <a:lnTo>
                    <a:pt x="96" y="73"/>
                  </a:lnTo>
                  <a:lnTo>
                    <a:pt x="92" y="77"/>
                  </a:lnTo>
                  <a:lnTo>
                    <a:pt x="92" y="79"/>
                  </a:lnTo>
                  <a:lnTo>
                    <a:pt x="92" y="85"/>
                  </a:lnTo>
                  <a:lnTo>
                    <a:pt x="94" y="85"/>
                  </a:lnTo>
                  <a:lnTo>
                    <a:pt x="94" y="92"/>
                  </a:lnTo>
                  <a:lnTo>
                    <a:pt x="96" y="96"/>
                  </a:lnTo>
                  <a:lnTo>
                    <a:pt x="96" y="100"/>
                  </a:lnTo>
                  <a:lnTo>
                    <a:pt x="96" y="104"/>
                  </a:lnTo>
                  <a:lnTo>
                    <a:pt x="92" y="100"/>
                  </a:lnTo>
                  <a:lnTo>
                    <a:pt x="88" y="100"/>
                  </a:lnTo>
                  <a:lnTo>
                    <a:pt x="82" y="102"/>
                  </a:lnTo>
                  <a:lnTo>
                    <a:pt x="84" y="106"/>
                  </a:lnTo>
                  <a:lnTo>
                    <a:pt x="78" y="108"/>
                  </a:lnTo>
                  <a:lnTo>
                    <a:pt x="71" y="108"/>
                  </a:lnTo>
                  <a:lnTo>
                    <a:pt x="63" y="108"/>
                  </a:lnTo>
                  <a:lnTo>
                    <a:pt x="57" y="109"/>
                  </a:lnTo>
                  <a:lnTo>
                    <a:pt x="46" y="109"/>
                  </a:lnTo>
                  <a:lnTo>
                    <a:pt x="38" y="109"/>
                  </a:lnTo>
                  <a:lnTo>
                    <a:pt x="32" y="111"/>
                  </a:lnTo>
                  <a:lnTo>
                    <a:pt x="27" y="111"/>
                  </a:lnTo>
                  <a:lnTo>
                    <a:pt x="25" y="115"/>
                  </a:lnTo>
                  <a:lnTo>
                    <a:pt x="23" y="115"/>
                  </a:lnTo>
                  <a:lnTo>
                    <a:pt x="17" y="115"/>
                  </a:lnTo>
                  <a:lnTo>
                    <a:pt x="17" y="117"/>
                  </a:lnTo>
                  <a:lnTo>
                    <a:pt x="13" y="117"/>
                  </a:lnTo>
                  <a:lnTo>
                    <a:pt x="11" y="119"/>
                  </a:lnTo>
                  <a:lnTo>
                    <a:pt x="11" y="121"/>
                  </a:lnTo>
                  <a:lnTo>
                    <a:pt x="7" y="121"/>
                  </a:lnTo>
                  <a:lnTo>
                    <a:pt x="5" y="121"/>
                  </a:lnTo>
                  <a:lnTo>
                    <a:pt x="5" y="123"/>
                  </a:lnTo>
                  <a:lnTo>
                    <a:pt x="4" y="125"/>
                  </a:lnTo>
                  <a:lnTo>
                    <a:pt x="2" y="125"/>
                  </a:lnTo>
                  <a:lnTo>
                    <a:pt x="2" y="129"/>
                  </a:lnTo>
                  <a:lnTo>
                    <a:pt x="0" y="133"/>
                  </a:lnTo>
                  <a:lnTo>
                    <a:pt x="0" y="134"/>
                  </a:lnTo>
                  <a:lnTo>
                    <a:pt x="0" y="136"/>
                  </a:lnTo>
                  <a:lnTo>
                    <a:pt x="0" y="138"/>
                  </a:lnTo>
                  <a:lnTo>
                    <a:pt x="0" y="140"/>
                  </a:lnTo>
                  <a:lnTo>
                    <a:pt x="0" y="142"/>
                  </a:lnTo>
                  <a:lnTo>
                    <a:pt x="2" y="146"/>
                  </a:lnTo>
                  <a:lnTo>
                    <a:pt x="2" y="148"/>
                  </a:lnTo>
                  <a:lnTo>
                    <a:pt x="4" y="150"/>
                  </a:lnTo>
                  <a:lnTo>
                    <a:pt x="5" y="154"/>
                  </a:lnTo>
                  <a:lnTo>
                    <a:pt x="5" y="157"/>
                  </a:lnTo>
                  <a:lnTo>
                    <a:pt x="7" y="159"/>
                  </a:lnTo>
                  <a:lnTo>
                    <a:pt x="9" y="161"/>
                  </a:lnTo>
                  <a:lnTo>
                    <a:pt x="11" y="161"/>
                  </a:lnTo>
                  <a:lnTo>
                    <a:pt x="13" y="165"/>
                  </a:lnTo>
                  <a:lnTo>
                    <a:pt x="13" y="167"/>
                  </a:lnTo>
                  <a:lnTo>
                    <a:pt x="9" y="169"/>
                  </a:lnTo>
                  <a:lnTo>
                    <a:pt x="5" y="173"/>
                  </a:lnTo>
                  <a:lnTo>
                    <a:pt x="7" y="179"/>
                  </a:lnTo>
                  <a:lnTo>
                    <a:pt x="9" y="190"/>
                  </a:lnTo>
                  <a:lnTo>
                    <a:pt x="11" y="194"/>
                  </a:lnTo>
                  <a:lnTo>
                    <a:pt x="13" y="198"/>
                  </a:lnTo>
                  <a:lnTo>
                    <a:pt x="13" y="202"/>
                  </a:lnTo>
                  <a:lnTo>
                    <a:pt x="19" y="202"/>
                  </a:lnTo>
                  <a:lnTo>
                    <a:pt x="23" y="204"/>
                  </a:lnTo>
                  <a:lnTo>
                    <a:pt x="27" y="209"/>
                  </a:lnTo>
                  <a:lnTo>
                    <a:pt x="28" y="215"/>
                  </a:lnTo>
                  <a:lnTo>
                    <a:pt x="32" y="217"/>
                  </a:lnTo>
                  <a:lnTo>
                    <a:pt x="36" y="221"/>
                  </a:lnTo>
                  <a:close/>
                </a:path>
              </a:pathLst>
            </a:custGeom>
            <a:solidFill>
              <a:srgbClr val="FFFB9D"/>
            </a:solidFill>
            <a:ln w="9525">
              <a:noFill/>
              <a:round/>
              <a:headEnd/>
              <a:tailEnd/>
            </a:ln>
          </p:spPr>
          <p:txBody>
            <a:bodyPr/>
            <a:lstStyle/>
            <a:p>
              <a:endParaRPr lang="es-MX">
                <a:latin typeface="Calibri" pitchFamily="34" charset="0"/>
              </a:endParaRPr>
            </a:p>
          </p:txBody>
        </p:sp>
        <p:sp>
          <p:nvSpPr>
            <p:cNvPr id="31763" name="Freeform 25"/>
            <p:cNvSpPr>
              <a:spLocks/>
            </p:cNvSpPr>
            <p:nvPr/>
          </p:nvSpPr>
          <p:spPr bwMode="auto">
            <a:xfrm>
              <a:off x="4119563" y="4630738"/>
              <a:ext cx="398462" cy="423862"/>
            </a:xfrm>
            <a:custGeom>
              <a:avLst/>
              <a:gdLst>
                <a:gd name="T0" fmla="*/ 2147483647 w 251"/>
                <a:gd name="T1" fmla="*/ 2147483647 h 267"/>
                <a:gd name="T2" fmla="*/ 2147483647 w 251"/>
                <a:gd name="T3" fmla="*/ 2147483647 h 267"/>
                <a:gd name="T4" fmla="*/ 2147483647 w 251"/>
                <a:gd name="T5" fmla="*/ 2147483647 h 267"/>
                <a:gd name="T6" fmla="*/ 2147483647 w 251"/>
                <a:gd name="T7" fmla="*/ 2147483647 h 267"/>
                <a:gd name="T8" fmla="*/ 2147483647 w 251"/>
                <a:gd name="T9" fmla="*/ 2147483647 h 267"/>
                <a:gd name="T10" fmla="*/ 2147483647 w 251"/>
                <a:gd name="T11" fmla="*/ 2147483647 h 267"/>
                <a:gd name="T12" fmla="*/ 2147483647 w 251"/>
                <a:gd name="T13" fmla="*/ 2147483647 h 267"/>
                <a:gd name="T14" fmla="*/ 2147483647 w 251"/>
                <a:gd name="T15" fmla="*/ 2147483647 h 267"/>
                <a:gd name="T16" fmla="*/ 2147483647 w 251"/>
                <a:gd name="T17" fmla="*/ 2147483647 h 267"/>
                <a:gd name="T18" fmla="*/ 2147483647 w 251"/>
                <a:gd name="T19" fmla="*/ 2147483647 h 267"/>
                <a:gd name="T20" fmla="*/ 2147483647 w 251"/>
                <a:gd name="T21" fmla="*/ 2147483647 h 267"/>
                <a:gd name="T22" fmla="*/ 2147483647 w 251"/>
                <a:gd name="T23" fmla="*/ 2147483647 h 267"/>
                <a:gd name="T24" fmla="*/ 2147483647 w 251"/>
                <a:gd name="T25" fmla="*/ 2147483647 h 267"/>
                <a:gd name="T26" fmla="*/ 2147483647 w 251"/>
                <a:gd name="T27" fmla="*/ 2147483647 h 267"/>
                <a:gd name="T28" fmla="*/ 2147483647 w 251"/>
                <a:gd name="T29" fmla="*/ 2147483647 h 267"/>
                <a:gd name="T30" fmla="*/ 2147483647 w 251"/>
                <a:gd name="T31" fmla="*/ 2147483647 h 267"/>
                <a:gd name="T32" fmla="*/ 2147483647 w 251"/>
                <a:gd name="T33" fmla="*/ 2147483647 h 267"/>
                <a:gd name="T34" fmla="*/ 2147483647 w 251"/>
                <a:gd name="T35" fmla="*/ 2147483647 h 267"/>
                <a:gd name="T36" fmla="*/ 2147483647 w 251"/>
                <a:gd name="T37" fmla="*/ 2147483647 h 267"/>
                <a:gd name="T38" fmla="*/ 2147483647 w 251"/>
                <a:gd name="T39" fmla="*/ 2147483647 h 267"/>
                <a:gd name="T40" fmla="*/ 2147483647 w 251"/>
                <a:gd name="T41" fmla="*/ 2147483647 h 267"/>
                <a:gd name="T42" fmla="*/ 2147483647 w 251"/>
                <a:gd name="T43" fmla="*/ 2147483647 h 267"/>
                <a:gd name="T44" fmla="*/ 2147483647 w 251"/>
                <a:gd name="T45" fmla="*/ 2147483647 h 267"/>
                <a:gd name="T46" fmla="*/ 2147483647 w 251"/>
                <a:gd name="T47" fmla="*/ 2147483647 h 267"/>
                <a:gd name="T48" fmla="*/ 2147483647 w 251"/>
                <a:gd name="T49" fmla="*/ 2147483647 h 267"/>
                <a:gd name="T50" fmla="*/ 2147483647 w 251"/>
                <a:gd name="T51" fmla="*/ 2147483647 h 267"/>
                <a:gd name="T52" fmla="*/ 2147483647 w 251"/>
                <a:gd name="T53" fmla="*/ 2147483647 h 267"/>
                <a:gd name="T54" fmla="*/ 2147483647 w 251"/>
                <a:gd name="T55" fmla="*/ 2147483647 h 267"/>
                <a:gd name="T56" fmla="*/ 2147483647 w 251"/>
                <a:gd name="T57" fmla="*/ 2147483647 h 267"/>
                <a:gd name="T58" fmla="*/ 2147483647 w 251"/>
                <a:gd name="T59" fmla="*/ 2147483647 h 267"/>
                <a:gd name="T60" fmla="*/ 2147483647 w 251"/>
                <a:gd name="T61" fmla="*/ 2147483647 h 267"/>
                <a:gd name="T62" fmla="*/ 2147483647 w 251"/>
                <a:gd name="T63" fmla="*/ 2147483647 h 267"/>
                <a:gd name="T64" fmla="*/ 2147483647 w 251"/>
                <a:gd name="T65" fmla="*/ 2147483647 h 267"/>
                <a:gd name="T66" fmla="*/ 2147483647 w 251"/>
                <a:gd name="T67" fmla="*/ 2147483647 h 267"/>
                <a:gd name="T68" fmla="*/ 2147483647 w 251"/>
                <a:gd name="T69" fmla="*/ 2147483647 h 267"/>
                <a:gd name="T70" fmla="*/ 2147483647 w 251"/>
                <a:gd name="T71" fmla="*/ 2147483647 h 267"/>
                <a:gd name="T72" fmla="*/ 2147483647 w 251"/>
                <a:gd name="T73" fmla="*/ 2147483647 h 267"/>
                <a:gd name="T74" fmla="*/ 2147483647 w 251"/>
                <a:gd name="T75" fmla="*/ 2147483647 h 267"/>
                <a:gd name="T76" fmla="*/ 2147483647 w 251"/>
                <a:gd name="T77" fmla="*/ 2147483647 h 267"/>
                <a:gd name="T78" fmla="*/ 2147483647 w 251"/>
                <a:gd name="T79" fmla="*/ 2147483647 h 267"/>
                <a:gd name="T80" fmla="*/ 2147483647 w 251"/>
                <a:gd name="T81" fmla="*/ 2147483647 h 267"/>
                <a:gd name="T82" fmla="*/ 2147483647 w 251"/>
                <a:gd name="T83" fmla="*/ 2147483647 h 267"/>
                <a:gd name="T84" fmla="*/ 2147483647 w 251"/>
                <a:gd name="T85" fmla="*/ 2147483647 h 267"/>
                <a:gd name="T86" fmla="*/ 2147483647 w 251"/>
                <a:gd name="T87" fmla="*/ 2147483647 h 267"/>
                <a:gd name="T88" fmla="*/ 2147483647 w 251"/>
                <a:gd name="T89" fmla="*/ 2147483647 h 267"/>
                <a:gd name="T90" fmla="*/ 2147483647 w 251"/>
                <a:gd name="T91" fmla="*/ 2147483647 h 267"/>
                <a:gd name="T92" fmla="*/ 2147483647 w 251"/>
                <a:gd name="T93" fmla="*/ 2147483647 h 267"/>
                <a:gd name="T94" fmla="*/ 2147483647 w 251"/>
                <a:gd name="T95" fmla="*/ 2147483647 h 267"/>
                <a:gd name="T96" fmla="*/ 2147483647 w 251"/>
                <a:gd name="T97" fmla="*/ 2147483647 h 267"/>
                <a:gd name="T98" fmla="*/ 2147483647 w 251"/>
                <a:gd name="T99" fmla="*/ 2147483647 h 267"/>
                <a:gd name="T100" fmla="*/ 2147483647 w 251"/>
                <a:gd name="T101" fmla="*/ 2147483647 h 267"/>
                <a:gd name="T102" fmla="*/ 2147483647 w 251"/>
                <a:gd name="T103" fmla="*/ 2147483647 h 267"/>
                <a:gd name="T104" fmla="*/ 2147483647 w 251"/>
                <a:gd name="T105" fmla="*/ 2147483647 h 267"/>
                <a:gd name="T106" fmla="*/ 2147483647 w 251"/>
                <a:gd name="T107" fmla="*/ 2147483647 h 267"/>
                <a:gd name="T108" fmla="*/ 2147483647 w 251"/>
                <a:gd name="T109" fmla="*/ 2147483647 h 267"/>
                <a:gd name="T110" fmla="*/ 0 w 251"/>
                <a:gd name="T111" fmla="*/ 2147483647 h 267"/>
                <a:gd name="T112" fmla="*/ 0 w 251"/>
                <a:gd name="T113" fmla="*/ 2147483647 h 267"/>
                <a:gd name="T114" fmla="*/ 2147483647 w 251"/>
                <a:gd name="T115" fmla="*/ 2147483647 h 267"/>
                <a:gd name="T116" fmla="*/ 2147483647 w 251"/>
                <a:gd name="T117" fmla="*/ 2147483647 h 267"/>
                <a:gd name="T118" fmla="*/ 2147483647 w 251"/>
                <a:gd name="T119" fmla="*/ 2147483647 h 267"/>
                <a:gd name="T120" fmla="*/ 2147483647 w 251"/>
                <a:gd name="T121" fmla="*/ 2147483647 h 267"/>
                <a:gd name="T122" fmla="*/ 2147483647 w 251"/>
                <a:gd name="T123" fmla="*/ 2147483647 h 267"/>
                <a:gd name="T124" fmla="*/ 2147483647 w 251"/>
                <a:gd name="T125" fmla="*/ 2147483647 h 2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1"/>
                <a:gd name="T190" fmla="*/ 0 h 267"/>
                <a:gd name="T191" fmla="*/ 251 w 251"/>
                <a:gd name="T192" fmla="*/ 267 h 2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1" h="267">
                  <a:moveTo>
                    <a:pt x="36" y="221"/>
                  </a:moveTo>
                  <a:lnTo>
                    <a:pt x="38" y="223"/>
                  </a:lnTo>
                  <a:lnTo>
                    <a:pt x="42" y="225"/>
                  </a:lnTo>
                  <a:lnTo>
                    <a:pt x="44" y="225"/>
                  </a:lnTo>
                  <a:lnTo>
                    <a:pt x="50" y="225"/>
                  </a:lnTo>
                  <a:lnTo>
                    <a:pt x="52" y="232"/>
                  </a:lnTo>
                  <a:lnTo>
                    <a:pt x="52" y="236"/>
                  </a:lnTo>
                  <a:lnTo>
                    <a:pt x="52" y="240"/>
                  </a:lnTo>
                  <a:lnTo>
                    <a:pt x="52" y="246"/>
                  </a:lnTo>
                  <a:lnTo>
                    <a:pt x="57" y="257"/>
                  </a:lnTo>
                  <a:lnTo>
                    <a:pt x="57" y="263"/>
                  </a:lnTo>
                  <a:lnTo>
                    <a:pt x="61" y="263"/>
                  </a:lnTo>
                  <a:lnTo>
                    <a:pt x="63" y="263"/>
                  </a:lnTo>
                  <a:lnTo>
                    <a:pt x="67" y="267"/>
                  </a:lnTo>
                  <a:lnTo>
                    <a:pt x="69" y="263"/>
                  </a:lnTo>
                  <a:lnTo>
                    <a:pt x="71" y="265"/>
                  </a:lnTo>
                  <a:lnTo>
                    <a:pt x="75" y="263"/>
                  </a:lnTo>
                  <a:lnTo>
                    <a:pt x="76" y="259"/>
                  </a:lnTo>
                  <a:lnTo>
                    <a:pt x="78" y="255"/>
                  </a:lnTo>
                  <a:lnTo>
                    <a:pt x="80" y="253"/>
                  </a:lnTo>
                  <a:lnTo>
                    <a:pt x="88" y="253"/>
                  </a:lnTo>
                  <a:lnTo>
                    <a:pt x="88" y="252"/>
                  </a:lnTo>
                  <a:lnTo>
                    <a:pt x="88" y="248"/>
                  </a:lnTo>
                  <a:lnTo>
                    <a:pt x="88" y="246"/>
                  </a:lnTo>
                  <a:lnTo>
                    <a:pt x="94" y="242"/>
                  </a:lnTo>
                  <a:lnTo>
                    <a:pt x="90" y="240"/>
                  </a:lnTo>
                  <a:lnTo>
                    <a:pt x="88" y="240"/>
                  </a:lnTo>
                  <a:lnTo>
                    <a:pt x="86" y="232"/>
                  </a:lnTo>
                  <a:lnTo>
                    <a:pt x="88" y="230"/>
                  </a:lnTo>
                  <a:lnTo>
                    <a:pt x="92" y="230"/>
                  </a:lnTo>
                  <a:lnTo>
                    <a:pt x="98" y="227"/>
                  </a:lnTo>
                  <a:lnTo>
                    <a:pt x="101" y="225"/>
                  </a:lnTo>
                  <a:lnTo>
                    <a:pt x="105" y="225"/>
                  </a:lnTo>
                  <a:lnTo>
                    <a:pt x="107" y="221"/>
                  </a:lnTo>
                  <a:lnTo>
                    <a:pt x="111" y="219"/>
                  </a:lnTo>
                  <a:lnTo>
                    <a:pt x="111" y="215"/>
                  </a:lnTo>
                  <a:lnTo>
                    <a:pt x="113" y="211"/>
                  </a:lnTo>
                  <a:lnTo>
                    <a:pt x="111" y="207"/>
                  </a:lnTo>
                  <a:lnTo>
                    <a:pt x="109" y="204"/>
                  </a:lnTo>
                  <a:lnTo>
                    <a:pt x="109" y="198"/>
                  </a:lnTo>
                  <a:lnTo>
                    <a:pt x="111" y="194"/>
                  </a:lnTo>
                  <a:lnTo>
                    <a:pt x="113" y="188"/>
                  </a:lnTo>
                  <a:lnTo>
                    <a:pt x="115" y="184"/>
                  </a:lnTo>
                  <a:lnTo>
                    <a:pt x="119" y="182"/>
                  </a:lnTo>
                  <a:lnTo>
                    <a:pt x="121" y="181"/>
                  </a:lnTo>
                  <a:lnTo>
                    <a:pt x="124" y="181"/>
                  </a:lnTo>
                  <a:lnTo>
                    <a:pt x="130" y="184"/>
                  </a:lnTo>
                  <a:lnTo>
                    <a:pt x="132" y="182"/>
                  </a:lnTo>
                  <a:lnTo>
                    <a:pt x="132" y="179"/>
                  </a:lnTo>
                  <a:lnTo>
                    <a:pt x="132" y="177"/>
                  </a:lnTo>
                  <a:lnTo>
                    <a:pt x="134" y="177"/>
                  </a:lnTo>
                  <a:lnTo>
                    <a:pt x="136" y="177"/>
                  </a:lnTo>
                  <a:lnTo>
                    <a:pt x="138" y="177"/>
                  </a:lnTo>
                  <a:lnTo>
                    <a:pt x="146" y="175"/>
                  </a:lnTo>
                  <a:lnTo>
                    <a:pt x="151" y="177"/>
                  </a:lnTo>
                  <a:lnTo>
                    <a:pt x="153" y="177"/>
                  </a:lnTo>
                  <a:lnTo>
                    <a:pt x="153" y="173"/>
                  </a:lnTo>
                  <a:lnTo>
                    <a:pt x="155" y="173"/>
                  </a:lnTo>
                  <a:lnTo>
                    <a:pt x="157" y="173"/>
                  </a:lnTo>
                  <a:lnTo>
                    <a:pt x="161" y="171"/>
                  </a:lnTo>
                  <a:lnTo>
                    <a:pt x="163" y="171"/>
                  </a:lnTo>
                  <a:lnTo>
                    <a:pt x="169" y="171"/>
                  </a:lnTo>
                  <a:lnTo>
                    <a:pt x="169" y="167"/>
                  </a:lnTo>
                  <a:lnTo>
                    <a:pt x="169" y="159"/>
                  </a:lnTo>
                  <a:lnTo>
                    <a:pt x="169" y="154"/>
                  </a:lnTo>
                  <a:lnTo>
                    <a:pt x="172" y="148"/>
                  </a:lnTo>
                  <a:lnTo>
                    <a:pt x="174" y="142"/>
                  </a:lnTo>
                  <a:lnTo>
                    <a:pt x="178" y="142"/>
                  </a:lnTo>
                  <a:lnTo>
                    <a:pt x="180" y="138"/>
                  </a:lnTo>
                  <a:lnTo>
                    <a:pt x="178" y="133"/>
                  </a:lnTo>
                  <a:lnTo>
                    <a:pt x="178" y="129"/>
                  </a:lnTo>
                  <a:lnTo>
                    <a:pt x="180" y="129"/>
                  </a:lnTo>
                  <a:lnTo>
                    <a:pt x="184" y="129"/>
                  </a:lnTo>
                  <a:lnTo>
                    <a:pt x="186" y="129"/>
                  </a:lnTo>
                  <a:lnTo>
                    <a:pt x="186" y="127"/>
                  </a:lnTo>
                  <a:lnTo>
                    <a:pt x="188" y="123"/>
                  </a:lnTo>
                  <a:lnTo>
                    <a:pt x="190" y="117"/>
                  </a:lnTo>
                  <a:lnTo>
                    <a:pt x="195" y="109"/>
                  </a:lnTo>
                  <a:lnTo>
                    <a:pt x="195" y="106"/>
                  </a:lnTo>
                  <a:lnTo>
                    <a:pt x="197" y="98"/>
                  </a:lnTo>
                  <a:lnTo>
                    <a:pt x="201" y="94"/>
                  </a:lnTo>
                  <a:lnTo>
                    <a:pt x="201" y="90"/>
                  </a:lnTo>
                  <a:lnTo>
                    <a:pt x="205" y="88"/>
                  </a:lnTo>
                  <a:lnTo>
                    <a:pt x="207" y="86"/>
                  </a:lnTo>
                  <a:lnTo>
                    <a:pt x="213" y="86"/>
                  </a:lnTo>
                  <a:lnTo>
                    <a:pt x="217" y="88"/>
                  </a:lnTo>
                  <a:lnTo>
                    <a:pt x="222" y="92"/>
                  </a:lnTo>
                  <a:lnTo>
                    <a:pt x="228" y="94"/>
                  </a:lnTo>
                  <a:lnTo>
                    <a:pt x="232" y="94"/>
                  </a:lnTo>
                  <a:lnTo>
                    <a:pt x="232" y="86"/>
                  </a:lnTo>
                  <a:lnTo>
                    <a:pt x="234" y="85"/>
                  </a:lnTo>
                  <a:lnTo>
                    <a:pt x="238" y="88"/>
                  </a:lnTo>
                  <a:lnTo>
                    <a:pt x="240" y="90"/>
                  </a:lnTo>
                  <a:lnTo>
                    <a:pt x="243" y="90"/>
                  </a:lnTo>
                  <a:lnTo>
                    <a:pt x="243" y="88"/>
                  </a:lnTo>
                  <a:lnTo>
                    <a:pt x="241" y="86"/>
                  </a:lnTo>
                  <a:lnTo>
                    <a:pt x="243" y="85"/>
                  </a:lnTo>
                  <a:lnTo>
                    <a:pt x="243" y="83"/>
                  </a:lnTo>
                  <a:lnTo>
                    <a:pt x="245" y="83"/>
                  </a:lnTo>
                  <a:lnTo>
                    <a:pt x="249" y="79"/>
                  </a:lnTo>
                  <a:lnTo>
                    <a:pt x="251" y="81"/>
                  </a:lnTo>
                  <a:lnTo>
                    <a:pt x="251" y="79"/>
                  </a:lnTo>
                  <a:lnTo>
                    <a:pt x="251" y="75"/>
                  </a:lnTo>
                  <a:lnTo>
                    <a:pt x="249" y="73"/>
                  </a:lnTo>
                  <a:lnTo>
                    <a:pt x="251" y="73"/>
                  </a:lnTo>
                  <a:lnTo>
                    <a:pt x="251" y="71"/>
                  </a:lnTo>
                  <a:lnTo>
                    <a:pt x="251" y="67"/>
                  </a:lnTo>
                  <a:lnTo>
                    <a:pt x="249" y="65"/>
                  </a:lnTo>
                  <a:lnTo>
                    <a:pt x="245" y="63"/>
                  </a:lnTo>
                  <a:lnTo>
                    <a:pt x="243" y="62"/>
                  </a:lnTo>
                  <a:lnTo>
                    <a:pt x="243" y="58"/>
                  </a:lnTo>
                  <a:lnTo>
                    <a:pt x="241" y="52"/>
                  </a:lnTo>
                  <a:lnTo>
                    <a:pt x="240" y="48"/>
                  </a:lnTo>
                  <a:lnTo>
                    <a:pt x="240" y="40"/>
                  </a:lnTo>
                  <a:lnTo>
                    <a:pt x="236" y="37"/>
                  </a:lnTo>
                  <a:lnTo>
                    <a:pt x="232" y="37"/>
                  </a:lnTo>
                  <a:lnTo>
                    <a:pt x="234" y="31"/>
                  </a:lnTo>
                  <a:lnTo>
                    <a:pt x="240" y="31"/>
                  </a:lnTo>
                  <a:lnTo>
                    <a:pt x="240" y="27"/>
                  </a:lnTo>
                  <a:lnTo>
                    <a:pt x="240" y="19"/>
                  </a:lnTo>
                  <a:lnTo>
                    <a:pt x="243" y="19"/>
                  </a:lnTo>
                  <a:lnTo>
                    <a:pt x="243" y="15"/>
                  </a:lnTo>
                  <a:lnTo>
                    <a:pt x="240" y="10"/>
                  </a:lnTo>
                  <a:lnTo>
                    <a:pt x="236" y="6"/>
                  </a:lnTo>
                  <a:lnTo>
                    <a:pt x="234" y="0"/>
                  </a:lnTo>
                  <a:lnTo>
                    <a:pt x="228" y="2"/>
                  </a:lnTo>
                  <a:lnTo>
                    <a:pt x="224" y="8"/>
                  </a:lnTo>
                  <a:lnTo>
                    <a:pt x="218" y="10"/>
                  </a:lnTo>
                  <a:lnTo>
                    <a:pt x="222" y="17"/>
                  </a:lnTo>
                  <a:lnTo>
                    <a:pt x="209" y="29"/>
                  </a:lnTo>
                  <a:lnTo>
                    <a:pt x="201" y="37"/>
                  </a:lnTo>
                  <a:lnTo>
                    <a:pt x="195" y="38"/>
                  </a:lnTo>
                  <a:lnTo>
                    <a:pt x="192" y="37"/>
                  </a:lnTo>
                  <a:lnTo>
                    <a:pt x="188" y="40"/>
                  </a:lnTo>
                  <a:lnTo>
                    <a:pt x="182" y="38"/>
                  </a:lnTo>
                  <a:lnTo>
                    <a:pt x="182" y="33"/>
                  </a:lnTo>
                  <a:lnTo>
                    <a:pt x="180" y="29"/>
                  </a:lnTo>
                  <a:lnTo>
                    <a:pt x="170" y="27"/>
                  </a:lnTo>
                  <a:lnTo>
                    <a:pt x="169" y="25"/>
                  </a:lnTo>
                  <a:lnTo>
                    <a:pt x="165" y="21"/>
                  </a:lnTo>
                  <a:lnTo>
                    <a:pt x="165" y="14"/>
                  </a:lnTo>
                  <a:lnTo>
                    <a:pt x="159" y="8"/>
                  </a:lnTo>
                  <a:lnTo>
                    <a:pt x="155" y="8"/>
                  </a:lnTo>
                  <a:lnTo>
                    <a:pt x="149" y="10"/>
                  </a:lnTo>
                  <a:lnTo>
                    <a:pt x="146" y="8"/>
                  </a:lnTo>
                  <a:lnTo>
                    <a:pt x="144" y="12"/>
                  </a:lnTo>
                  <a:lnTo>
                    <a:pt x="140" y="19"/>
                  </a:lnTo>
                  <a:lnTo>
                    <a:pt x="138" y="23"/>
                  </a:lnTo>
                  <a:lnTo>
                    <a:pt x="138" y="25"/>
                  </a:lnTo>
                  <a:lnTo>
                    <a:pt x="138" y="29"/>
                  </a:lnTo>
                  <a:lnTo>
                    <a:pt x="136" y="31"/>
                  </a:lnTo>
                  <a:lnTo>
                    <a:pt x="136" y="33"/>
                  </a:lnTo>
                  <a:lnTo>
                    <a:pt x="136" y="37"/>
                  </a:lnTo>
                  <a:lnTo>
                    <a:pt x="138" y="38"/>
                  </a:lnTo>
                  <a:lnTo>
                    <a:pt x="138" y="40"/>
                  </a:lnTo>
                  <a:lnTo>
                    <a:pt x="138" y="46"/>
                  </a:lnTo>
                  <a:lnTo>
                    <a:pt x="142" y="46"/>
                  </a:lnTo>
                  <a:lnTo>
                    <a:pt x="144" y="46"/>
                  </a:lnTo>
                  <a:lnTo>
                    <a:pt x="146" y="46"/>
                  </a:lnTo>
                  <a:lnTo>
                    <a:pt x="147" y="48"/>
                  </a:lnTo>
                  <a:lnTo>
                    <a:pt x="151" y="50"/>
                  </a:lnTo>
                  <a:lnTo>
                    <a:pt x="153" y="54"/>
                  </a:lnTo>
                  <a:lnTo>
                    <a:pt x="153" y="60"/>
                  </a:lnTo>
                  <a:lnTo>
                    <a:pt x="147" y="63"/>
                  </a:lnTo>
                  <a:lnTo>
                    <a:pt x="138" y="65"/>
                  </a:lnTo>
                  <a:lnTo>
                    <a:pt x="132" y="73"/>
                  </a:lnTo>
                  <a:lnTo>
                    <a:pt x="128" y="73"/>
                  </a:lnTo>
                  <a:lnTo>
                    <a:pt x="124" y="73"/>
                  </a:lnTo>
                  <a:lnTo>
                    <a:pt x="123" y="73"/>
                  </a:lnTo>
                  <a:lnTo>
                    <a:pt x="121" y="75"/>
                  </a:lnTo>
                  <a:lnTo>
                    <a:pt x="119" y="75"/>
                  </a:lnTo>
                  <a:lnTo>
                    <a:pt x="113" y="73"/>
                  </a:lnTo>
                  <a:lnTo>
                    <a:pt x="111" y="69"/>
                  </a:lnTo>
                  <a:lnTo>
                    <a:pt x="105" y="67"/>
                  </a:lnTo>
                  <a:lnTo>
                    <a:pt x="103" y="67"/>
                  </a:lnTo>
                  <a:lnTo>
                    <a:pt x="101" y="67"/>
                  </a:lnTo>
                  <a:lnTo>
                    <a:pt x="99" y="67"/>
                  </a:lnTo>
                  <a:lnTo>
                    <a:pt x="98" y="69"/>
                  </a:lnTo>
                  <a:lnTo>
                    <a:pt x="98" y="71"/>
                  </a:lnTo>
                  <a:lnTo>
                    <a:pt x="98" y="73"/>
                  </a:lnTo>
                  <a:lnTo>
                    <a:pt x="96" y="73"/>
                  </a:lnTo>
                  <a:lnTo>
                    <a:pt x="92" y="77"/>
                  </a:lnTo>
                  <a:lnTo>
                    <a:pt x="92" y="79"/>
                  </a:lnTo>
                  <a:lnTo>
                    <a:pt x="92" y="85"/>
                  </a:lnTo>
                  <a:lnTo>
                    <a:pt x="94" y="85"/>
                  </a:lnTo>
                  <a:lnTo>
                    <a:pt x="94" y="92"/>
                  </a:lnTo>
                  <a:lnTo>
                    <a:pt x="96" y="96"/>
                  </a:lnTo>
                  <a:lnTo>
                    <a:pt x="96" y="100"/>
                  </a:lnTo>
                  <a:lnTo>
                    <a:pt x="96" y="104"/>
                  </a:lnTo>
                  <a:lnTo>
                    <a:pt x="92" y="100"/>
                  </a:lnTo>
                  <a:lnTo>
                    <a:pt x="88" y="100"/>
                  </a:lnTo>
                  <a:lnTo>
                    <a:pt x="82" y="102"/>
                  </a:lnTo>
                  <a:lnTo>
                    <a:pt x="84" y="106"/>
                  </a:lnTo>
                  <a:lnTo>
                    <a:pt x="78" y="108"/>
                  </a:lnTo>
                  <a:lnTo>
                    <a:pt x="71" y="108"/>
                  </a:lnTo>
                  <a:lnTo>
                    <a:pt x="63" y="108"/>
                  </a:lnTo>
                  <a:lnTo>
                    <a:pt x="57" y="109"/>
                  </a:lnTo>
                  <a:lnTo>
                    <a:pt x="46" y="109"/>
                  </a:lnTo>
                  <a:lnTo>
                    <a:pt x="38" y="109"/>
                  </a:lnTo>
                  <a:lnTo>
                    <a:pt x="32" y="111"/>
                  </a:lnTo>
                  <a:lnTo>
                    <a:pt x="27" y="111"/>
                  </a:lnTo>
                  <a:lnTo>
                    <a:pt x="25" y="115"/>
                  </a:lnTo>
                  <a:lnTo>
                    <a:pt x="23" y="115"/>
                  </a:lnTo>
                  <a:lnTo>
                    <a:pt x="17" y="115"/>
                  </a:lnTo>
                  <a:lnTo>
                    <a:pt x="17" y="117"/>
                  </a:lnTo>
                  <a:lnTo>
                    <a:pt x="13" y="117"/>
                  </a:lnTo>
                  <a:lnTo>
                    <a:pt x="11" y="119"/>
                  </a:lnTo>
                  <a:lnTo>
                    <a:pt x="11" y="121"/>
                  </a:lnTo>
                  <a:lnTo>
                    <a:pt x="7" y="121"/>
                  </a:lnTo>
                  <a:lnTo>
                    <a:pt x="5" y="121"/>
                  </a:lnTo>
                  <a:lnTo>
                    <a:pt x="5" y="123"/>
                  </a:lnTo>
                  <a:lnTo>
                    <a:pt x="4" y="125"/>
                  </a:lnTo>
                  <a:lnTo>
                    <a:pt x="2" y="125"/>
                  </a:lnTo>
                  <a:lnTo>
                    <a:pt x="2" y="129"/>
                  </a:lnTo>
                  <a:lnTo>
                    <a:pt x="0" y="133"/>
                  </a:lnTo>
                  <a:lnTo>
                    <a:pt x="0" y="134"/>
                  </a:lnTo>
                  <a:lnTo>
                    <a:pt x="0" y="136"/>
                  </a:lnTo>
                  <a:lnTo>
                    <a:pt x="0" y="138"/>
                  </a:lnTo>
                  <a:lnTo>
                    <a:pt x="0" y="140"/>
                  </a:lnTo>
                  <a:lnTo>
                    <a:pt x="0" y="142"/>
                  </a:lnTo>
                  <a:lnTo>
                    <a:pt x="2" y="146"/>
                  </a:lnTo>
                  <a:lnTo>
                    <a:pt x="2" y="148"/>
                  </a:lnTo>
                  <a:lnTo>
                    <a:pt x="4" y="150"/>
                  </a:lnTo>
                  <a:lnTo>
                    <a:pt x="5" y="154"/>
                  </a:lnTo>
                  <a:lnTo>
                    <a:pt x="5" y="157"/>
                  </a:lnTo>
                  <a:lnTo>
                    <a:pt x="7" y="159"/>
                  </a:lnTo>
                  <a:lnTo>
                    <a:pt x="9" y="161"/>
                  </a:lnTo>
                  <a:lnTo>
                    <a:pt x="11" y="161"/>
                  </a:lnTo>
                  <a:lnTo>
                    <a:pt x="13" y="165"/>
                  </a:lnTo>
                  <a:lnTo>
                    <a:pt x="13" y="167"/>
                  </a:lnTo>
                  <a:lnTo>
                    <a:pt x="9" y="169"/>
                  </a:lnTo>
                  <a:lnTo>
                    <a:pt x="5" y="173"/>
                  </a:lnTo>
                  <a:lnTo>
                    <a:pt x="7" y="179"/>
                  </a:lnTo>
                  <a:lnTo>
                    <a:pt x="9" y="190"/>
                  </a:lnTo>
                  <a:lnTo>
                    <a:pt x="11" y="194"/>
                  </a:lnTo>
                  <a:lnTo>
                    <a:pt x="13" y="198"/>
                  </a:lnTo>
                  <a:lnTo>
                    <a:pt x="13" y="202"/>
                  </a:lnTo>
                  <a:lnTo>
                    <a:pt x="19" y="202"/>
                  </a:lnTo>
                  <a:lnTo>
                    <a:pt x="23" y="204"/>
                  </a:lnTo>
                  <a:lnTo>
                    <a:pt x="27" y="209"/>
                  </a:lnTo>
                  <a:lnTo>
                    <a:pt x="28" y="215"/>
                  </a:lnTo>
                  <a:lnTo>
                    <a:pt x="32" y="217"/>
                  </a:lnTo>
                  <a:lnTo>
                    <a:pt x="36" y="221"/>
                  </a:lnTo>
                  <a:close/>
                </a:path>
              </a:pathLst>
            </a:custGeom>
            <a:noFill/>
            <a:ln w="3175">
              <a:solidFill>
                <a:srgbClr val="8F5545"/>
              </a:solidFill>
              <a:round/>
              <a:headEnd/>
              <a:tailEnd/>
            </a:ln>
          </p:spPr>
          <p:txBody>
            <a:bodyPr/>
            <a:lstStyle/>
            <a:p>
              <a:endParaRPr lang="es-MX">
                <a:latin typeface="Calibri" pitchFamily="34" charset="0"/>
              </a:endParaRPr>
            </a:p>
          </p:txBody>
        </p:sp>
        <p:sp>
          <p:nvSpPr>
            <p:cNvPr id="31764" name="Freeform 26"/>
            <p:cNvSpPr>
              <a:spLocks/>
            </p:cNvSpPr>
            <p:nvPr/>
          </p:nvSpPr>
          <p:spPr bwMode="auto">
            <a:xfrm>
              <a:off x="3756025" y="3817938"/>
              <a:ext cx="966788" cy="965200"/>
            </a:xfrm>
            <a:custGeom>
              <a:avLst/>
              <a:gdLst>
                <a:gd name="T0" fmla="*/ 2147483647 w 609"/>
                <a:gd name="T1" fmla="*/ 2147483647 h 608"/>
                <a:gd name="T2" fmla="*/ 2147483647 w 609"/>
                <a:gd name="T3" fmla="*/ 2147483647 h 608"/>
                <a:gd name="T4" fmla="*/ 2147483647 w 609"/>
                <a:gd name="T5" fmla="*/ 2147483647 h 608"/>
                <a:gd name="T6" fmla="*/ 2147483647 w 609"/>
                <a:gd name="T7" fmla="*/ 2147483647 h 608"/>
                <a:gd name="T8" fmla="*/ 2147483647 w 609"/>
                <a:gd name="T9" fmla="*/ 2147483647 h 608"/>
                <a:gd name="T10" fmla="*/ 2147483647 w 609"/>
                <a:gd name="T11" fmla="*/ 2147483647 h 608"/>
                <a:gd name="T12" fmla="*/ 2147483647 w 609"/>
                <a:gd name="T13" fmla="*/ 2147483647 h 608"/>
                <a:gd name="T14" fmla="*/ 2147483647 w 609"/>
                <a:gd name="T15" fmla="*/ 2147483647 h 608"/>
                <a:gd name="T16" fmla="*/ 2147483647 w 609"/>
                <a:gd name="T17" fmla="*/ 2147483647 h 608"/>
                <a:gd name="T18" fmla="*/ 2147483647 w 609"/>
                <a:gd name="T19" fmla="*/ 2147483647 h 608"/>
                <a:gd name="T20" fmla="*/ 2147483647 w 609"/>
                <a:gd name="T21" fmla="*/ 2147483647 h 608"/>
                <a:gd name="T22" fmla="*/ 2147483647 w 609"/>
                <a:gd name="T23" fmla="*/ 2147483647 h 608"/>
                <a:gd name="T24" fmla="*/ 2147483647 w 609"/>
                <a:gd name="T25" fmla="*/ 2147483647 h 608"/>
                <a:gd name="T26" fmla="*/ 2147483647 w 609"/>
                <a:gd name="T27" fmla="*/ 2147483647 h 608"/>
                <a:gd name="T28" fmla="*/ 2147483647 w 609"/>
                <a:gd name="T29" fmla="*/ 2147483647 h 608"/>
                <a:gd name="T30" fmla="*/ 2147483647 w 609"/>
                <a:gd name="T31" fmla="*/ 2147483647 h 608"/>
                <a:gd name="T32" fmla="*/ 2147483647 w 609"/>
                <a:gd name="T33" fmla="*/ 2147483647 h 608"/>
                <a:gd name="T34" fmla="*/ 2147483647 w 609"/>
                <a:gd name="T35" fmla="*/ 2147483647 h 608"/>
                <a:gd name="T36" fmla="*/ 2147483647 w 609"/>
                <a:gd name="T37" fmla="*/ 2147483647 h 608"/>
                <a:gd name="T38" fmla="*/ 2147483647 w 609"/>
                <a:gd name="T39" fmla="*/ 2147483647 h 608"/>
                <a:gd name="T40" fmla="*/ 2147483647 w 609"/>
                <a:gd name="T41" fmla="*/ 2147483647 h 608"/>
                <a:gd name="T42" fmla="*/ 2147483647 w 609"/>
                <a:gd name="T43" fmla="*/ 2147483647 h 608"/>
                <a:gd name="T44" fmla="*/ 2147483647 w 609"/>
                <a:gd name="T45" fmla="*/ 2147483647 h 608"/>
                <a:gd name="T46" fmla="*/ 2147483647 w 609"/>
                <a:gd name="T47" fmla="*/ 2147483647 h 608"/>
                <a:gd name="T48" fmla="*/ 2147483647 w 609"/>
                <a:gd name="T49" fmla="*/ 2147483647 h 608"/>
                <a:gd name="T50" fmla="*/ 2147483647 w 609"/>
                <a:gd name="T51" fmla="*/ 2147483647 h 608"/>
                <a:gd name="T52" fmla="*/ 2147483647 w 609"/>
                <a:gd name="T53" fmla="*/ 2147483647 h 608"/>
                <a:gd name="T54" fmla="*/ 2147483647 w 609"/>
                <a:gd name="T55" fmla="*/ 2147483647 h 608"/>
                <a:gd name="T56" fmla="*/ 2147483647 w 609"/>
                <a:gd name="T57" fmla="*/ 2147483647 h 608"/>
                <a:gd name="T58" fmla="*/ 2147483647 w 609"/>
                <a:gd name="T59" fmla="*/ 2147483647 h 608"/>
                <a:gd name="T60" fmla="*/ 2147483647 w 609"/>
                <a:gd name="T61" fmla="*/ 2147483647 h 608"/>
                <a:gd name="T62" fmla="*/ 2147483647 w 609"/>
                <a:gd name="T63" fmla="*/ 2147483647 h 608"/>
                <a:gd name="T64" fmla="*/ 2147483647 w 609"/>
                <a:gd name="T65" fmla="*/ 2147483647 h 608"/>
                <a:gd name="T66" fmla="*/ 2147483647 w 609"/>
                <a:gd name="T67" fmla="*/ 2147483647 h 608"/>
                <a:gd name="T68" fmla="*/ 2147483647 w 609"/>
                <a:gd name="T69" fmla="*/ 2147483647 h 608"/>
                <a:gd name="T70" fmla="*/ 2147483647 w 609"/>
                <a:gd name="T71" fmla="*/ 0 h 608"/>
                <a:gd name="T72" fmla="*/ 2147483647 w 609"/>
                <a:gd name="T73" fmla="*/ 2147483647 h 608"/>
                <a:gd name="T74" fmla="*/ 2147483647 w 609"/>
                <a:gd name="T75" fmla="*/ 2147483647 h 608"/>
                <a:gd name="T76" fmla="*/ 2147483647 w 609"/>
                <a:gd name="T77" fmla="*/ 2147483647 h 608"/>
                <a:gd name="T78" fmla="*/ 2147483647 w 609"/>
                <a:gd name="T79" fmla="*/ 2147483647 h 608"/>
                <a:gd name="T80" fmla="*/ 2147483647 w 609"/>
                <a:gd name="T81" fmla="*/ 2147483647 h 608"/>
                <a:gd name="T82" fmla="*/ 2147483647 w 609"/>
                <a:gd name="T83" fmla="*/ 2147483647 h 608"/>
                <a:gd name="T84" fmla="*/ 2147483647 w 609"/>
                <a:gd name="T85" fmla="*/ 2147483647 h 608"/>
                <a:gd name="T86" fmla="*/ 2147483647 w 609"/>
                <a:gd name="T87" fmla="*/ 2147483647 h 608"/>
                <a:gd name="T88" fmla="*/ 0 w 609"/>
                <a:gd name="T89" fmla="*/ 2147483647 h 608"/>
                <a:gd name="T90" fmla="*/ 2147483647 w 609"/>
                <a:gd name="T91" fmla="*/ 2147483647 h 608"/>
                <a:gd name="T92" fmla="*/ 2147483647 w 609"/>
                <a:gd name="T93" fmla="*/ 2147483647 h 608"/>
                <a:gd name="T94" fmla="*/ 2147483647 w 609"/>
                <a:gd name="T95" fmla="*/ 2147483647 h 608"/>
                <a:gd name="T96" fmla="*/ 2147483647 w 609"/>
                <a:gd name="T97" fmla="*/ 2147483647 h 608"/>
                <a:gd name="T98" fmla="*/ 2147483647 w 609"/>
                <a:gd name="T99" fmla="*/ 2147483647 h 608"/>
                <a:gd name="T100" fmla="*/ 2147483647 w 609"/>
                <a:gd name="T101" fmla="*/ 2147483647 h 608"/>
                <a:gd name="T102" fmla="*/ 2147483647 w 609"/>
                <a:gd name="T103" fmla="*/ 2147483647 h 608"/>
                <a:gd name="T104" fmla="*/ 2147483647 w 609"/>
                <a:gd name="T105" fmla="*/ 2147483647 h 608"/>
                <a:gd name="T106" fmla="*/ 2147483647 w 609"/>
                <a:gd name="T107" fmla="*/ 2147483647 h 608"/>
                <a:gd name="T108" fmla="*/ 2147483647 w 609"/>
                <a:gd name="T109" fmla="*/ 2147483647 h 608"/>
                <a:gd name="T110" fmla="*/ 2147483647 w 609"/>
                <a:gd name="T111" fmla="*/ 2147483647 h 608"/>
                <a:gd name="T112" fmla="*/ 2147483647 w 609"/>
                <a:gd name="T113" fmla="*/ 2147483647 h 608"/>
                <a:gd name="T114" fmla="*/ 2147483647 w 609"/>
                <a:gd name="T115" fmla="*/ 2147483647 h 608"/>
                <a:gd name="T116" fmla="*/ 2147483647 w 609"/>
                <a:gd name="T117" fmla="*/ 2147483647 h 608"/>
                <a:gd name="T118" fmla="*/ 2147483647 w 609"/>
                <a:gd name="T119" fmla="*/ 2147483647 h 608"/>
                <a:gd name="T120" fmla="*/ 2147483647 w 609"/>
                <a:gd name="T121" fmla="*/ 2147483647 h 608"/>
                <a:gd name="T122" fmla="*/ 2147483647 w 609"/>
                <a:gd name="T123" fmla="*/ 2147483647 h 6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9"/>
                <a:gd name="T187" fmla="*/ 0 h 608"/>
                <a:gd name="T188" fmla="*/ 609 w 609"/>
                <a:gd name="T189" fmla="*/ 608 h 6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9" h="608">
                  <a:moveTo>
                    <a:pt x="219" y="504"/>
                  </a:moveTo>
                  <a:lnTo>
                    <a:pt x="221" y="506"/>
                  </a:lnTo>
                  <a:lnTo>
                    <a:pt x="223" y="514"/>
                  </a:lnTo>
                  <a:lnTo>
                    <a:pt x="229" y="520"/>
                  </a:lnTo>
                  <a:lnTo>
                    <a:pt x="233" y="516"/>
                  </a:lnTo>
                  <a:lnTo>
                    <a:pt x="240" y="514"/>
                  </a:lnTo>
                  <a:lnTo>
                    <a:pt x="244" y="514"/>
                  </a:lnTo>
                  <a:lnTo>
                    <a:pt x="248" y="516"/>
                  </a:lnTo>
                  <a:lnTo>
                    <a:pt x="254" y="514"/>
                  </a:lnTo>
                  <a:lnTo>
                    <a:pt x="257" y="514"/>
                  </a:lnTo>
                  <a:lnTo>
                    <a:pt x="261" y="518"/>
                  </a:lnTo>
                  <a:lnTo>
                    <a:pt x="263" y="516"/>
                  </a:lnTo>
                  <a:lnTo>
                    <a:pt x="263" y="510"/>
                  </a:lnTo>
                  <a:lnTo>
                    <a:pt x="263" y="502"/>
                  </a:lnTo>
                  <a:lnTo>
                    <a:pt x="259" y="497"/>
                  </a:lnTo>
                  <a:lnTo>
                    <a:pt x="263" y="495"/>
                  </a:lnTo>
                  <a:lnTo>
                    <a:pt x="267" y="497"/>
                  </a:lnTo>
                  <a:lnTo>
                    <a:pt x="273" y="501"/>
                  </a:lnTo>
                  <a:lnTo>
                    <a:pt x="281" y="506"/>
                  </a:lnTo>
                  <a:lnTo>
                    <a:pt x="284" y="506"/>
                  </a:lnTo>
                  <a:lnTo>
                    <a:pt x="288" y="501"/>
                  </a:lnTo>
                  <a:lnTo>
                    <a:pt x="292" y="495"/>
                  </a:lnTo>
                  <a:lnTo>
                    <a:pt x="300" y="502"/>
                  </a:lnTo>
                  <a:lnTo>
                    <a:pt x="305" y="502"/>
                  </a:lnTo>
                  <a:lnTo>
                    <a:pt x="307" y="501"/>
                  </a:lnTo>
                  <a:lnTo>
                    <a:pt x="309" y="499"/>
                  </a:lnTo>
                  <a:lnTo>
                    <a:pt x="311" y="504"/>
                  </a:lnTo>
                  <a:lnTo>
                    <a:pt x="315" y="512"/>
                  </a:lnTo>
                  <a:lnTo>
                    <a:pt x="317" y="512"/>
                  </a:lnTo>
                  <a:lnTo>
                    <a:pt x="323" y="514"/>
                  </a:lnTo>
                  <a:lnTo>
                    <a:pt x="323" y="520"/>
                  </a:lnTo>
                  <a:lnTo>
                    <a:pt x="321" y="526"/>
                  </a:lnTo>
                  <a:lnTo>
                    <a:pt x="319" y="531"/>
                  </a:lnTo>
                  <a:lnTo>
                    <a:pt x="323" y="533"/>
                  </a:lnTo>
                  <a:lnTo>
                    <a:pt x="330" y="531"/>
                  </a:lnTo>
                  <a:lnTo>
                    <a:pt x="336" y="527"/>
                  </a:lnTo>
                  <a:lnTo>
                    <a:pt x="340" y="524"/>
                  </a:lnTo>
                  <a:lnTo>
                    <a:pt x="346" y="529"/>
                  </a:lnTo>
                  <a:lnTo>
                    <a:pt x="348" y="531"/>
                  </a:lnTo>
                  <a:lnTo>
                    <a:pt x="342" y="535"/>
                  </a:lnTo>
                  <a:lnTo>
                    <a:pt x="342" y="539"/>
                  </a:lnTo>
                  <a:lnTo>
                    <a:pt x="352" y="545"/>
                  </a:lnTo>
                  <a:lnTo>
                    <a:pt x="357" y="535"/>
                  </a:lnTo>
                  <a:lnTo>
                    <a:pt x="367" y="539"/>
                  </a:lnTo>
                  <a:lnTo>
                    <a:pt x="367" y="535"/>
                  </a:lnTo>
                  <a:lnTo>
                    <a:pt x="369" y="531"/>
                  </a:lnTo>
                  <a:lnTo>
                    <a:pt x="373" y="524"/>
                  </a:lnTo>
                  <a:lnTo>
                    <a:pt x="375" y="520"/>
                  </a:lnTo>
                  <a:lnTo>
                    <a:pt x="378" y="522"/>
                  </a:lnTo>
                  <a:lnTo>
                    <a:pt x="384" y="520"/>
                  </a:lnTo>
                  <a:lnTo>
                    <a:pt x="388" y="520"/>
                  </a:lnTo>
                  <a:lnTo>
                    <a:pt x="394" y="526"/>
                  </a:lnTo>
                  <a:lnTo>
                    <a:pt x="396" y="533"/>
                  </a:lnTo>
                  <a:lnTo>
                    <a:pt x="398" y="537"/>
                  </a:lnTo>
                  <a:lnTo>
                    <a:pt x="399" y="539"/>
                  </a:lnTo>
                  <a:lnTo>
                    <a:pt x="409" y="541"/>
                  </a:lnTo>
                  <a:lnTo>
                    <a:pt x="411" y="545"/>
                  </a:lnTo>
                  <a:lnTo>
                    <a:pt x="411" y="550"/>
                  </a:lnTo>
                  <a:lnTo>
                    <a:pt x="417" y="552"/>
                  </a:lnTo>
                  <a:lnTo>
                    <a:pt x="421" y="549"/>
                  </a:lnTo>
                  <a:lnTo>
                    <a:pt x="426" y="550"/>
                  </a:lnTo>
                  <a:lnTo>
                    <a:pt x="432" y="549"/>
                  </a:lnTo>
                  <a:lnTo>
                    <a:pt x="438" y="541"/>
                  </a:lnTo>
                  <a:lnTo>
                    <a:pt x="451" y="529"/>
                  </a:lnTo>
                  <a:lnTo>
                    <a:pt x="447" y="520"/>
                  </a:lnTo>
                  <a:lnTo>
                    <a:pt x="453" y="520"/>
                  </a:lnTo>
                  <a:lnTo>
                    <a:pt x="457" y="514"/>
                  </a:lnTo>
                  <a:lnTo>
                    <a:pt x="463" y="512"/>
                  </a:lnTo>
                  <a:lnTo>
                    <a:pt x="465" y="518"/>
                  </a:lnTo>
                  <a:lnTo>
                    <a:pt x="469" y="520"/>
                  </a:lnTo>
                  <a:lnTo>
                    <a:pt x="472" y="526"/>
                  </a:lnTo>
                  <a:lnTo>
                    <a:pt x="472" y="531"/>
                  </a:lnTo>
                  <a:lnTo>
                    <a:pt x="469" y="531"/>
                  </a:lnTo>
                  <a:lnTo>
                    <a:pt x="469" y="539"/>
                  </a:lnTo>
                  <a:lnTo>
                    <a:pt x="469" y="543"/>
                  </a:lnTo>
                  <a:lnTo>
                    <a:pt x="463" y="543"/>
                  </a:lnTo>
                  <a:lnTo>
                    <a:pt x="463" y="549"/>
                  </a:lnTo>
                  <a:lnTo>
                    <a:pt x="465" y="549"/>
                  </a:lnTo>
                  <a:lnTo>
                    <a:pt x="469" y="552"/>
                  </a:lnTo>
                  <a:lnTo>
                    <a:pt x="469" y="558"/>
                  </a:lnTo>
                  <a:lnTo>
                    <a:pt x="470" y="564"/>
                  </a:lnTo>
                  <a:lnTo>
                    <a:pt x="472" y="570"/>
                  </a:lnTo>
                  <a:lnTo>
                    <a:pt x="472" y="574"/>
                  </a:lnTo>
                  <a:lnTo>
                    <a:pt x="474" y="575"/>
                  </a:lnTo>
                  <a:lnTo>
                    <a:pt x="478" y="577"/>
                  </a:lnTo>
                  <a:lnTo>
                    <a:pt x="480" y="579"/>
                  </a:lnTo>
                  <a:lnTo>
                    <a:pt x="484" y="579"/>
                  </a:lnTo>
                  <a:lnTo>
                    <a:pt x="484" y="583"/>
                  </a:lnTo>
                  <a:lnTo>
                    <a:pt x="484" y="585"/>
                  </a:lnTo>
                  <a:lnTo>
                    <a:pt x="484" y="589"/>
                  </a:lnTo>
                  <a:lnTo>
                    <a:pt x="490" y="587"/>
                  </a:lnTo>
                  <a:lnTo>
                    <a:pt x="495" y="583"/>
                  </a:lnTo>
                  <a:lnTo>
                    <a:pt x="499" y="585"/>
                  </a:lnTo>
                  <a:lnTo>
                    <a:pt x="503" y="593"/>
                  </a:lnTo>
                  <a:lnTo>
                    <a:pt x="503" y="600"/>
                  </a:lnTo>
                  <a:lnTo>
                    <a:pt x="507" y="606"/>
                  </a:lnTo>
                  <a:lnTo>
                    <a:pt x="513" y="608"/>
                  </a:lnTo>
                  <a:lnTo>
                    <a:pt x="520" y="604"/>
                  </a:lnTo>
                  <a:lnTo>
                    <a:pt x="526" y="600"/>
                  </a:lnTo>
                  <a:lnTo>
                    <a:pt x="534" y="604"/>
                  </a:lnTo>
                  <a:lnTo>
                    <a:pt x="542" y="606"/>
                  </a:lnTo>
                  <a:lnTo>
                    <a:pt x="543" y="597"/>
                  </a:lnTo>
                  <a:lnTo>
                    <a:pt x="543" y="589"/>
                  </a:lnTo>
                  <a:lnTo>
                    <a:pt x="551" y="583"/>
                  </a:lnTo>
                  <a:lnTo>
                    <a:pt x="549" y="575"/>
                  </a:lnTo>
                  <a:lnTo>
                    <a:pt x="551" y="570"/>
                  </a:lnTo>
                  <a:lnTo>
                    <a:pt x="557" y="566"/>
                  </a:lnTo>
                  <a:lnTo>
                    <a:pt x="563" y="570"/>
                  </a:lnTo>
                  <a:lnTo>
                    <a:pt x="566" y="570"/>
                  </a:lnTo>
                  <a:lnTo>
                    <a:pt x="565" y="562"/>
                  </a:lnTo>
                  <a:lnTo>
                    <a:pt x="568" y="554"/>
                  </a:lnTo>
                  <a:lnTo>
                    <a:pt x="559" y="543"/>
                  </a:lnTo>
                  <a:lnTo>
                    <a:pt x="555" y="539"/>
                  </a:lnTo>
                  <a:lnTo>
                    <a:pt x="549" y="537"/>
                  </a:lnTo>
                  <a:lnTo>
                    <a:pt x="547" y="533"/>
                  </a:lnTo>
                  <a:lnTo>
                    <a:pt x="547" y="527"/>
                  </a:lnTo>
                  <a:lnTo>
                    <a:pt x="547" y="524"/>
                  </a:lnTo>
                  <a:lnTo>
                    <a:pt x="572" y="504"/>
                  </a:lnTo>
                  <a:lnTo>
                    <a:pt x="580" y="502"/>
                  </a:lnTo>
                  <a:lnTo>
                    <a:pt x="574" y="497"/>
                  </a:lnTo>
                  <a:lnTo>
                    <a:pt x="565" y="491"/>
                  </a:lnTo>
                  <a:lnTo>
                    <a:pt x="565" y="489"/>
                  </a:lnTo>
                  <a:lnTo>
                    <a:pt x="565" y="483"/>
                  </a:lnTo>
                  <a:lnTo>
                    <a:pt x="568" y="479"/>
                  </a:lnTo>
                  <a:lnTo>
                    <a:pt x="561" y="474"/>
                  </a:lnTo>
                  <a:lnTo>
                    <a:pt x="563" y="470"/>
                  </a:lnTo>
                  <a:lnTo>
                    <a:pt x="572" y="466"/>
                  </a:lnTo>
                  <a:lnTo>
                    <a:pt x="582" y="468"/>
                  </a:lnTo>
                  <a:lnTo>
                    <a:pt x="578" y="460"/>
                  </a:lnTo>
                  <a:lnTo>
                    <a:pt x="584" y="456"/>
                  </a:lnTo>
                  <a:lnTo>
                    <a:pt x="593" y="451"/>
                  </a:lnTo>
                  <a:lnTo>
                    <a:pt x="597" y="451"/>
                  </a:lnTo>
                  <a:lnTo>
                    <a:pt x="603" y="449"/>
                  </a:lnTo>
                  <a:lnTo>
                    <a:pt x="609" y="445"/>
                  </a:lnTo>
                  <a:lnTo>
                    <a:pt x="603" y="441"/>
                  </a:lnTo>
                  <a:lnTo>
                    <a:pt x="599" y="435"/>
                  </a:lnTo>
                  <a:lnTo>
                    <a:pt x="599" y="426"/>
                  </a:lnTo>
                  <a:lnTo>
                    <a:pt x="601" y="420"/>
                  </a:lnTo>
                  <a:lnTo>
                    <a:pt x="586" y="420"/>
                  </a:lnTo>
                  <a:lnTo>
                    <a:pt x="578" y="422"/>
                  </a:lnTo>
                  <a:lnTo>
                    <a:pt x="570" y="420"/>
                  </a:lnTo>
                  <a:lnTo>
                    <a:pt x="555" y="412"/>
                  </a:lnTo>
                  <a:lnTo>
                    <a:pt x="543" y="405"/>
                  </a:lnTo>
                  <a:lnTo>
                    <a:pt x="532" y="401"/>
                  </a:lnTo>
                  <a:lnTo>
                    <a:pt x="518" y="403"/>
                  </a:lnTo>
                  <a:lnTo>
                    <a:pt x="511" y="399"/>
                  </a:lnTo>
                  <a:lnTo>
                    <a:pt x="497" y="389"/>
                  </a:lnTo>
                  <a:lnTo>
                    <a:pt x="488" y="387"/>
                  </a:lnTo>
                  <a:lnTo>
                    <a:pt x="482" y="389"/>
                  </a:lnTo>
                  <a:lnTo>
                    <a:pt x="474" y="389"/>
                  </a:lnTo>
                  <a:lnTo>
                    <a:pt x="465" y="382"/>
                  </a:lnTo>
                  <a:lnTo>
                    <a:pt x="465" y="372"/>
                  </a:lnTo>
                  <a:lnTo>
                    <a:pt x="465" y="364"/>
                  </a:lnTo>
                  <a:lnTo>
                    <a:pt x="465" y="355"/>
                  </a:lnTo>
                  <a:lnTo>
                    <a:pt x="465" y="341"/>
                  </a:lnTo>
                  <a:lnTo>
                    <a:pt x="459" y="334"/>
                  </a:lnTo>
                  <a:lnTo>
                    <a:pt x="447" y="339"/>
                  </a:lnTo>
                  <a:lnTo>
                    <a:pt x="440" y="336"/>
                  </a:lnTo>
                  <a:lnTo>
                    <a:pt x="434" y="339"/>
                  </a:lnTo>
                  <a:lnTo>
                    <a:pt x="432" y="343"/>
                  </a:lnTo>
                  <a:lnTo>
                    <a:pt x="426" y="349"/>
                  </a:lnTo>
                  <a:lnTo>
                    <a:pt x="421" y="345"/>
                  </a:lnTo>
                  <a:lnTo>
                    <a:pt x="417" y="337"/>
                  </a:lnTo>
                  <a:lnTo>
                    <a:pt x="413" y="332"/>
                  </a:lnTo>
                  <a:lnTo>
                    <a:pt x="407" y="324"/>
                  </a:lnTo>
                  <a:lnTo>
                    <a:pt x="399" y="334"/>
                  </a:lnTo>
                  <a:lnTo>
                    <a:pt x="398" y="339"/>
                  </a:lnTo>
                  <a:lnTo>
                    <a:pt x="392" y="339"/>
                  </a:lnTo>
                  <a:lnTo>
                    <a:pt x="384" y="328"/>
                  </a:lnTo>
                  <a:lnTo>
                    <a:pt x="382" y="324"/>
                  </a:lnTo>
                  <a:lnTo>
                    <a:pt x="373" y="322"/>
                  </a:lnTo>
                  <a:lnTo>
                    <a:pt x="369" y="320"/>
                  </a:lnTo>
                  <a:lnTo>
                    <a:pt x="357" y="322"/>
                  </a:lnTo>
                  <a:lnTo>
                    <a:pt x="352" y="312"/>
                  </a:lnTo>
                  <a:lnTo>
                    <a:pt x="359" y="303"/>
                  </a:lnTo>
                  <a:lnTo>
                    <a:pt x="359" y="295"/>
                  </a:lnTo>
                  <a:lnTo>
                    <a:pt x="352" y="288"/>
                  </a:lnTo>
                  <a:lnTo>
                    <a:pt x="348" y="274"/>
                  </a:lnTo>
                  <a:lnTo>
                    <a:pt x="355" y="263"/>
                  </a:lnTo>
                  <a:lnTo>
                    <a:pt x="355" y="255"/>
                  </a:lnTo>
                  <a:lnTo>
                    <a:pt x="352" y="245"/>
                  </a:lnTo>
                  <a:lnTo>
                    <a:pt x="344" y="241"/>
                  </a:lnTo>
                  <a:lnTo>
                    <a:pt x="340" y="234"/>
                  </a:lnTo>
                  <a:lnTo>
                    <a:pt x="336" y="230"/>
                  </a:lnTo>
                  <a:lnTo>
                    <a:pt x="328" y="220"/>
                  </a:lnTo>
                  <a:lnTo>
                    <a:pt x="328" y="215"/>
                  </a:lnTo>
                  <a:lnTo>
                    <a:pt x="321" y="215"/>
                  </a:lnTo>
                  <a:lnTo>
                    <a:pt x="321" y="222"/>
                  </a:lnTo>
                  <a:lnTo>
                    <a:pt x="317" y="230"/>
                  </a:lnTo>
                  <a:lnTo>
                    <a:pt x="311" y="236"/>
                  </a:lnTo>
                  <a:lnTo>
                    <a:pt x="305" y="238"/>
                  </a:lnTo>
                  <a:lnTo>
                    <a:pt x="302" y="236"/>
                  </a:lnTo>
                  <a:lnTo>
                    <a:pt x="296" y="226"/>
                  </a:lnTo>
                  <a:lnTo>
                    <a:pt x="298" y="217"/>
                  </a:lnTo>
                  <a:lnTo>
                    <a:pt x="294" y="205"/>
                  </a:lnTo>
                  <a:lnTo>
                    <a:pt x="292" y="192"/>
                  </a:lnTo>
                  <a:lnTo>
                    <a:pt x="290" y="182"/>
                  </a:lnTo>
                  <a:lnTo>
                    <a:pt x="292" y="170"/>
                  </a:lnTo>
                  <a:lnTo>
                    <a:pt x="298" y="163"/>
                  </a:lnTo>
                  <a:lnTo>
                    <a:pt x="296" y="151"/>
                  </a:lnTo>
                  <a:lnTo>
                    <a:pt x="298" y="140"/>
                  </a:lnTo>
                  <a:lnTo>
                    <a:pt x="300" y="128"/>
                  </a:lnTo>
                  <a:lnTo>
                    <a:pt x="294" y="130"/>
                  </a:lnTo>
                  <a:lnTo>
                    <a:pt x="288" y="124"/>
                  </a:lnTo>
                  <a:lnTo>
                    <a:pt x="286" y="119"/>
                  </a:lnTo>
                  <a:lnTo>
                    <a:pt x="288" y="109"/>
                  </a:lnTo>
                  <a:lnTo>
                    <a:pt x="288" y="101"/>
                  </a:lnTo>
                  <a:lnTo>
                    <a:pt x="279" y="96"/>
                  </a:lnTo>
                  <a:lnTo>
                    <a:pt x="281" y="78"/>
                  </a:lnTo>
                  <a:lnTo>
                    <a:pt x="282" y="57"/>
                  </a:lnTo>
                  <a:lnTo>
                    <a:pt x="282" y="42"/>
                  </a:lnTo>
                  <a:lnTo>
                    <a:pt x="281" y="38"/>
                  </a:lnTo>
                  <a:lnTo>
                    <a:pt x="271" y="19"/>
                  </a:lnTo>
                  <a:lnTo>
                    <a:pt x="261" y="0"/>
                  </a:lnTo>
                  <a:lnTo>
                    <a:pt x="259" y="0"/>
                  </a:lnTo>
                  <a:lnTo>
                    <a:pt x="257" y="3"/>
                  </a:lnTo>
                  <a:lnTo>
                    <a:pt x="252" y="11"/>
                  </a:lnTo>
                  <a:lnTo>
                    <a:pt x="248" y="15"/>
                  </a:lnTo>
                  <a:lnTo>
                    <a:pt x="242" y="17"/>
                  </a:lnTo>
                  <a:lnTo>
                    <a:pt x="229" y="21"/>
                  </a:lnTo>
                  <a:lnTo>
                    <a:pt x="227" y="25"/>
                  </a:lnTo>
                  <a:lnTo>
                    <a:pt x="225" y="26"/>
                  </a:lnTo>
                  <a:lnTo>
                    <a:pt x="221" y="30"/>
                  </a:lnTo>
                  <a:lnTo>
                    <a:pt x="213" y="40"/>
                  </a:lnTo>
                  <a:lnTo>
                    <a:pt x="211" y="44"/>
                  </a:lnTo>
                  <a:lnTo>
                    <a:pt x="202" y="55"/>
                  </a:lnTo>
                  <a:lnTo>
                    <a:pt x="198" y="61"/>
                  </a:lnTo>
                  <a:lnTo>
                    <a:pt x="192" y="69"/>
                  </a:lnTo>
                  <a:lnTo>
                    <a:pt x="185" y="78"/>
                  </a:lnTo>
                  <a:lnTo>
                    <a:pt x="179" y="84"/>
                  </a:lnTo>
                  <a:lnTo>
                    <a:pt x="186" y="101"/>
                  </a:lnTo>
                  <a:lnTo>
                    <a:pt x="183" y="109"/>
                  </a:lnTo>
                  <a:lnTo>
                    <a:pt x="175" y="111"/>
                  </a:lnTo>
                  <a:lnTo>
                    <a:pt x="163" y="111"/>
                  </a:lnTo>
                  <a:lnTo>
                    <a:pt x="158" y="111"/>
                  </a:lnTo>
                  <a:lnTo>
                    <a:pt x="140" y="136"/>
                  </a:lnTo>
                  <a:lnTo>
                    <a:pt x="129" y="147"/>
                  </a:lnTo>
                  <a:lnTo>
                    <a:pt x="117" y="149"/>
                  </a:lnTo>
                  <a:lnTo>
                    <a:pt x="98" y="149"/>
                  </a:lnTo>
                  <a:lnTo>
                    <a:pt x="89" y="153"/>
                  </a:lnTo>
                  <a:lnTo>
                    <a:pt x="81" y="159"/>
                  </a:lnTo>
                  <a:lnTo>
                    <a:pt x="71" y="159"/>
                  </a:lnTo>
                  <a:lnTo>
                    <a:pt x="62" y="161"/>
                  </a:lnTo>
                  <a:lnTo>
                    <a:pt x="58" y="167"/>
                  </a:lnTo>
                  <a:lnTo>
                    <a:pt x="56" y="176"/>
                  </a:lnTo>
                  <a:lnTo>
                    <a:pt x="52" y="184"/>
                  </a:lnTo>
                  <a:lnTo>
                    <a:pt x="41" y="176"/>
                  </a:lnTo>
                  <a:lnTo>
                    <a:pt x="33" y="180"/>
                  </a:lnTo>
                  <a:lnTo>
                    <a:pt x="25" y="176"/>
                  </a:lnTo>
                  <a:lnTo>
                    <a:pt x="21" y="169"/>
                  </a:lnTo>
                  <a:lnTo>
                    <a:pt x="20" y="170"/>
                  </a:lnTo>
                  <a:lnTo>
                    <a:pt x="10" y="174"/>
                  </a:lnTo>
                  <a:lnTo>
                    <a:pt x="2" y="180"/>
                  </a:lnTo>
                  <a:lnTo>
                    <a:pt x="0" y="184"/>
                  </a:lnTo>
                  <a:lnTo>
                    <a:pt x="6" y="190"/>
                  </a:lnTo>
                  <a:lnTo>
                    <a:pt x="4" y="195"/>
                  </a:lnTo>
                  <a:lnTo>
                    <a:pt x="4" y="199"/>
                  </a:lnTo>
                  <a:lnTo>
                    <a:pt x="6" y="207"/>
                  </a:lnTo>
                  <a:lnTo>
                    <a:pt x="8" y="207"/>
                  </a:lnTo>
                  <a:lnTo>
                    <a:pt x="16" y="205"/>
                  </a:lnTo>
                  <a:lnTo>
                    <a:pt x="12" y="213"/>
                  </a:lnTo>
                  <a:lnTo>
                    <a:pt x="8" y="224"/>
                  </a:lnTo>
                  <a:lnTo>
                    <a:pt x="8" y="228"/>
                  </a:lnTo>
                  <a:lnTo>
                    <a:pt x="8" y="236"/>
                  </a:lnTo>
                  <a:lnTo>
                    <a:pt x="4" y="240"/>
                  </a:lnTo>
                  <a:lnTo>
                    <a:pt x="6" y="243"/>
                  </a:lnTo>
                  <a:lnTo>
                    <a:pt x="4" y="247"/>
                  </a:lnTo>
                  <a:lnTo>
                    <a:pt x="0" y="255"/>
                  </a:lnTo>
                  <a:lnTo>
                    <a:pt x="2" y="259"/>
                  </a:lnTo>
                  <a:lnTo>
                    <a:pt x="4" y="259"/>
                  </a:lnTo>
                  <a:lnTo>
                    <a:pt x="6" y="264"/>
                  </a:lnTo>
                  <a:lnTo>
                    <a:pt x="10" y="266"/>
                  </a:lnTo>
                  <a:lnTo>
                    <a:pt x="18" y="268"/>
                  </a:lnTo>
                  <a:lnTo>
                    <a:pt x="25" y="270"/>
                  </a:lnTo>
                  <a:lnTo>
                    <a:pt x="27" y="276"/>
                  </a:lnTo>
                  <a:lnTo>
                    <a:pt x="29" y="289"/>
                  </a:lnTo>
                  <a:lnTo>
                    <a:pt x="39" y="289"/>
                  </a:lnTo>
                  <a:lnTo>
                    <a:pt x="46" y="286"/>
                  </a:lnTo>
                  <a:lnTo>
                    <a:pt x="50" y="291"/>
                  </a:lnTo>
                  <a:lnTo>
                    <a:pt x="48" y="299"/>
                  </a:lnTo>
                  <a:lnTo>
                    <a:pt x="52" y="301"/>
                  </a:lnTo>
                  <a:lnTo>
                    <a:pt x="58" y="305"/>
                  </a:lnTo>
                  <a:lnTo>
                    <a:pt x="62" y="311"/>
                  </a:lnTo>
                  <a:lnTo>
                    <a:pt x="62" y="318"/>
                  </a:lnTo>
                  <a:lnTo>
                    <a:pt x="66" y="326"/>
                  </a:lnTo>
                  <a:lnTo>
                    <a:pt x="69" y="332"/>
                  </a:lnTo>
                  <a:lnTo>
                    <a:pt x="73" y="334"/>
                  </a:lnTo>
                  <a:lnTo>
                    <a:pt x="83" y="332"/>
                  </a:lnTo>
                  <a:lnTo>
                    <a:pt x="85" y="332"/>
                  </a:lnTo>
                  <a:lnTo>
                    <a:pt x="91" y="324"/>
                  </a:lnTo>
                  <a:lnTo>
                    <a:pt x="92" y="320"/>
                  </a:lnTo>
                  <a:lnTo>
                    <a:pt x="98" y="314"/>
                  </a:lnTo>
                  <a:lnTo>
                    <a:pt x="102" y="303"/>
                  </a:lnTo>
                  <a:lnTo>
                    <a:pt x="104" y="301"/>
                  </a:lnTo>
                  <a:lnTo>
                    <a:pt x="112" y="301"/>
                  </a:lnTo>
                  <a:lnTo>
                    <a:pt x="115" y="299"/>
                  </a:lnTo>
                  <a:lnTo>
                    <a:pt x="121" y="299"/>
                  </a:lnTo>
                  <a:lnTo>
                    <a:pt x="125" y="303"/>
                  </a:lnTo>
                  <a:lnTo>
                    <a:pt x="133" y="305"/>
                  </a:lnTo>
                  <a:lnTo>
                    <a:pt x="127" y="314"/>
                  </a:lnTo>
                  <a:lnTo>
                    <a:pt x="125" y="318"/>
                  </a:lnTo>
                  <a:lnTo>
                    <a:pt x="133" y="330"/>
                  </a:lnTo>
                  <a:lnTo>
                    <a:pt x="140" y="326"/>
                  </a:lnTo>
                  <a:lnTo>
                    <a:pt x="142" y="314"/>
                  </a:lnTo>
                  <a:lnTo>
                    <a:pt x="146" y="312"/>
                  </a:lnTo>
                  <a:lnTo>
                    <a:pt x="150" y="320"/>
                  </a:lnTo>
                  <a:lnTo>
                    <a:pt x="148" y="332"/>
                  </a:lnTo>
                  <a:lnTo>
                    <a:pt x="146" y="336"/>
                  </a:lnTo>
                  <a:lnTo>
                    <a:pt x="140" y="343"/>
                  </a:lnTo>
                  <a:lnTo>
                    <a:pt x="138" y="345"/>
                  </a:lnTo>
                  <a:lnTo>
                    <a:pt x="133" y="353"/>
                  </a:lnTo>
                  <a:lnTo>
                    <a:pt x="129" y="357"/>
                  </a:lnTo>
                  <a:lnTo>
                    <a:pt x="123" y="360"/>
                  </a:lnTo>
                  <a:lnTo>
                    <a:pt x="129" y="364"/>
                  </a:lnTo>
                  <a:lnTo>
                    <a:pt x="127" y="372"/>
                  </a:lnTo>
                  <a:lnTo>
                    <a:pt x="129" y="378"/>
                  </a:lnTo>
                  <a:lnTo>
                    <a:pt x="137" y="383"/>
                  </a:lnTo>
                  <a:lnTo>
                    <a:pt x="135" y="393"/>
                  </a:lnTo>
                  <a:lnTo>
                    <a:pt x="129" y="397"/>
                  </a:lnTo>
                  <a:lnTo>
                    <a:pt x="127" y="403"/>
                  </a:lnTo>
                  <a:lnTo>
                    <a:pt x="123" y="407"/>
                  </a:lnTo>
                  <a:lnTo>
                    <a:pt x="125" y="410"/>
                  </a:lnTo>
                  <a:lnTo>
                    <a:pt x="131" y="412"/>
                  </a:lnTo>
                  <a:lnTo>
                    <a:pt x="133" y="416"/>
                  </a:lnTo>
                  <a:lnTo>
                    <a:pt x="129" y="418"/>
                  </a:lnTo>
                  <a:lnTo>
                    <a:pt x="127" y="420"/>
                  </a:lnTo>
                  <a:lnTo>
                    <a:pt x="127" y="426"/>
                  </a:lnTo>
                  <a:lnTo>
                    <a:pt x="125" y="426"/>
                  </a:lnTo>
                  <a:lnTo>
                    <a:pt x="123" y="428"/>
                  </a:lnTo>
                  <a:lnTo>
                    <a:pt x="119" y="430"/>
                  </a:lnTo>
                  <a:lnTo>
                    <a:pt x="115" y="431"/>
                  </a:lnTo>
                  <a:lnTo>
                    <a:pt x="115" y="433"/>
                  </a:lnTo>
                  <a:lnTo>
                    <a:pt x="112" y="437"/>
                  </a:lnTo>
                  <a:lnTo>
                    <a:pt x="106" y="439"/>
                  </a:lnTo>
                  <a:lnTo>
                    <a:pt x="104" y="443"/>
                  </a:lnTo>
                  <a:lnTo>
                    <a:pt x="100" y="447"/>
                  </a:lnTo>
                  <a:lnTo>
                    <a:pt x="102" y="449"/>
                  </a:lnTo>
                  <a:lnTo>
                    <a:pt x="106" y="449"/>
                  </a:lnTo>
                  <a:lnTo>
                    <a:pt x="108" y="449"/>
                  </a:lnTo>
                  <a:lnTo>
                    <a:pt x="112" y="449"/>
                  </a:lnTo>
                  <a:lnTo>
                    <a:pt x="114" y="449"/>
                  </a:lnTo>
                  <a:lnTo>
                    <a:pt x="115" y="449"/>
                  </a:lnTo>
                  <a:lnTo>
                    <a:pt x="119" y="451"/>
                  </a:lnTo>
                  <a:lnTo>
                    <a:pt x="123" y="455"/>
                  </a:lnTo>
                  <a:lnTo>
                    <a:pt x="123" y="447"/>
                  </a:lnTo>
                  <a:lnTo>
                    <a:pt x="129" y="449"/>
                  </a:lnTo>
                  <a:lnTo>
                    <a:pt x="129" y="451"/>
                  </a:lnTo>
                  <a:lnTo>
                    <a:pt x="133" y="455"/>
                  </a:lnTo>
                  <a:lnTo>
                    <a:pt x="133" y="460"/>
                  </a:lnTo>
                  <a:lnTo>
                    <a:pt x="137" y="466"/>
                  </a:lnTo>
                  <a:lnTo>
                    <a:pt x="144" y="470"/>
                  </a:lnTo>
                  <a:lnTo>
                    <a:pt x="150" y="476"/>
                  </a:lnTo>
                  <a:lnTo>
                    <a:pt x="154" y="485"/>
                  </a:lnTo>
                  <a:lnTo>
                    <a:pt x="163" y="485"/>
                  </a:lnTo>
                  <a:lnTo>
                    <a:pt x="165" y="479"/>
                  </a:lnTo>
                  <a:lnTo>
                    <a:pt x="169" y="472"/>
                  </a:lnTo>
                  <a:lnTo>
                    <a:pt x="175" y="470"/>
                  </a:lnTo>
                  <a:lnTo>
                    <a:pt x="179" y="472"/>
                  </a:lnTo>
                  <a:lnTo>
                    <a:pt x="185" y="474"/>
                  </a:lnTo>
                  <a:lnTo>
                    <a:pt x="190" y="478"/>
                  </a:lnTo>
                  <a:lnTo>
                    <a:pt x="188" y="481"/>
                  </a:lnTo>
                  <a:lnTo>
                    <a:pt x="192" y="483"/>
                  </a:lnTo>
                  <a:lnTo>
                    <a:pt x="194" y="487"/>
                  </a:lnTo>
                  <a:lnTo>
                    <a:pt x="196" y="489"/>
                  </a:lnTo>
                  <a:lnTo>
                    <a:pt x="198" y="489"/>
                  </a:lnTo>
                  <a:lnTo>
                    <a:pt x="204" y="493"/>
                  </a:lnTo>
                  <a:lnTo>
                    <a:pt x="208" y="495"/>
                  </a:lnTo>
                  <a:lnTo>
                    <a:pt x="210" y="499"/>
                  </a:lnTo>
                  <a:lnTo>
                    <a:pt x="213" y="501"/>
                  </a:lnTo>
                  <a:lnTo>
                    <a:pt x="215" y="502"/>
                  </a:lnTo>
                  <a:lnTo>
                    <a:pt x="217" y="502"/>
                  </a:lnTo>
                  <a:lnTo>
                    <a:pt x="219" y="504"/>
                  </a:lnTo>
                  <a:close/>
                </a:path>
              </a:pathLst>
            </a:custGeom>
            <a:solidFill>
              <a:srgbClr val="FFFB9D"/>
            </a:solidFill>
            <a:ln w="9525">
              <a:noFill/>
              <a:round/>
              <a:headEnd/>
              <a:tailEnd/>
            </a:ln>
          </p:spPr>
          <p:txBody>
            <a:bodyPr/>
            <a:lstStyle/>
            <a:p>
              <a:endParaRPr lang="es-MX">
                <a:latin typeface="Calibri" pitchFamily="34" charset="0"/>
              </a:endParaRPr>
            </a:p>
          </p:txBody>
        </p:sp>
        <p:sp>
          <p:nvSpPr>
            <p:cNvPr id="31765" name="Freeform 27"/>
            <p:cNvSpPr>
              <a:spLocks/>
            </p:cNvSpPr>
            <p:nvPr/>
          </p:nvSpPr>
          <p:spPr bwMode="auto">
            <a:xfrm>
              <a:off x="3756025" y="3817938"/>
              <a:ext cx="966788" cy="965200"/>
            </a:xfrm>
            <a:custGeom>
              <a:avLst/>
              <a:gdLst>
                <a:gd name="T0" fmla="*/ 2147483647 w 609"/>
                <a:gd name="T1" fmla="*/ 2147483647 h 608"/>
                <a:gd name="T2" fmla="*/ 2147483647 w 609"/>
                <a:gd name="T3" fmla="*/ 2147483647 h 608"/>
                <a:gd name="T4" fmla="*/ 2147483647 w 609"/>
                <a:gd name="T5" fmla="*/ 2147483647 h 608"/>
                <a:gd name="T6" fmla="*/ 2147483647 w 609"/>
                <a:gd name="T7" fmla="*/ 2147483647 h 608"/>
                <a:gd name="T8" fmla="*/ 2147483647 w 609"/>
                <a:gd name="T9" fmla="*/ 2147483647 h 608"/>
                <a:gd name="T10" fmla="*/ 2147483647 w 609"/>
                <a:gd name="T11" fmla="*/ 2147483647 h 608"/>
                <a:gd name="T12" fmla="*/ 2147483647 w 609"/>
                <a:gd name="T13" fmla="*/ 2147483647 h 608"/>
                <a:gd name="T14" fmla="*/ 2147483647 w 609"/>
                <a:gd name="T15" fmla="*/ 2147483647 h 608"/>
                <a:gd name="T16" fmla="*/ 2147483647 w 609"/>
                <a:gd name="T17" fmla="*/ 2147483647 h 608"/>
                <a:gd name="T18" fmla="*/ 2147483647 w 609"/>
                <a:gd name="T19" fmla="*/ 2147483647 h 608"/>
                <a:gd name="T20" fmla="*/ 2147483647 w 609"/>
                <a:gd name="T21" fmla="*/ 2147483647 h 608"/>
                <a:gd name="T22" fmla="*/ 2147483647 w 609"/>
                <a:gd name="T23" fmla="*/ 2147483647 h 608"/>
                <a:gd name="T24" fmla="*/ 2147483647 w 609"/>
                <a:gd name="T25" fmla="*/ 2147483647 h 608"/>
                <a:gd name="T26" fmla="*/ 2147483647 w 609"/>
                <a:gd name="T27" fmla="*/ 2147483647 h 608"/>
                <a:gd name="T28" fmla="*/ 2147483647 w 609"/>
                <a:gd name="T29" fmla="*/ 2147483647 h 608"/>
                <a:gd name="T30" fmla="*/ 2147483647 w 609"/>
                <a:gd name="T31" fmla="*/ 2147483647 h 608"/>
                <a:gd name="T32" fmla="*/ 2147483647 w 609"/>
                <a:gd name="T33" fmla="*/ 2147483647 h 608"/>
                <a:gd name="T34" fmla="*/ 2147483647 w 609"/>
                <a:gd name="T35" fmla="*/ 2147483647 h 608"/>
                <a:gd name="T36" fmla="*/ 2147483647 w 609"/>
                <a:gd name="T37" fmla="*/ 2147483647 h 608"/>
                <a:gd name="T38" fmla="*/ 2147483647 w 609"/>
                <a:gd name="T39" fmla="*/ 2147483647 h 608"/>
                <a:gd name="T40" fmla="*/ 2147483647 w 609"/>
                <a:gd name="T41" fmla="*/ 2147483647 h 608"/>
                <a:gd name="T42" fmla="*/ 2147483647 w 609"/>
                <a:gd name="T43" fmla="*/ 2147483647 h 608"/>
                <a:gd name="T44" fmla="*/ 2147483647 w 609"/>
                <a:gd name="T45" fmla="*/ 2147483647 h 608"/>
                <a:gd name="T46" fmla="*/ 2147483647 w 609"/>
                <a:gd name="T47" fmla="*/ 2147483647 h 608"/>
                <a:gd name="T48" fmla="*/ 2147483647 w 609"/>
                <a:gd name="T49" fmla="*/ 2147483647 h 608"/>
                <a:gd name="T50" fmla="*/ 2147483647 w 609"/>
                <a:gd name="T51" fmla="*/ 2147483647 h 608"/>
                <a:gd name="T52" fmla="*/ 2147483647 w 609"/>
                <a:gd name="T53" fmla="*/ 2147483647 h 608"/>
                <a:gd name="T54" fmla="*/ 2147483647 w 609"/>
                <a:gd name="T55" fmla="*/ 2147483647 h 608"/>
                <a:gd name="T56" fmla="*/ 2147483647 w 609"/>
                <a:gd name="T57" fmla="*/ 2147483647 h 608"/>
                <a:gd name="T58" fmla="*/ 2147483647 w 609"/>
                <a:gd name="T59" fmla="*/ 2147483647 h 608"/>
                <a:gd name="T60" fmla="*/ 2147483647 w 609"/>
                <a:gd name="T61" fmla="*/ 2147483647 h 608"/>
                <a:gd name="T62" fmla="*/ 2147483647 w 609"/>
                <a:gd name="T63" fmla="*/ 2147483647 h 608"/>
                <a:gd name="T64" fmla="*/ 2147483647 w 609"/>
                <a:gd name="T65" fmla="*/ 2147483647 h 608"/>
                <a:gd name="T66" fmla="*/ 2147483647 w 609"/>
                <a:gd name="T67" fmla="*/ 2147483647 h 608"/>
                <a:gd name="T68" fmla="*/ 2147483647 w 609"/>
                <a:gd name="T69" fmla="*/ 2147483647 h 608"/>
                <a:gd name="T70" fmla="*/ 2147483647 w 609"/>
                <a:gd name="T71" fmla="*/ 0 h 608"/>
                <a:gd name="T72" fmla="*/ 2147483647 w 609"/>
                <a:gd name="T73" fmla="*/ 2147483647 h 608"/>
                <a:gd name="T74" fmla="*/ 2147483647 w 609"/>
                <a:gd name="T75" fmla="*/ 2147483647 h 608"/>
                <a:gd name="T76" fmla="*/ 2147483647 w 609"/>
                <a:gd name="T77" fmla="*/ 2147483647 h 608"/>
                <a:gd name="T78" fmla="*/ 2147483647 w 609"/>
                <a:gd name="T79" fmla="*/ 2147483647 h 608"/>
                <a:gd name="T80" fmla="*/ 2147483647 w 609"/>
                <a:gd name="T81" fmla="*/ 2147483647 h 608"/>
                <a:gd name="T82" fmla="*/ 2147483647 w 609"/>
                <a:gd name="T83" fmla="*/ 2147483647 h 608"/>
                <a:gd name="T84" fmla="*/ 2147483647 w 609"/>
                <a:gd name="T85" fmla="*/ 2147483647 h 608"/>
                <a:gd name="T86" fmla="*/ 2147483647 w 609"/>
                <a:gd name="T87" fmla="*/ 2147483647 h 608"/>
                <a:gd name="T88" fmla="*/ 0 w 609"/>
                <a:gd name="T89" fmla="*/ 2147483647 h 608"/>
                <a:gd name="T90" fmla="*/ 2147483647 w 609"/>
                <a:gd name="T91" fmla="*/ 2147483647 h 608"/>
                <a:gd name="T92" fmla="*/ 2147483647 w 609"/>
                <a:gd name="T93" fmla="*/ 2147483647 h 608"/>
                <a:gd name="T94" fmla="*/ 2147483647 w 609"/>
                <a:gd name="T95" fmla="*/ 2147483647 h 608"/>
                <a:gd name="T96" fmla="*/ 2147483647 w 609"/>
                <a:gd name="T97" fmla="*/ 2147483647 h 608"/>
                <a:gd name="T98" fmla="*/ 2147483647 w 609"/>
                <a:gd name="T99" fmla="*/ 2147483647 h 608"/>
                <a:gd name="T100" fmla="*/ 2147483647 w 609"/>
                <a:gd name="T101" fmla="*/ 2147483647 h 608"/>
                <a:gd name="T102" fmla="*/ 2147483647 w 609"/>
                <a:gd name="T103" fmla="*/ 2147483647 h 608"/>
                <a:gd name="T104" fmla="*/ 2147483647 w 609"/>
                <a:gd name="T105" fmla="*/ 2147483647 h 608"/>
                <a:gd name="T106" fmla="*/ 2147483647 w 609"/>
                <a:gd name="T107" fmla="*/ 2147483647 h 608"/>
                <a:gd name="T108" fmla="*/ 2147483647 w 609"/>
                <a:gd name="T109" fmla="*/ 2147483647 h 608"/>
                <a:gd name="T110" fmla="*/ 2147483647 w 609"/>
                <a:gd name="T111" fmla="*/ 2147483647 h 608"/>
                <a:gd name="T112" fmla="*/ 2147483647 w 609"/>
                <a:gd name="T113" fmla="*/ 2147483647 h 608"/>
                <a:gd name="T114" fmla="*/ 2147483647 w 609"/>
                <a:gd name="T115" fmla="*/ 2147483647 h 608"/>
                <a:gd name="T116" fmla="*/ 2147483647 w 609"/>
                <a:gd name="T117" fmla="*/ 2147483647 h 608"/>
                <a:gd name="T118" fmla="*/ 2147483647 w 609"/>
                <a:gd name="T119" fmla="*/ 2147483647 h 608"/>
                <a:gd name="T120" fmla="*/ 2147483647 w 609"/>
                <a:gd name="T121" fmla="*/ 2147483647 h 608"/>
                <a:gd name="T122" fmla="*/ 2147483647 w 609"/>
                <a:gd name="T123" fmla="*/ 2147483647 h 6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9"/>
                <a:gd name="T187" fmla="*/ 0 h 608"/>
                <a:gd name="T188" fmla="*/ 609 w 609"/>
                <a:gd name="T189" fmla="*/ 608 h 6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9" h="608">
                  <a:moveTo>
                    <a:pt x="219" y="504"/>
                  </a:moveTo>
                  <a:lnTo>
                    <a:pt x="221" y="506"/>
                  </a:lnTo>
                  <a:lnTo>
                    <a:pt x="223" y="514"/>
                  </a:lnTo>
                  <a:lnTo>
                    <a:pt x="229" y="520"/>
                  </a:lnTo>
                  <a:lnTo>
                    <a:pt x="233" y="516"/>
                  </a:lnTo>
                  <a:lnTo>
                    <a:pt x="240" y="514"/>
                  </a:lnTo>
                  <a:lnTo>
                    <a:pt x="244" y="514"/>
                  </a:lnTo>
                  <a:lnTo>
                    <a:pt x="248" y="516"/>
                  </a:lnTo>
                  <a:lnTo>
                    <a:pt x="254" y="514"/>
                  </a:lnTo>
                  <a:lnTo>
                    <a:pt x="257" y="514"/>
                  </a:lnTo>
                  <a:lnTo>
                    <a:pt x="261" y="518"/>
                  </a:lnTo>
                  <a:lnTo>
                    <a:pt x="263" y="516"/>
                  </a:lnTo>
                  <a:lnTo>
                    <a:pt x="263" y="510"/>
                  </a:lnTo>
                  <a:lnTo>
                    <a:pt x="263" y="502"/>
                  </a:lnTo>
                  <a:lnTo>
                    <a:pt x="259" y="497"/>
                  </a:lnTo>
                  <a:lnTo>
                    <a:pt x="263" y="495"/>
                  </a:lnTo>
                  <a:lnTo>
                    <a:pt x="267" y="497"/>
                  </a:lnTo>
                  <a:lnTo>
                    <a:pt x="273" y="501"/>
                  </a:lnTo>
                  <a:lnTo>
                    <a:pt x="281" y="506"/>
                  </a:lnTo>
                  <a:lnTo>
                    <a:pt x="284" y="506"/>
                  </a:lnTo>
                  <a:lnTo>
                    <a:pt x="288" y="501"/>
                  </a:lnTo>
                  <a:lnTo>
                    <a:pt x="292" y="495"/>
                  </a:lnTo>
                  <a:lnTo>
                    <a:pt x="300" y="502"/>
                  </a:lnTo>
                  <a:lnTo>
                    <a:pt x="305" y="502"/>
                  </a:lnTo>
                  <a:lnTo>
                    <a:pt x="307" y="501"/>
                  </a:lnTo>
                  <a:lnTo>
                    <a:pt x="309" y="499"/>
                  </a:lnTo>
                  <a:lnTo>
                    <a:pt x="311" y="504"/>
                  </a:lnTo>
                  <a:lnTo>
                    <a:pt x="315" y="512"/>
                  </a:lnTo>
                  <a:lnTo>
                    <a:pt x="317" y="512"/>
                  </a:lnTo>
                  <a:lnTo>
                    <a:pt x="323" y="514"/>
                  </a:lnTo>
                  <a:lnTo>
                    <a:pt x="323" y="520"/>
                  </a:lnTo>
                  <a:lnTo>
                    <a:pt x="321" y="526"/>
                  </a:lnTo>
                  <a:lnTo>
                    <a:pt x="319" y="531"/>
                  </a:lnTo>
                  <a:lnTo>
                    <a:pt x="323" y="533"/>
                  </a:lnTo>
                  <a:lnTo>
                    <a:pt x="330" y="531"/>
                  </a:lnTo>
                  <a:lnTo>
                    <a:pt x="336" y="527"/>
                  </a:lnTo>
                  <a:lnTo>
                    <a:pt x="340" y="524"/>
                  </a:lnTo>
                  <a:lnTo>
                    <a:pt x="346" y="529"/>
                  </a:lnTo>
                  <a:lnTo>
                    <a:pt x="348" y="531"/>
                  </a:lnTo>
                  <a:lnTo>
                    <a:pt x="342" y="535"/>
                  </a:lnTo>
                  <a:lnTo>
                    <a:pt x="342" y="539"/>
                  </a:lnTo>
                  <a:lnTo>
                    <a:pt x="352" y="545"/>
                  </a:lnTo>
                  <a:lnTo>
                    <a:pt x="357" y="535"/>
                  </a:lnTo>
                  <a:lnTo>
                    <a:pt x="367" y="539"/>
                  </a:lnTo>
                  <a:lnTo>
                    <a:pt x="367" y="535"/>
                  </a:lnTo>
                  <a:lnTo>
                    <a:pt x="369" y="531"/>
                  </a:lnTo>
                  <a:lnTo>
                    <a:pt x="373" y="524"/>
                  </a:lnTo>
                  <a:lnTo>
                    <a:pt x="375" y="520"/>
                  </a:lnTo>
                  <a:lnTo>
                    <a:pt x="378" y="522"/>
                  </a:lnTo>
                  <a:lnTo>
                    <a:pt x="384" y="520"/>
                  </a:lnTo>
                  <a:lnTo>
                    <a:pt x="388" y="520"/>
                  </a:lnTo>
                  <a:lnTo>
                    <a:pt x="394" y="526"/>
                  </a:lnTo>
                  <a:lnTo>
                    <a:pt x="396" y="533"/>
                  </a:lnTo>
                  <a:lnTo>
                    <a:pt x="398" y="537"/>
                  </a:lnTo>
                  <a:lnTo>
                    <a:pt x="399" y="539"/>
                  </a:lnTo>
                  <a:lnTo>
                    <a:pt x="409" y="541"/>
                  </a:lnTo>
                  <a:lnTo>
                    <a:pt x="411" y="545"/>
                  </a:lnTo>
                  <a:lnTo>
                    <a:pt x="411" y="550"/>
                  </a:lnTo>
                  <a:lnTo>
                    <a:pt x="417" y="552"/>
                  </a:lnTo>
                  <a:lnTo>
                    <a:pt x="421" y="549"/>
                  </a:lnTo>
                  <a:lnTo>
                    <a:pt x="426" y="550"/>
                  </a:lnTo>
                  <a:lnTo>
                    <a:pt x="432" y="549"/>
                  </a:lnTo>
                  <a:lnTo>
                    <a:pt x="438" y="541"/>
                  </a:lnTo>
                  <a:lnTo>
                    <a:pt x="451" y="529"/>
                  </a:lnTo>
                  <a:lnTo>
                    <a:pt x="447" y="520"/>
                  </a:lnTo>
                  <a:lnTo>
                    <a:pt x="453" y="520"/>
                  </a:lnTo>
                  <a:lnTo>
                    <a:pt x="457" y="514"/>
                  </a:lnTo>
                  <a:lnTo>
                    <a:pt x="463" y="512"/>
                  </a:lnTo>
                  <a:lnTo>
                    <a:pt x="465" y="518"/>
                  </a:lnTo>
                  <a:lnTo>
                    <a:pt x="469" y="520"/>
                  </a:lnTo>
                  <a:lnTo>
                    <a:pt x="472" y="526"/>
                  </a:lnTo>
                  <a:lnTo>
                    <a:pt x="472" y="531"/>
                  </a:lnTo>
                  <a:lnTo>
                    <a:pt x="469" y="531"/>
                  </a:lnTo>
                  <a:lnTo>
                    <a:pt x="469" y="539"/>
                  </a:lnTo>
                  <a:lnTo>
                    <a:pt x="469" y="543"/>
                  </a:lnTo>
                  <a:lnTo>
                    <a:pt x="463" y="543"/>
                  </a:lnTo>
                  <a:lnTo>
                    <a:pt x="463" y="549"/>
                  </a:lnTo>
                  <a:lnTo>
                    <a:pt x="465" y="549"/>
                  </a:lnTo>
                  <a:lnTo>
                    <a:pt x="469" y="552"/>
                  </a:lnTo>
                  <a:lnTo>
                    <a:pt x="469" y="558"/>
                  </a:lnTo>
                  <a:lnTo>
                    <a:pt x="470" y="564"/>
                  </a:lnTo>
                  <a:lnTo>
                    <a:pt x="472" y="570"/>
                  </a:lnTo>
                  <a:lnTo>
                    <a:pt x="472" y="574"/>
                  </a:lnTo>
                  <a:lnTo>
                    <a:pt x="474" y="575"/>
                  </a:lnTo>
                  <a:lnTo>
                    <a:pt x="478" y="577"/>
                  </a:lnTo>
                  <a:lnTo>
                    <a:pt x="480" y="579"/>
                  </a:lnTo>
                  <a:lnTo>
                    <a:pt x="484" y="579"/>
                  </a:lnTo>
                  <a:lnTo>
                    <a:pt x="484" y="583"/>
                  </a:lnTo>
                  <a:lnTo>
                    <a:pt x="484" y="585"/>
                  </a:lnTo>
                  <a:lnTo>
                    <a:pt x="484" y="589"/>
                  </a:lnTo>
                  <a:lnTo>
                    <a:pt x="490" y="587"/>
                  </a:lnTo>
                  <a:lnTo>
                    <a:pt x="495" y="583"/>
                  </a:lnTo>
                  <a:lnTo>
                    <a:pt x="499" y="585"/>
                  </a:lnTo>
                  <a:lnTo>
                    <a:pt x="503" y="593"/>
                  </a:lnTo>
                  <a:lnTo>
                    <a:pt x="503" y="600"/>
                  </a:lnTo>
                  <a:lnTo>
                    <a:pt x="507" y="606"/>
                  </a:lnTo>
                  <a:lnTo>
                    <a:pt x="513" y="608"/>
                  </a:lnTo>
                  <a:lnTo>
                    <a:pt x="520" y="604"/>
                  </a:lnTo>
                  <a:lnTo>
                    <a:pt x="526" y="600"/>
                  </a:lnTo>
                  <a:lnTo>
                    <a:pt x="534" y="604"/>
                  </a:lnTo>
                  <a:lnTo>
                    <a:pt x="542" y="606"/>
                  </a:lnTo>
                  <a:lnTo>
                    <a:pt x="543" y="597"/>
                  </a:lnTo>
                  <a:lnTo>
                    <a:pt x="543" y="589"/>
                  </a:lnTo>
                  <a:lnTo>
                    <a:pt x="551" y="583"/>
                  </a:lnTo>
                  <a:lnTo>
                    <a:pt x="549" y="575"/>
                  </a:lnTo>
                  <a:lnTo>
                    <a:pt x="551" y="570"/>
                  </a:lnTo>
                  <a:lnTo>
                    <a:pt x="557" y="566"/>
                  </a:lnTo>
                  <a:lnTo>
                    <a:pt x="563" y="570"/>
                  </a:lnTo>
                  <a:lnTo>
                    <a:pt x="566" y="570"/>
                  </a:lnTo>
                  <a:lnTo>
                    <a:pt x="565" y="562"/>
                  </a:lnTo>
                  <a:lnTo>
                    <a:pt x="568" y="554"/>
                  </a:lnTo>
                  <a:lnTo>
                    <a:pt x="559" y="543"/>
                  </a:lnTo>
                  <a:lnTo>
                    <a:pt x="555" y="539"/>
                  </a:lnTo>
                  <a:lnTo>
                    <a:pt x="549" y="537"/>
                  </a:lnTo>
                  <a:lnTo>
                    <a:pt x="547" y="533"/>
                  </a:lnTo>
                  <a:lnTo>
                    <a:pt x="547" y="527"/>
                  </a:lnTo>
                  <a:lnTo>
                    <a:pt x="547" y="524"/>
                  </a:lnTo>
                  <a:lnTo>
                    <a:pt x="572" y="504"/>
                  </a:lnTo>
                  <a:lnTo>
                    <a:pt x="580" y="502"/>
                  </a:lnTo>
                  <a:lnTo>
                    <a:pt x="574" y="497"/>
                  </a:lnTo>
                  <a:lnTo>
                    <a:pt x="565" y="491"/>
                  </a:lnTo>
                  <a:lnTo>
                    <a:pt x="565" y="489"/>
                  </a:lnTo>
                  <a:lnTo>
                    <a:pt x="565" y="483"/>
                  </a:lnTo>
                  <a:lnTo>
                    <a:pt x="568" y="479"/>
                  </a:lnTo>
                  <a:lnTo>
                    <a:pt x="561" y="474"/>
                  </a:lnTo>
                  <a:lnTo>
                    <a:pt x="563" y="470"/>
                  </a:lnTo>
                  <a:lnTo>
                    <a:pt x="572" y="466"/>
                  </a:lnTo>
                  <a:lnTo>
                    <a:pt x="582" y="468"/>
                  </a:lnTo>
                  <a:lnTo>
                    <a:pt x="578" y="460"/>
                  </a:lnTo>
                  <a:lnTo>
                    <a:pt x="584" y="456"/>
                  </a:lnTo>
                  <a:lnTo>
                    <a:pt x="593" y="451"/>
                  </a:lnTo>
                  <a:lnTo>
                    <a:pt x="597" y="451"/>
                  </a:lnTo>
                  <a:lnTo>
                    <a:pt x="603" y="449"/>
                  </a:lnTo>
                  <a:lnTo>
                    <a:pt x="609" y="445"/>
                  </a:lnTo>
                  <a:lnTo>
                    <a:pt x="603" y="441"/>
                  </a:lnTo>
                  <a:lnTo>
                    <a:pt x="599" y="435"/>
                  </a:lnTo>
                  <a:lnTo>
                    <a:pt x="599" y="426"/>
                  </a:lnTo>
                  <a:lnTo>
                    <a:pt x="601" y="420"/>
                  </a:lnTo>
                  <a:lnTo>
                    <a:pt x="586" y="420"/>
                  </a:lnTo>
                  <a:lnTo>
                    <a:pt x="578" y="422"/>
                  </a:lnTo>
                  <a:lnTo>
                    <a:pt x="570" y="420"/>
                  </a:lnTo>
                  <a:lnTo>
                    <a:pt x="555" y="412"/>
                  </a:lnTo>
                  <a:lnTo>
                    <a:pt x="543" y="405"/>
                  </a:lnTo>
                  <a:lnTo>
                    <a:pt x="532" y="401"/>
                  </a:lnTo>
                  <a:lnTo>
                    <a:pt x="518" y="403"/>
                  </a:lnTo>
                  <a:lnTo>
                    <a:pt x="511" y="399"/>
                  </a:lnTo>
                  <a:lnTo>
                    <a:pt x="497" y="389"/>
                  </a:lnTo>
                  <a:lnTo>
                    <a:pt x="488" y="387"/>
                  </a:lnTo>
                  <a:lnTo>
                    <a:pt x="482" y="389"/>
                  </a:lnTo>
                  <a:lnTo>
                    <a:pt x="474" y="389"/>
                  </a:lnTo>
                  <a:lnTo>
                    <a:pt x="465" y="382"/>
                  </a:lnTo>
                  <a:lnTo>
                    <a:pt x="465" y="372"/>
                  </a:lnTo>
                  <a:lnTo>
                    <a:pt x="465" y="364"/>
                  </a:lnTo>
                  <a:lnTo>
                    <a:pt x="465" y="355"/>
                  </a:lnTo>
                  <a:lnTo>
                    <a:pt x="465" y="341"/>
                  </a:lnTo>
                  <a:lnTo>
                    <a:pt x="459" y="334"/>
                  </a:lnTo>
                  <a:lnTo>
                    <a:pt x="447" y="339"/>
                  </a:lnTo>
                  <a:lnTo>
                    <a:pt x="440" y="336"/>
                  </a:lnTo>
                  <a:lnTo>
                    <a:pt x="434" y="339"/>
                  </a:lnTo>
                  <a:lnTo>
                    <a:pt x="432" y="343"/>
                  </a:lnTo>
                  <a:lnTo>
                    <a:pt x="426" y="349"/>
                  </a:lnTo>
                  <a:lnTo>
                    <a:pt x="421" y="345"/>
                  </a:lnTo>
                  <a:lnTo>
                    <a:pt x="417" y="337"/>
                  </a:lnTo>
                  <a:lnTo>
                    <a:pt x="413" y="332"/>
                  </a:lnTo>
                  <a:lnTo>
                    <a:pt x="407" y="324"/>
                  </a:lnTo>
                  <a:lnTo>
                    <a:pt x="399" y="334"/>
                  </a:lnTo>
                  <a:lnTo>
                    <a:pt x="398" y="339"/>
                  </a:lnTo>
                  <a:lnTo>
                    <a:pt x="392" y="339"/>
                  </a:lnTo>
                  <a:lnTo>
                    <a:pt x="384" y="328"/>
                  </a:lnTo>
                  <a:lnTo>
                    <a:pt x="382" y="324"/>
                  </a:lnTo>
                  <a:lnTo>
                    <a:pt x="373" y="322"/>
                  </a:lnTo>
                  <a:lnTo>
                    <a:pt x="369" y="320"/>
                  </a:lnTo>
                  <a:lnTo>
                    <a:pt x="357" y="322"/>
                  </a:lnTo>
                  <a:lnTo>
                    <a:pt x="352" y="312"/>
                  </a:lnTo>
                  <a:lnTo>
                    <a:pt x="359" y="303"/>
                  </a:lnTo>
                  <a:lnTo>
                    <a:pt x="359" y="295"/>
                  </a:lnTo>
                  <a:lnTo>
                    <a:pt x="352" y="288"/>
                  </a:lnTo>
                  <a:lnTo>
                    <a:pt x="348" y="274"/>
                  </a:lnTo>
                  <a:lnTo>
                    <a:pt x="355" y="263"/>
                  </a:lnTo>
                  <a:lnTo>
                    <a:pt x="355" y="255"/>
                  </a:lnTo>
                  <a:lnTo>
                    <a:pt x="352" y="245"/>
                  </a:lnTo>
                  <a:lnTo>
                    <a:pt x="344" y="241"/>
                  </a:lnTo>
                  <a:lnTo>
                    <a:pt x="340" y="234"/>
                  </a:lnTo>
                  <a:lnTo>
                    <a:pt x="336" y="230"/>
                  </a:lnTo>
                  <a:lnTo>
                    <a:pt x="328" y="220"/>
                  </a:lnTo>
                  <a:lnTo>
                    <a:pt x="328" y="215"/>
                  </a:lnTo>
                  <a:lnTo>
                    <a:pt x="321" y="215"/>
                  </a:lnTo>
                  <a:lnTo>
                    <a:pt x="321" y="222"/>
                  </a:lnTo>
                  <a:lnTo>
                    <a:pt x="317" y="230"/>
                  </a:lnTo>
                  <a:lnTo>
                    <a:pt x="311" y="236"/>
                  </a:lnTo>
                  <a:lnTo>
                    <a:pt x="305" y="238"/>
                  </a:lnTo>
                  <a:lnTo>
                    <a:pt x="302" y="236"/>
                  </a:lnTo>
                  <a:lnTo>
                    <a:pt x="296" y="226"/>
                  </a:lnTo>
                  <a:lnTo>
                    <a:pt x="298" y="217"/>
                  </a:lnTo>
                  <a:lnTo>
                    <a:pt x="294" y="205"/>
                  </a:lnTo>
                  <a:lnTo>
                    <a:pt x="292" y="192"/>
                  </a:lnTo>
                  <a:lnTo>
                    <a:pt x="290" y="182"/>
                  </a:lnTo>
                  <a:lnTo>
                    <a:pt x="292" y="170"/>
                  </a:lnTo>
                  <a:lnTo>
                    <a:pt x="298" y="163"/>
                  </a:lnTo>
                  <a:lnTo>
                    <a:pt x="296" y="151"/>
                  </a:lnTo>
                  <a:lnTo>
                    <a:pt x="298" y="140"/>
                  </a:lnTo>
                  <a:lnTo>
                    <a:pt x="300" y="128"/>
                  </a:lnTo>
                  <a:lnTo>
                    <a:pt x="294" y="130"/>
                  </a:lnTo>
                  <a:lnTo>
                    <a:pt x="288" y="124"/>
                  </a:lnTo>
                  <a:lnTo>
                    <a:pt x="286" y="119"/>
                  </a:lnTo>
                  <a:lnTo>
                    <a:pt x="288" y="109"/>
                  </a:lnTo>
                  <a:lnTo>
                    <a:pt x="288" y="101"/>
                  </a:lnTo>
                  <a:lnTo>
                    <a:pt x="279" y="96"/>
                  </a:lnTo>
                  <a:lnTo>
                    <a:pt x="281" y="78"/>
                  </a:lnTo>
                  <a:lnTo>
                    <a:pt x="282" y="57"/>
                  </a:lnTo>
                  <a:lnTo>
                    <a:pt x="282" y="42"/>
                  </a:lnTo>
                  <a:lnTo>
                    <a:pt x="281" y="38"/>
                  </a:lnTo>
                  <a:lnTo>
                    <a:pt x="271" y="19"/>
                  </a:lnTo>
                  <a:lnTo>
                    <a:pt x="261" y="0"/>
                  </a:lnTo>
                  <a:lnTo>
                    <a:pt x="259" y="0"/>
                  </a:lnTo>
                  <a:lnTo>
                    <a:pt x="257" y="3"/>
                  </a:lnTo>
                  <a:lnTo>
                    <a:pt x="252" y="11"/>
                  </a:lnTo>
                  <a:lnTo>
                    <a:pt x="248" y="15"/>
                  </a:lnTo>
                  <a:lnTo>
                    <a:pt x="242" y="17"/>
                  </a:lnTo>
                  <a:lnTo>
                    <a:pt x="229" y="21"/>
                  </a:lnTo>
                  <a:lnTo>
                    <a:pt x="227" y="25"/>
                  </a:lnTo>
                  <a:lnTo>
                    <a:pt x="225" y="26"/>
                  </a:lnTo>
                  <a:lnTo>
                    <a:pt x="221" y="30"/>
                  </a:lnTo>
                  <a:lnTo>
                    <a:pt x="213" y="40"/>
                  </a:lnTo>
                  <a:lnTo>
                    <a:pt x="211" y="44"/>
                  </a:lnTo>
                  <a:lnTo>
                    <a:pt x="202" y="55"/>
                  </a:lnTo>
                  <a:lnTo>
                    <a:pt x="198" y="61"/>
                  </a:lnTo>
                  <a:lnTo>
                    <a:pt x="192" y="69"/>
                  </a:lnTo>
                  <a:lnTo>
                    <a:pt x="185" y="78"/>
                  </a:lnTo>
                  <a:lnTo>
                    <a:pt x="179" y="84"/>
                  </a:lnTo>
                  <a:lnTo>
                    <a:pt x="186" y="101"/>
                  </a:lnTo>
                  <a:lnTo>
                    <a:pt x="183" y="109"/>
                  </a:lnTo>
                  <a:lnTo>
                    <a:pt x="175" y="111"/>
                  </a:lnTo>
                  <a:lnTo>
                    <a:pt x="163" y="111"/>
                  </a:lnTo>
                  <a:lnTo>
                    <a:pt x="158" y="111"/>
                  </a:lnTo>
                  <a:lnTo>
                    <a:pt x="140" y="136"/>
                  </a:lnTo>
                  <a:lnTo>
                    <a:pt x="129" y="147"/>
                  </a:lnTo>
                  <a:lnTo>
                    <a:pt x="117" y="149"/>
                  </a:lnTo>
                  <a:lnTo>
                    <a:pt x="98" y="149"/>
                  </a:lnTo>
                  <a:lnTo>
                    <a:pt x="89" y="153"/>
                  </a:lnTo>
                  <a:lnTo>
                    <a:pt x="81" y="159"/>
                  </a:lnTo>
                  <a:lnTo>
                    <a:pt x="71" y="159"/>
                  </a:lnTo>
                  <a:lnTo>
                    <a:pt x="62" y="161"/>
                  </a:lnTo>
                  <a:lnTo>
                    <a:pt x="58" y="167"/>
                  </a:lnTo>
                  <a:lnTo>
                    <a:pt x="56" y="176"/>
                  </a:lnTo>
                  <a:lnTo>
                    <a:pt x="52" y="184"/>
                  </a:lnTo>
                  <a:lnTo>
                    <a:pt x="41" y="176"/>
                  </a:lnTo>
                  <a:lnTo>
                    <a:pt x="33" y="180"/>
                  </a:lnTo>
                  <a:lnTo>
                    <a:pt x="25" y="176"/>
                  </a:lnTo>
                  <a:lnTo>
                    <a:pt x="21" y="169"/>
                  </a:lnTo>
                  <a:lnTo>
                    <a:pt x="20" y="170"/>
                  </a:lnTo>
                  <a:lnTo>
                    <a:pt x="10" y="174"/>
                  </a:lnTo>
                  <a:lnTo>
                    <a:pt x="2" y="180"/>
                  </a:lnTo>
                  <a:lnTo>
                    <a:pt x="0" y="184"/>
                  </a:lnTo>
                  <a:lnTo>
                    <a:pt x="6" y="190"/>
                  </a:lnTo>
                  <a:lnTo>
                    <a:pt x="4" y="195"/>
                  </a:lnTo>
                  <a:lnTo>
                    <a:pt x="4" y="199"/>
                  </a:lnTo>
                  <a:lnTo>
                    <a:pt x="6" y="207"/>
                  </a:lnTo>
                  <a:lnTo>
                    <a:pt x="8" y="207"/>
                  </a:lnTo>
                  <a:lnTo>
                    <a:pt x="16" y="205"/>
                  </a:lnTo>
                  <a:lnTo>
                    <a:pt x="12" y="213"/>
                  </a:lnTo>
                  <a:lnTo>
                    <a:pt x="8" y="224"/>
                  </a:lnTo>
                  <a:lnTo>
                    <a:pt x="8" y="228"/>
                  </a:lnTo>
                  <a:lnTo>
                    <a:pt x="8" y="236"/>
                  </a:lnTo>
                  <a:lnTo>
                    <a:pt x="4" y="240"/>
                  </a:lnTo>
                  <a:lnTo>
                    <a:pt x="6" y="243"/>
                  </a:lnTo>
                  <a:lnTo>
                    <a:pt x="4" y="247"/>
                  </a:lnTo>
                  <a:lnTo>
                    <a:pt x="0" y="255"/>
                  </a:lnTo>
                  <a:lnTo>
                    <a:pt x="2" y="259"/>
                  </a:lnTo>
                  <a:lnTo>
                    <a:pt x="4" y="259"/>
                  </a:lnTo>
                  <a:lnTo>
                    <a:pt x="6" y="264"/>
                  </a:lnTo>
                  <a:lnTo>
                    <a:pt x="10" y="266"/>
                  </a:lnTo>
                  <a:lnTo>
                    <a:pt x="18" y="268"/>
                  </a:lnTo>
                  <a:lnTo>
                    <a:pt x="25" y="270"/>
                  </a:lnTo>
                  <a:lnTo>
                    <a:pt x="27" y="276"/>
                  </a:lnTo>
                  <a:lnTo>
                    <a:pt x="29" y="289"/>
                  </a:lnTo>
                  <a:lnTo>
                    <a:pt x="39" y="289"/>
                  </a:lnTo>
                  <a:lnTo>
                    <a:pt x="46" y="286"/>
                  </a:lnTo>
                  <a:lnTo>
                    <a:pt x="50" y="291"/>
                  </a:lnTo>
                  <a:lnTo>
                    <a:pt x="48" y="299"/>
                  </a:lnTo>
                  <a:lnTo>
                    <a:pt x="52" y="301"/>
                  </a:lnTo>
                  <a:lnTo>
                    <a:pt x="58" y="305"/>
                  </a:lnTo>
                  <a:lnTo>
                    <a:pt x="62" y="311"/>
                  </a:lnTo>
                  <a:lnTo>
                    <a:pt x="62" y="318"/>
                  </a:lnTo>
                  <a:lnTo>
                    <a:pt x="66" y="326"/>
                  </a:lnTo>
                  <a:lnTo>
                    <a:pt x="69" y="332"/>
                  </a:lnTo>
                  <a:lnTo>
                    <a:pt x="73" y="334"/>
                  </a:lnTo>
                  <a:lnTo>
                    <a:pt x="83" y="332"/>
                  </a:lnTo>
                  <a:lnTo>
                    <a:pt x="85" y="332"/>
                  </a:lnTo>
                  <a:lnTo>
                    <a:pt x="91" y="324"/>
                  </a:lnTo>
                  <a:lnTo>
                    <a:pt x="92" y="320"/>
                  </a:lnTo>
                  <a:lnTo>
                    <a:pt x="98" y="314"/>
                  </a:lnTo>
                  <a:lnTo>
                    <a:pt x="102" y="303"/>
                  </a:lnTo>
                  <a:lnTo>
                    <a:pt x="104" y="301"/>
                  </a:lnTo>
                  <a:lnTo>
                    <a:pt x="112" y="301"/>
                  </a:lnTo>
                  <a:lnTo>
                    <a:pt x="115" y="299"/>
                  </a:lnTo>
                  <a:lnTo>
                    <a:pt x="121" y="299"/>
                  </a:lnTo>
                  <a:lnTo>
                    <a:pt x="125" y="303"/>
                  </a:lnTo>
                  <a:lnTo>
                    <a:pt x="133" y="305"/>
                  </a:lnTo>
                  <a:lnTo>
                    <a:pt x="127" y="314"/>
                  </a:lnTo>
                  <a:lnTo>
                    <a:pt x="125" y="318"/>
                  </a:lnTo>
                  <a:lnTo>
                    <a:pt x="133" y="330"/>
                  </a:lnTo>
                  <a:lnTo>
                    <a:pt x="140" y="326"/>
                  </a:lnTo>
                  <a:lnTo>
                    <a:pt x="142" y="314"/>
                  </a:lnTo>
                  <a:lnTo>
                    <a:pt x="146" y="312"/>
                  </a:lnTo>
                  <a:lnTo>
                    <a:pt x="150" y="320"/>
                  </a:lnTo>
                  <a:lnTo>
                    <a:pt x="148" y="332"/>
                  </a:lnTo>
                  <a:lnTo>
                    <a:pt x="146" y="336"/>
                  </a:lnTo>
                  <a:lnTo>
                    <a:pt x="140" y="343"/>
                  </a:lnTo>
                  <a:lnTo>
                    <a:pt x="138" y="345"/>
                  </a:lnTo>
                  <a:lnTo>
                    <a:pt x="133" y="353"/>
                  </a:lnTo>
                  <a:lnTo>
                    <a:pt x="129" y="357"/>
                  </a:lnTo>
                  <a:lnTo>
                    <a:pt x="123" y="360"/>
                  </a:lnTo>
                  <a:lnTo>
                    <a:pt x="129" y="364"/>
                  </a:lnTo>
                  <a:lnTo>
                    <a:pt x="127" y="372"/>
                  </a:lnTo>
                  <a:lnTo>
                    <a:pt x="129" y="378"/>
                  </a:lnTo>
                  <a:lnTo>
                    <a:pt x="137" y="383"/>
                  </a:lnTo>
                  <a:lnTo>
                    <a:pt x="135" y="393"/>
                  </a:lnTo>
                  <a:lnTo>
                    <a:pt x="129" y="397"/>
                  </a:lnTo>
                  <a:lnTo>
                    <a:pt x="127" y="403"/>
                  </a:lnTo>
                  <a:lnTo>
                    <a:pt x="123" y="407"/>
                  </a:lnTo>
                  <a:lnTo>
                    <a:pt x="125" y="410"/>
                  </a:lnTo>
                  <a:lnTo>
                    <a:pt x="131" y="412"/>
                  </a:lnTo>
                  <a:lnTo>
                    <a:pt x="133" y="416"/>
                  </a:lnTo>
                  <a:lnTo>
                    <a:pt x="129" y="418"/>
                  </a:lnTo>
                  <a:lnTo>
                    <a:pt x="127" y="420"/>
                  </a:lnTo>
                  <a:lnTo>
                    <a:pt x="127" y="426"/>
                  </a:lnTo>
                  <a:lnTo>
                    <a:pt x="125" y="426"/>
                  </a:lnTo>
                  <a:lnTo>
                    <a:pt x="123" y="428"/>
                  </a:lnTo>
                  <a:lnTo>
                    <a:pt x="119" y="430"/>
                  </a:lnTo>
                  <a:lnTo>
                    <a:pt x="115" y="431"/>
                  </a:lnTo>
                  <a:lnTo>
                    <a:pt x="115" y="433"/>
                  </a:lnTo>
                  <a:lnTo>
                    <a:pt x="112" y="437"/>
                  </a:lnTo>
                  <a:lnTo>
                    <a:pt x="106" y="439"/>
                  </a:lnTo>
                  <a:lnTo>
                    <a:pt x="104" y="443"/>
                  </a:lnTo>
                  <a:lnTo>
                    <a:pt x="100" y="447"/>
                  </a:lnTo>
                  <a:lnTo>
                    <a:pt x="102" y="449"/>
                  </a:lnTo>
                  <a:lnTo>
                    <a:pt x="106" y="449"/>
                  </a:lnTo>
                  <a:lnTo>
                    <a:pt x="108" y="449"/>
                  </a:lnTo>
                  <a:lnTo>
                    <a:pt x="112" y="449"/>
                  </a:lnTo>
                  <a:lnTo>
                    <a:pt x="114" y="449"/>
                  </a:lnTo>
                  <a:lnTo>
                    <a:pt x="115" y="449"/>
                  </a:lnTo>
                  <a:lnTo>
                    <a:pt x="119" y="451"/>
                  </a:lnTo>
                  <a:lnTo>
                    <a:pt x="123" y="455"/>
                  </a:lnTo>
                  <a:lnTo>
                    <a:pt x="123" y="447"/>
                  </a:lnTo>
                  <a:lnTo>
                    <a:pt x="129" y="449"/>
                  </a:lnTo>
                  <a:lnTo>
                    <a:pt x="129" y="451"/>
                  </a:lnTo>
                  <a:lnTo>
                    <a:pt x="133" y="455"/>
                  </a:lnTo>
                  <a:lnTo>
                    <a:pt x="133" y="460"/>
                  </a:lnTo>
                  <a:lnTo>
                    <a:pt x="137" y="466"/>
                  </a:lnTo>
                  <a:lnTo>
                    <a:pt x="144" y="470"/>
                  </a:lnTo>
                  <a:lnTo>
                    <a:pt x="150" y="476"/>
                  </a:lnTo>
                  <a:lnTo>
                    <a:pt x="154" y="485"/>
                  </a:lnTo>
                  <a:lnTo>
                    <a:pt x="163" y="485"/>
                  </a:lnTo>
                  <a:lnTo>
                    <a:pt x="165" y="479"/>
                  </a:lnTo>
                  <a:lnTo>
                    <a:pt x="169" y="472"/>
                  </a:lnTo>
                  <a:lnTo>
                    <a:pt x="175" y="470"/>
                  </a:lnTo>
                  <a:lnTo>
                    <a:pt x="179" y="472"/>
                  </a:lnTo>
                  <a:lnTo>
                    <a:pt x="185" y="474"/>
                  </a:lnTo>
                  <a:lnTo>
                    <a:pt x="190" y="478"/>
                  </a:lnTo>
                  <a:lnTo>
                    <a:pt x="188" y="481"/>
                  </a:lnTo>
                  <a:lnTo>
                    <a:pt x="192" y="483"/>
                  </a:lnTo>
                  <a:lnTo>
                    <a:pt x="194" y="487"/>
                  </a:lnTo>
                  <a:lnTo>
                    <a:pt x="196" y="489"/>
                  </a:lnTo>
                  <a:lnTo>
                    <a:pt x="198" y="489"/>
                  </a:lnTo>
                  <a:lnTo>
                    <a:pt x="204" y="493"/>
                  </a:lnTo>
                  <a:lnTo>
                    <a:pt x="208" y="495"/>
                  </a:lnTo>
                  <a:lnTo>
                    <a:pt x="210" y="499"/>
                  </a:lnTo>
                  <a:lnTo>
                    <a:pt x="213" y="501"/>
                  </a:lnTo>
                  <a:lnTo>
                    <a:pt x="215" y="502"/>
                  </a:lnTo>
                  <a:lnTo>
                    <a:pt x="217" y="502"/>
                  </a:lnTo>
                  <a:lnTo>
                    <a:pt x="219" y="504"/>
                  </a:lnTo>
                  <a:close/>
                </a:path>
              </a:pathLst>
            </a:custGeom>
            <a:noFill/>
            <a:ln w="3175">
              <a:solidFill>
                <a:srgbClr val="8F5545"/>
              </a:solidFill>
              <a:round/>
              <a:headEnd/>
              <a:tailEnd/>
            </a:ln>
          </p:spPr>
          <p:txBody>
            <a:bodyPr/>
            <a:lstStyle/>
            <a:p>
              <a:endParaRPr lang="es-MX">
                <a:latin typeface="Calibri" pitchFamily="34" charset="0"/>
              </a:endParaRPr>
            </a:p>
          </p:txBody>
        </p:sp>
        <p:sp>
          <p:nvSpPr>
            <p:cNvPr id="31766" name="Freeform 28"/>
            <p:cNvSpPr>
              <a:spLocks/>
            </p:cNvSpPr>
            <p:nvPr/>
          </p:nvSpPr>
          <p:spPr bwMode="auto">
            <a:xfrm>
              <a:off x="3625850" y="5337175"/>
              <a:ext cx="1038225" cy="750888"/>
            </a:xfrm>
            <a:custGeom>
              <a:avLst/>
              <a:gdLst>
                <a:gd name="T0" fmla="*/ 2147483647 w 654"/>
                <a:gd name="T1" fmla="*/ 2147483647 h 473"/>
                <a:gd name="T2" fmla="*/ 2147483647 w 654"/>
                <a:gd name="T3" fmla="*/ 2147483647 h 473"/>
                <a:gd name="T4" fmla="*/ 2147483647 w 654"/>
                <a:gd name="T5" fmla="*/ 2147483647 h 473"/>
                <a:gd name="T6" fmla="*/ 2147483647 w 654"/>
                <a:gd name="T7" fmla="*/ 2147483647 h 473"/>
                <a:gd name="T8" fmla="*/ 2147483647 w 654"/>
                <a:gd name="T9" fmla="*/ 2147483647 h 473"/>
                <a:gd name="T10" fmla="*/ 2147483647 w 654"/>
                <a:gd name="T11" fmla="*/ 2147483647 h 473"/>
                <a:gd name="T12" fmla="*/ 2147483647 w 654"/>
                <a:gd name="T13" fmla="*/ 2147483647 h 473"/>
                <a:gd name="T14" fmla="*/ 2147483647 w 654"/>
                <a:gd name="T15" fmla="*/ 2147483647 h 473"/>
                <a:gd name="T16" fmla="*/ 2147483647 w 654"/>
                <a:gd name="T17" fmla="*/ 2147483647 h 473"/>
                <a:gd name="T18" fmla="*/ 2147483647 w 654"/>
                <a:gd name="T19" fmla="*/ 2147483647 h 473"/>
                <a:gd name="T20" fmla="*/ 2147483647 w 654"/>
                <a:gd name="T21" fmla="*/ 2147483647 h 473"/>
                <a:gd name="T22" fmla="*/ 2147483647 w 654"/>
                <a:gd name="T23" fmla="*/ 2147483647 h 473"/>
                <a:gd name="T24" fmla="*/ 2147483647 w 654"/>
                <a:gd name="T25" fmla="*/ 2147483647 h 473"/>
                <a:gd name="T26" fmla="*/ 2147483647 w 654"/>
                <a:gd name="T27" fmla="*/ 2147483647 h 473"/>
                <a:gd name="T28" fmla="*/ 2147483647 w 654"/>
                <a:gd name="T29" fmla="*/ 2147483647 h 473"/>
                <a:gd name="T30" fmla="*/ 2147483647 w 654"/>
                <a:gd name="T31" fmla="*/ 2147483647 h 473"/>
                <a:gd name="T32" fmla="*/ 2147483647 w 654"/>
                <a:gd name="T33" fmla="*/ 2147483647 h 473"/>
                <a:gd name="T34" fmla="*/ 2147483647 w 654"/>
                <a:gd name="T35" fmla="*/ 2147483647 h 473"/>
                <a:gd name="T36" fmla="*/ 2147483647 w 654"/>
                <a:gd name="T37" fmla="*/ 2147483647 h 473"/>
                <a:gd name="T38" fmla="*/ 2147483647 w 654"/>
                <a:gd name="T39" fmla="*/ 2147483647 h 473"/>
                <a:gd name="T40" fmla="*/ 2147483647 w 654"/>
                <a:gd name="T41" fmla="*/ 2147483647 h 473"/>
                <a:gd name="T42" fmla="*/ 2147483647 w 654"/>
                <a:gd name="T43" fmla="*/ 2147483647 h 473"/>
                <a:gd name="T44" fmla="*/ 2147483647 w 654"/>
                <a:gd name="T45" fmla="*/ 2147483647 h 473"/>
                <a:gd name="T46" fmla="*/ 2147483647 w 654"/>
                <a:gd name="T47" fmla="*/ 2147483647 h 473"/>
                <a:gd name="T48" fmla="*/ 2147483647 w 654"/>
                <a:gd name="T49" fmla="*/ 2147483647 h 473"/>
                <a:gd name="T50" fmla="*/ 2147483647 w 654"/>
                <a:gd name="T51" fmla="*/ 2147483647 h 473"/>
                <a:gd name="T52" fmla="*/ 2147483647 w 654"/>
                <a:gd name="T53" fmla="*/ 2147483647 h 473"/>
                <a:gd name="T54" fmla="*/ 2147483647 w 654"/>
                <a:gd name="T55" fmla="*/ 2147483647 h 473"/>
                <a:gd name="T56" fmla="*/ 2147483647 w 654"/>
                <a:gd name="T57" fmla="*/ 2147483647 h 473"/>
                <a:gd name="T58" fmla="*/ 2147483647 w 654"/>
                <a:gd name="T59" fmla="*/ 2147483647 h 473"/>
                <a:gd name="T60" fmla="*/ 2147483647 w 654"/>
                <a:gd name="T61" fmla="*/ 2147483647 h 473"/>
                <a:gd name="T62" fmla="*/ 2147483647 w 654"/>
                <a:gd name="T63" fmla="*/ 2147483647 h 473"/>
                <a:gd name="T64" fmla="*/ 2147483647 w 654"/>
                <a:gd name="T65" fmla="*/ 2147483647 h 473"/>
                <a:gd name="T66" fmla="*/ 2147483647 w 654"/>
                <a:gd name="T67" fmla="*/ 2147483647 h 473"/>
                <a:gd name="T68" fmla="*/ 2147483647 w 654"/>
                <a:gd name="T69" fmla="*/ 2147483647 h 473"/>
                <a:gd name="T70" fmla="*/ 2147483647 w 654"/>
                <a:gd name="T71" fmla="*/ 2147483647 h 473"/>
                <a:gd name="T72" fmla="*/ 2147483647 w 654"/>
                <a:gd name="T73" fmla="*/ 2147483647 h 473"/>
                <a:gd name="T74" fmla="*/ 2147483647 w 654"/>
                <a:gd name="T75" fmla="*/ 2147483647 h 473"/>
                <a:gd name="T76" fmla="*/ 2147483647 w 654"/>
                <a:gd name="T77" fmla="*/ 2147483647 h 473"/>
                <a:gd name="T78" fmla="*/ 2147483647 w 654"/>
                <a:gd name="T79" fmla="*/ 2147483647 h 473"/>
                <a:gd name="T80" fmla="*/ 2147483647 w 654"/>
                <a:gd name="T81" fmla="*/ 2147483647 h 473"/>
                <a:gd name="T82" fmla="*/ 2147483647 w 654"/>
                <a:gd name="T83" fmla="*/ 2147483647 h 473"/>
                <a:gd name="T84" fmla="*/ 2147483647 w 654"/>
                <a:gd name="T85" fmla="*/ 2147483647 h 473"/>
                <a:gd name="T86" fmla="*/ 2147483647 w 654"/>
                <a:gd name="T87" fmla="*/ 2147483647 h 473"/>
                <a:gd name="T88" fmla="*/ 2147483647 w 654"/>
                <a:gd name="T89" fmla="*/ 2147483647 h 473"/>
                <a:gd name="T90" fmla="*/ 2147483647 w 654"/>
                <a:gd name="T91" fmla="*/ 2147483647 h 473"/>
                <a:gd name="T92" fmla="*/ 2147483647 w 654"/>
                <a:gd name="T93" fmla="*/ 2147483647 h 473"/>
                <a:gd name="T94" fmla="*/ 2147483647 w 654"/>
                <a:gd name="T95" fmla="*/ 2147483647 h 473"/>
                <a:gd name="T96" fmla="*/ 2147483647 w 654"/>
                <a:gd name="T97" fmla="*/ 2147483647 h 473"/>
                <a:gd name="T98" fmla="*/ 2147483647 w 654"/>
                <a:gd name="T99" fmla="*/ 2147483647 h 473"/>
                <a:gd name="T100" fmla="*/ 2147483647 w 654"/>
                <a:gd name="T101" fmla="*/ 2147483647 h 473"/>
                <a:gd name="T102" fmla="*/ 2147483647 w 654"/>
                <a:gd name="T103" fmla="*/ 2147483647 h 473"/>
                <a:gd name="T104" fmla="*/ 2147483647 w 654"/>
                <a:gd name="T105" fmla="*/ 2147483647 h 473"/>
                <a:gd name="T106" fmla="*/ 2147483647 w 654"/>
                <a:gd name="T107" fmla="*/ 2147483647 h 473"/>
                <a:gd name="T108" fmla="*/ 2147483647 w 654"/>
                <a:gd name="T109" fmla="*/ 2147483647 h 473"/>
                <a:gd name="T110" fmla="*/ 2147483647 w 654"/>
                <a:gd name="T111" fmla="*/ 2147483647 h 473"/>
                <a:gd name="T112" fmla="*/ 2147483647 w 654"/>
                <a:gd name="T113" fmla="*/ 2147483647 h 473"/>
                <a:gd name="T114" fmla="*/ 2147483647 w 654"/>
                <a:gd name="T115" fmla="*/ 2147483647 h 473"/>
                <a:gd name="T116" fmla="*/ 2147483647 w 654"/>
                <a:gd name="T117" fmla="*/ 2147483647 h 473"/>
                <a:gd name="T118" fmla="*/ 2147483647 w 654"/>
                <a:gd name="T119" fmla="*/ 2147483647 h 473"/>
                <a:gd name="T120" fmla="*/ 2147483647 w 654"/>
                <a:gd name="T121" fmla="*/ 2147483647 h 473"/>
                <a:gd name="T122" fmla="*/ 2147483647 w 654"/>
                <a:gd name="T123" fmla="*/ 2147483647 h 473"/>
                <a:gd name="T124" fmla="*/ 2147483647 w 654"/>
                <a:gd name="T125" fmla="*/ 2147483647 h 4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54"/>
                <a:gd name="T190" fmla="*/ 0 h 473"/>
                <a:gd name="T191" fmla="*/ 654 w 654"/>
                <a:gd name="T192" fmla="*/ 473 h 47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54" h="473">
                  <a:moveTo>
                    <a:pt x="13" y="139"/>
                  </a:moveTo>
                  <a:lnTo>
                    <a:pt x="15" y="137"/>
                  </a:lnTo>
                  <a:lnTo>
                    <a:pt x="17" y="135"/>
                  </a:lnTo>
                  <a:lnTo>
                    <a:pt x="17" y="133"/>
                  </a:lnTo>
                  <a:lnTo>
                    <a:pt x="19" y="133"/>
                  </a:lnTo>
                  <a:lnTo>
                    <a:pt x="21" y="133"/>
                  </a:lnTo>
                  <a:lnTo>
                    <a:pt x="23" y="133"/>
                  </a:lnTo>
                  <a:lnTo>
                    <a:pt x="25" y="131"/>
                  </a:lnTo>
                  <a:lnTo>
                    <a:pt x="27" y="133"/>
                  </a:lnTo>
                  <a:lnTo>
                    <a:pt x="29" y="133"/>
                  </a:lnTo>
                  <a:lnTo>
                    <a:pt x="31" y="133"/>
                  </a:lnTo>
                  <a:lnTo>
                    <a:pt x="34" y="135"/>
                  </a:lnTo>
                  <a:lnTo>
                    <a:pt x="38" y="135"/>
                  </a:lnTo>
                  <a:lnTo>
                    <a:pt x="40" y="137"/>
                  </a:lnTo>
                  <a:lnTo>
                    <a:pt x="48" y="142"/>
                  </a:lnTo>
                  <a:lnTo>
                    <a:pt x="50" y="142"/>
                  </a:lnTo>
                  <a:lnTo>
                    <a:pt x="54" y="146"/>
                  </a:lnTo>
                  <a:lnTo>
                    <a:pt x="55" y="146"/>
                  </a:lnTo>
                  <a:lnTo>
                    <a:pt x="57" y="148"/>
                  </a:lnTo>
                  <a:lnTo>
                    <a:pt x="59" y="150"/>
                  </a:lnTo>
                  <a:lnTo>
                    <a:pt x="63" y="154"/>
                  </a:lnTo>
                  <a:lnTo>
                    <a:pt x="67" y="158"/>
                  </a:lnTo>
                  <a:lnTo>
                    <a:pt x="67" y="160"/>
                  </a:lnTo>
                  <a:lnTo>
                    <a:pt x="67" y="162"/>
                  </a:lnTo>
                  <a:lnTo>
                    <a:pt x="67" y="164"/>
                  </a:lnTo>
                  <a:lnTo>
                    <a:pt x="69" y="164"/>
                  </a:lnTo>
                  <a:lnTo>
                    <a:pt x="69" y="165"/>
                  </a:lnTo>
                  <a:lnTo>
                    <a:pt x="69" y="167"/>
                  </a:lnTo>
                  <a:lnTo>
                    <a:pt x="69" y="169"/>
                  </a:lnTo>
                  <a:lnTo>
                    <a:pt x="73" y="171"/>
                  </a:lnTo>
                  <a:lnTo>
                    <a:pt x="75" y="173"/>
                  </a:lnTo>
                  <a:lnTo>
                    <a:pt x="77" y="175"/>
                  </a:lnTo>
                  <a:lnTo>
                    <a:pt x="78" y="177"/>
                  </a:lnTo>
                  <a:lnTo>
                    <a:pt x="80" y="181"/>
                  </a:lnTo>
                  <a:lnTo>
                    <a:pt x="82" y="183"/>
                  </a:lnTo>
                  <a:lnTo>
                    <a:pt x="82" y="185"/>
                  </a:lnTo>
                  <a:lnTo>
                    <a:pt x="84" y="187"/>
                  </a:lnTo>
                  <a:lnTo>
                    <a:pt x="84" y="188"/>
                  </a:lnTo>
                  <a:lnTo>
                    <a:pt x="84" y="192"/>
                  </a:lnTo>
                  <a:lnTo>
                    <a:pt x="82" y="192"/>
                  </a:lnTo>
                  <a:lnTo>
                    <a:pt x="84" y="192"/>
                  </a:lnTo>
                  <a:lnTo>
                    <a:pt x="88" y="194"/>
                  </a:lnTo>
                  <a:lnTo>
                    <a:pt x="90" y="194"/>
                  </a:lnTo>
                  <a:lnTo>
                    <a:pt x="90" y="196"/>
                  </a:lnTo>
                  <a:lnTo>
                    <a:pt x="90" y="198"/>
                  </a:lnTo>
                  <a:lnTo>
                    <a:pt x="92" y="198"/>
                  </a:lnTo>
                  <a:lnTo>
                    <a:pt x="94" y="198"/>
                  </a:lnTo>
                  <a:lnTo>
                    <a:pt x="94" y="200"/>
                  </a:lnTo>
                  <a:lnTo>
                    <a:pt x="96" y="202"/>
                  </a:lnTo>
                  <a:lnTo>
                    <a:pt x="98" y="202"/>
                  </a:lnTo>
                  <a:lnTo>
                    <a:pt x="98" y="200"/>
                  </a:lnTo>
                  <a:lnTo>
                    <a:pt x="100" y="200"/>
                  </a:lnTo>
                  <a:lnTo>
                    <a:pt x="100" y="202"/>
                  </a:lnTo>
                  <a:lnTo>
                    <a:pt x="98" y="202"/>
                  </a:lnTo>
                  <a:lnTo>
                    <a:pt x="98" y="204"/>
                  </a:lnTo>
                  <a:lnTo>
                    <a:pt x="100" y="204"/>
                  </a:lnTo>
                  <a:lnTo>
                    <a:pt x="102" y="202"/>
                  </a:lnTo>
                  <a:lnTo>
                    <a:pt x="103" y="204"/>
                  </a:lnTo>
                  <a:lnTo>
                    <a:pt x="103" y="202"/>
                  </a:lnTo>
                  <a:lnTo>
                    <a:pt x="105" y="202"/>
                  </a:lnTo>
                  <a:lnTo>
                    <a:pt x="107" y="202"/>
                  </a:lnTo>
                  <a:lnTo>
                    <a:pt x="109" y="206"/>
                  </a:lnTo>
                  <a:lnTo>
                    <a:pt x="111" y="208"/>
                  </a:lnTo>
                  <a:lnTo>
                    <a:pt x="111" y="210"/>
                  </a:lnTo>
                  <a:lnTo>
                    <a:pt x="117" y="215"/>
                  </a:lnTo>
                  <a:lnTo>
                    <a:pt x="117" y="217"/>
                  </a:lnTo>
                  <a:lnTo>
                    <a:pt x="115" y="217"/>
                  </a:lnTo>
                  <a:lnTo>
                    <a:pt x="113" y="217"/>
                  </a:lnTo>
                  <a:lnTo>
                    <a:pt x="115" y="217"/>
                  </a:lnTo>
                  <a:lnTo>
                    <a:pt x="117" y="217"/>
                  </a:lnTo>
                  <a:lnTo>
                    <a:pt x="117" y="219"/>
                  </a:lnTo>
                  <a:lnTo>
                    <a:pt x="115" y="217"/>
                  </a:lnTo>
                  <a:lnTo>
                    <a:pt x="113" y="219"/>
                  </a:lnTo>
                  <a:lnTo>
                    <a:pt x="115" y="219"/>
                  </a:lnTo>
                  <a:lnTo>
                    <a:pt x="121" y="223"/>
                  </a:lnTo>
                  <a:lnTo>
                    <a:pt x="125" y="225"/>
                  </a:lnTo>
                  <a:lnTo>
                    <a:pt x="126" y="227"/>
                  </a:lnTo>
                  <a:lnTo>
                    <a:pt x="130" y="229"/>
                  </a:lnTo>
                  <a:lnTo>
                    <a:pt x="132" y="231"/>
                  </a:lnTo>
                  <a:lnTo>
                    <a:pt x="134" y="231"/>
                  </a:lnTo>
                  <a:lnTo>
                    <a:pt x="138" y="233"/>
                  </a:lnTo>
                  <a:lnTo>
                    <a:pt x="140" y="235"/>
                  </a:lnTo>
                  <a:lnTo>
                    <a:pt x="142" y="235"/>
                  </a:lnTo>
                  <a:lnTo>
                    <a:pt x="146" y="238"/>
                  </a:lnTo>
                  <a:lnTo>
                    <a:pt x="148" y="240"/>
                  </a:lnTo>
                  <a:lnTo>
                    <a:pt x="149" y="240"/>
                  </a:lnTo>
                  <a:lnTo>
                    <a:pt x="151" y="242"/>
                  </a:lnTo>
                  <a:lnTo>
                    <a:pt x="153" y="244"/>
                  </a:lnTo>
                  <a:lnTo>
                    <a:pt x="155" y="246"/>
                  </a:lnTo>
                  <a:lnTo>
                    <a:pt x="155" y="248"/>
                  </a:lnTo>
                  <a:lnTo>
                    <a:pt x="157" y="248"/>
                  </a:lnTo>
                  <a:lnTo>
                    <a:pt x="165" y="254"/>
                  </a:lnTo>
                  <a:lnTo>
                    <a:pt x="167" y="256"/>
                  </a:lnTo>
                  <a:lnTo>
                    <a:pt x="169" y="258"/>
                  </a:lnTo>
                  <a:lnTo>
                    <a:pt x="171" y="259"/>
                  </a:lnTo>
                  <a:lnTo>
                    <a:pt x="174" y="263"/>
                  </a:lnTo>
                  <a:lnTo>
                    <a:pt x="176" y="265"/>
                  </a:lnTo>
                  <a:lnTo>
                    <a:pt x="176" y="267"/>
                  </a:lnTo>
                  <a:lnTo>
                    <a:pt x="176" y="269"/>
                  </a:lnTo>
                  <a:lnTo>
                    <a:pt x="174" y="269"/>
                  </a:lnTo>
                  <a:lnTo>
                    <a:pt x="174" y="271"/>
                  </a:lnTo>
                  <a:lnTo>
                    <a:pt x="176" y="271"/>
                  </a:lnTo>
                  <a:lnTo>
                    <a:pt x="178" y="271"/>
                  </a:lnTo>
                  <a:lnTo>
                    <a:pt x="180" y="273"/>
                  </a:lnTo>
                  <a:lnTo>
                    <a:pt x="180" y="275"/>
                  </a:lnTo>
                  <a:lnTo>
                    <a:pt x="182" y="275"/>
                  </a:lnTo>
                  <a:lnTo>
                    <a:pt x="184" y="275"/>
                  </a:lnTo>
                  <a:lnTo>
                    <a:pt x="194" y="281"/>
                  </a:lnTo>
                  <a:lnTo>
                    <a:pt x="196" y="281"/>
                  </a:lnTo>
                  <a:lnTo>
                    <a:pt x="199" y="283"/>
                  </a:lnTo>
                  <a:lnTo>
                    <a:pt x="209" y="286"/>
                  </a:lnTo>
                  <a:lnTo>
                    <a:pt x="211" y="286"/>
                  </a:lnTo>
                  <a:lnTo>
                    <a:pt x="217" y="290"/>
                  </a:lnTo>
                  <a:lnTo>
                    <a:pt x="219" y="292"/>
                  </a:lnTo>
                  <a:lnTo>
                    <a:pt x="220" y="292"/>
                  </a:lnTo>
                  <a:lnTo>
                    <a:pt x="224" y="296"/>
                  </a:lnTo>
                  <a:lnTo>
                    <a:pt x="232" y="300"/>
                  </a:lnTo>
                  <a:lnTo>
                    <a:pt x="234" y="300"/>
                  </a:lnTo>
                  <a:lnTo>
                    <a:pt x="236" y="300"/>
                  </a:lnTo>
                  <a:lnTo>
                    <a:pt x="238" y="302"/>
                  </a:lnTo>
                  <a:lnTo>
                    <a:pt x="242" y="304"/>
                  </a:lnTo>
                  <a:lnTo>
                    <a:pt x="244" y="306"/>
                  </a:lnTo>
                  <a:lnTo>
                    <a:pt x="245" y="306"/>
                  </a:lnTo>
                  <a:lnTo>
                    <a:pt x="247" y="306"/>
                  </a:lnTo>
                  <a:lnTo>
                    <a:pt x="249" y="307"/>
                  </a:lnTo>
                  <a:lnTo>
                    <a:pt x="253" y="309"/>
                  </a:lnTo>
                  <a:lnTo>
                    <a:pt x="257" y="311"/>
                  </a:lnTo>
                  <a:lnTo>
                    <a:pt x="259" y="311"/>
                  </a:lnTo>
                  <a:lnTo>
                    <a:pt x="261" y="313"/>
                  </a:lnTo>
                  <a:lnTo>
                    <a:pt x="265" y="313"/>
                  </a:lnTo>
                  <a:lnTo>
                    <a:pt x="267" y="313"/>
                  </a:lnTo>
                  <a:lnTo>
                    <a:pt x="268" y="315"/>
                  </a:lnTo>
                  <a:lnTo>
                    <a:pt x="270" y="315"/>
                  </a:lnTo>
                  <a:lnTo>
                    <a:pt x="272" y="317"/>
                  </a:lnTo>
                  <a:lnTo>
                    <a:pt x="274" y="317"/>
                  </a:lnTo>
                  <a:lnTo>
                    <a:pt x="276" y="319"/>
                  </a:lnTo>
                  <a:lnTo>
                    <a:pt x="278" y="321"/>
                  </a:lnTo>
                  <a:lnTo>
                    <a:pt x="282" y="321"/>
                  </a:lnTo>
                  <a:lnTo>
                    <a:pt x="284" y="323"/>
                  </a:lnTo>
                  <a:lnTo>
                    <a:pt x="288" y="325"/>
                  </a:lnTo>
                  <a:lnTo>
                    <a:pt x="290" y="325"/>
                  </a:lnTo>
                  <a:lnTo>
                    <a:pt x="293" y="329"/>
                  </a:lnTo>
                  <a:lnTo>
                    <a:pt x="297" y="331"/>
                  </a:lnTo>
                  <a:lnTo>
                    <a:pt x="301" y="332"/>
                  </a:lnTo>
                  <a:lnTo>
                    <a:pt x="303" y="334"/>
                  </a:lnTo>
                  <a:lnTo>
                    <a:pt x="313" y="338"/>
                  </a:lnTo>
                  <a:lnTo>
                    <a:pt x="315" y="340"/>
                  </a:lnTo>
                  <a:lnTo>
                    <a:pt x="318" y="342"/>
                  </a:lnTo>
                  <a:lnTo>
                    <a:pt x="320" y="342"/>
                  </a:lnTo>
                  <a:lnTo>
                    <a:pt x="322" y="342"/>
                  </a:lnTo>
                  <a:lnTo>
                    <a:pt x="322" y="344"/>
                  </a:lnTo>
                  <a:lnTo>
                    <a:pt x="324" y="344"/>
                  </a:lnTo>
                  <a:lnTo>
                    <a:pt x="326" y="344"/>
                  </a:lnTo>
                  <a:lnTo>
                    <a:pt x="330" y="344"/>
                  </a:lnTo>
                  <a:lnTo>
                    <a:pt x="332" y="346"/>
                  </a:lnTo>
                  <a:lnTo>
                    <a:pt x="334" y="346"/>
                  </a:lnTo>
                  <a:lnTo>
                    <a:pt x="336" y="346"/>
                  </a:lnTo>
                  <a:lnTo>
                    <a:pt x="336" y="348"/>
                  </a:lnTo>
                  <a:lnTo>
                    <a:pt x="339" y="350"/>
                  </a:lnTo>
                  <a:lnTo>
                    <a:pt x="345" y="352"/>
                  </a:lnTo>
                  <a:lnTo>
                    <a:pt x="347" y="354"/>
                  </a:lnTo>
                  <a:lnTo>
                    <a:pt x="347" y="355"/>
                  </a:lnTo>
                  <a:lnTo>
                    <a:pt x="349" y="355"/>
                  </a:lnTo>
                  <a:lnTo>
                    <a:pt x="351" y="357"/>
                  </a:lnTo>
                  <a:lnTo>
                    <a:pt x="351" y="359"/>
                  </a:lnTo>
                  <a:lnTo>
                    <a:pt x="353" y="361"/>
                  </a:lnTo>
                  <a:lnTo>
                    <a:pt x="353" y="363"/>
                  </a:lnTo>
                  <a:lnTo>
                    <a:pt x="353" y="365"/>
                  </a:lnTo>
                  <a:lnTo>
                    <a:pt x="355" y="365"/>
                  </a:lnTo>
                  <a:lnTo>
                    <a:pt x="357" y="365"/>
                  </a:lnTo>
                  <a:lnTo>
                    <a:pt x="357" y="363"/>
                  </a:lnTo>
                  <a:lnTo>
                    <a:pt x="355" y="363"/>
                  </a:lnTo>
                  <a:lnTo>
                    <a:pt x="357" y="361"/>
                  </a:lnTo>
                  <a:lnTo>
                    <a:pt x="359" y="361"/>
                  </a:lnTo>
                  <a:lnTo>
                    <a:pt x="361" y="361"/>
                  </a:lnTo>
                  <a:lnTo>
                    <a:pt x="363" y="361"/>
                  </a:lnTo>
                  <a:lnTo>
                    <a:pt x="364" y="363"/>
                  </a:lnTo>
                  <a:lnTo>
                    <a:pt x="364" y="365"/>
                  </a:lnTo>
                  <a:lnTo>
                    <a:pt x="363" y="365"/>
                  </a:lnTo>
                  <a:lnTo>
                    <a:pt x="361" y="367"/>
                  </a:lnTo>
                  <a:lnTo>
                    <a:pt x="361" y="369"/>
                  </a:lnTo>
                  <a:lnTo>
                    <a:pt x="364" y="369"/>
                  </a:lnTo>
                  <a:lnTo>
                    <a:pt x="366" y="371"/>
                  </a:lnTo>
                  <a:lnTo>
                    <a:pt x="366" y="373"/>
                  </a:lnTo>
                  <a:lnTo>
                    <a:pt x="364" y="371"/>
                  </a:lnTo>
                  <a:lnTo>
                    <a:pt x="363" y="371"/>
                  </a:lnTo>
                  <a:lnTo>
                    <a:pt x="363" y="373"/>
                  </a:lnTo>
                  <a:lnTo>
                    <a:pt x="364" y="375"/>
                  </a:lnTo>
                  <a:lnTo>
                    <a:pt x="366" y="375"/>
                  </a:lnTo>
                  <a:lnTo>
                    <a:pt x="368" y="375"/>
                  </a:lnTo>
                  <a:lnTo>
                    <a:pt x="370" y="375"/>
                  </a:lnTo>
                  <a:lnTo>
                    <a:pt x="376" y="382"/>
                  </a:lnTo>
                  <a:lnTo>
                    <a:pt x="378" y="384"/>
                  </a:lnTo>
                  <a:lnTo>
                    <a:pt x="380" y="386"/>
                  </a:lnTo>
                  <a:lnTo>
                    <a:pt x="384" y="388"/>
                  </a:lnTo>
                  <a:lnTo>
                    <a:pt x="387" y="390"/>
                  </a:lnTo>
                  <a:lnTo>
                    <a:pt x="393" y="392"/>
                  </a:lnTo>
                  <a:lnTo>
                    <a:pt x="399" y="392"/>
                  </a:lnTo>
                  <a:lnTo>
                    <a:pt x="401" y="394"/>
                  </a:lnTo>
                  <a:lnTo>
                    <a:pt x="403" y="394"/>
                  </a:lnTo>
                  <a:lnTo>
                    <a:pt x="405" y="394"/>
                  </a:lnTo>
                  <a:lnTo>
                    <a:pt x="407" y="394"/>
                  </a:lnTo>
                  <a:lnTo>
                    <a:pt x="409" y="394"/>
                  </a:lnTo>
                  <a:lnTo>
                    <a:pt x="410" y="394"/>
                  </a:lnTo>
                  <a:lnTo>
                    <a:pt x="416" y="396"/>
                  </a:lnTo>
                  <a:lnTo>
                    <a:pt x="418" y="396"/>
                  </a:lnTo>
                  <a:lnTo>
                    <a:pt x="422" y="396"/>
                  </a:lnTo>
                  <a:lnTo>
                    <a:pt x="424" y="396"/>
                  </a:lnTo>
                  <a:lnTo>
                    <a:pt x="426" y="396"/>
                  </a:lnTo>
                  <a:lnTo>
                    <a:pt x="428" y="398"/>
                  </a:lnTo>
                  <a:lnTo>
                    <a:pt x="432" y="398"/>
                  </a:lnTo>
                  <a:lnTo>
                    <a:pt x="432" y="400"/>
                  </a:lnTo>
                  <a:lnTo>
                    <a:pt x="434" y="400"/>
                  </a:lnTo>
                  <a:lnTo>
                    <a:pt x="439" y="402"/>
                  </a:lnTo>
                  <a:lnTo>
                    <a:pt x="443" y="403"/>
                  </a:lnTo>
                  <a:lnTo>
                    <a:pt x="449" y="407"/>
                  </a:lnTo>
                  <a:lnTo>
                    <a:pt x="453" y="407"/>
                  </a:lnTo>
                  <a:lnTo>
                    <a:pt x="457" y="409"/>
                  </a:lnTo>
                  <a:lnTo>
                    <a:pt x="460" y="409"/>
                  </a:lnTo>
                  <a:lnTo>
                    <a:pt x="464" y="409"/>
                  </a:lnTo>
                  <a:lnTo>
                    <a:pt x="466" y="411"/>
                  </a:lnTo>
                  <a:lnTo>
                    <a:pt x="468" y="411"/>
                  </a:lnTo>
                  <a:lnTo>
                    <a:pt x="472" y="411"/>
                  </a:lnTo>
                  <a:lnTo>
                    <a:pt x="476" y="413"/>
                  </a:lnTo>
                  <a:lnTo>
                    <a:pt x="480" y="415"/>
                  </a:lnTo>
                  <a:lnTo>
                    <a:pt x="481" y="415"/>
                  </a:lnTo>
                  <a:lnTo>
                    <a:pt x="487" y="417"/>
                  </a:lnTo>
                  <a:lnTo>
                    <a:pt x="489" y="417"/>
                  </a:lnTo>
                  <a:lnTo>
                    <a:pt x="497" y="419"/>
                  </a:lnTo>
                  <a:lnTo>
                    <a:pt x="499" y="421"/>
                  </a:lnTo>
                  <a:lnTo>
                    <a:pt x="501" y="419"/>
                  </a:lnTo>
                  <a:lnTo>
                    <a:pt x="503" y="419"/>
                  </a:lnTo>
                  <a:lnTo>
                    <a:pt x="503" y="421"/>
                  </a:lnTo>
                  <a:lnTo>
                    <a:pt x="505" y="423"/>
                  </a:lnTo>
                  <a:lnTo>
                    <a:pt x="512" y="428"/>
                  </a:lnTo>
                  <a:lnTo>
                    <a:pt x="514" y="428"/>
                  </a:lnTo>
                  <a:lnTo>
                    <a:pt x="516" y="428"/>
                  </a:lnTo>
                  <a:lnTo>
                    <a:pt x="520" y="430"/>
                  </a:lnTo>
                  <a:lnTo>
                    <a:pt x="520" y="432"/>
                  </a:lnTo>
                  <a:lnTo>
                    <a:pt x="522" y="430"/>
                  </a:lnTo>
                  <a:lnTo>
                    <a:pt x="524" y="430"/>
                  </a:lnTo>
                  <a:lnTo>
                    <a:pt x="524" y="428"/>
                  </a:lnTo>
                  <a:lnTo>
                    <a:pt x="524" y="426"/>
                  </a:lnTo>
                  <a:lnTo>
                    <a:pt x="526" y="426"/>
                  </a:lnTo>
                  <a:lnTo>
                    <a:pt x="526" y="428"/>
                  </a:lnTo>
                  <a:lnTo>
                    <a:pt x="528" y="428"/>
                  </a:lnTo>
                  <a:lnTo>
                    <a:pt x="529" y="428"/>
                  </a:lnTo>
                  <a:lnTo>
                    <a:pt x="531" y="428"/>
                  </a:lnTo>
                  <a:lnTo>
                    <a:pt x="533" y="428"/>
                  </a:lnTo>
                  <a:lnTo>
                    <a:pt x="535" y="430"/>
                  </a:lnTo>
                  <a:lnTo>
                    <a:pt x="537" y="432"/>
                  </a:lnTo>
                  <a:lnTo>
                    <a:pt x="543" y="436"/>
                  </a:lnTo>
                  <a:lnTo>
                    <a:pt x="543" y="438"/>
                  </a:lnTo>
                  <a:lnTo>
                    <a:pt x="545" y="438"/>
                  </a:lnTo>
                  <a:lnTo>
                    <a:pt x="543" y="438"/>
                  </a:lnTo>
                  <a:lnTo>
                    <a:pt x="545" y="440"/>
                  </a:lnTo>
                  <a:lnTo>
                    <a:pt x="547" y="444"/>
                  </a:lnTo>
                  <a:lnTo>
                    <a:pt x="547" y="446"/>
                  </a:lnTo>
                  <a:lnTo>
                    <a:pt x="547" y="448"/>
                  </a:lnTo>
                  <a:lnTo>
                    <a:pt x="551" y="448"/>
                  </a:lnTo>
                  <a:lnTo>
                    <a:pt x="552" y="450"/>
                  </a:lnTo>
                  <a:lnTo>
                    <a:pt x="554" y="453"/>
                  </a:lnTo>
                  <a:lnTo>
                    <a:pt x="556" y="453"/>
                  </a:lnTo>
                  <a:lnTo>
                    <a:pt x="560" y="459"/>
                  </a:lnTo>
                  <a:lnTo>
                    <a:pt x="560" y="461"/>
                  </a:lnTo>
                  <a:lnTo>
                    <a:pt x="566" y="469"/>
                  </a:lnTo>
                  <a:lnTo>
                    <a:pt x="566" y="471"/>
                  </a:lnTo>
                  <a:lnTo>
                    <a:pt x="570" y="473"/>
                  </a:lnTo>
                  <a:lnTo>
                    <a:pt x="576" y="471"/>
                  </a:lnTo>
                  <a:lnTo>
                    <a:pt x="581" y="467"/>
                  </a:lnTo>
                  <a:lnTo>
                    <a:pt x="593" y="467"/>
                  </a:lnTo>
                  <a:lnTo>
                    <a:pt x="599" y="457"/>
                  </a:lnTo>
                  <a:lnTo>
                    <a:pt x="600" y="446"/>
                  </a:lnTo>
                  <a:lnTo>
                    <a:pt x="600" y="442"/>
                  </a:lnTo>
                  <a:lnTo>
                    <a:pt x="600" y="440"/>
                  </a:lnTo>
                  <a:lnTo>
                    <a:pt x="604" y="436"/>
                  </a:lnTo>
                  <a:lnTo>
                    <a:pt x="612" y="436"/>
                  </a:lnTo>
                  <a:lnTo>
                    <a:pt x="618" y="434"/>
                  </a:lnTo>
                  <a:lnTo>
                    <a:pt x="629" y="430"/>
                  </a:lnTo>
                  <a:lnTo>
                    <a:pt x="629" y="421"/>
                  </a:lnTo>
                  <a:lnTo>
                    <a:pt x="625" y="411"/>
                  </a:lnTo>
                  <a:lnTo>
                    <a:pt x="643" y="411"/>
                  </a:lnTo>
                  <a:lnTo>
                    <a:pt x="645" y="407"/>
                  </a:lnTo>
                  <a:lnTo>
                    <a:pt x="645" y="403"/>
                  </a:lnTo>
                  <a:lnTo>
                    <a:pt x="650" y="402"/>
                  </a:lnTo>
                  <a:lnTo>
                    <a:pt x="654" y="388"/>
                  </a:lnTo>
                  <a:lnTo>
                    <a:pt x="652" y="375"/>
                  </a:lnTo>
                  <a:lnTo>
                    <a:pt x="650" y="361"/>
                  </a:lnTo>
                  <a:lnTo>
                    <a:pt x="647" y="352"/>
                  </a:lnTo>
                  <a:lnTo>
                    <a:pt x="641" y="340"/>
                  </a:lnTo>
                  <a:lnTo>
                    <a:pt x="627" y="325"/>
                  </a:lnTo>
                  <a:lnTo>
                    <a:pt x="618" y="319"/>
                  </a:lnTo>
                  <a:lnTo>
                    <a:pt x="616" y="315"/>
                  </a:lnTo>
                  <a:lnTo>
                    <a:pt x="620" y="306"/>
                  </a:lnTo>
                  <a:lnTo>
                    <a:pt x="622" y="286"/>
                  </a:lnTo>
                  <a:lnTo>
                    <a:pt x="624" y="259"/>
                  </a:lnTo>
                  <a:lnTo>
                    <a:pt x="614" y="254"/>
                  </a:lnTo>
                  <a:lnTo>
                    <a:pt x="604" y="248"/>
                  </a:lnTo>
                  <a:lnTo>
                    <a:pt x="602" y="240"/>
                  </a:lnTo>
                  <a:lnTo>
                    <a:pt x="599" y="233"/>
                  </a:lnTo>
                  <a:lnTo>
                    <a:pt x="599" y="223"/>
                  </a:lnTo>
                  <a:lnTo>
                    <a:pt x="610" y="221"/>
                  </a:lnTo>
                  <a:lnTo>
                    <a:pt x="616" y="212"/>
                  </a:lnTo>
                  <a:lnTo>
                    <a:pt x="618" y="187"/>
                  </a:lnTo>
                  <a:lnTo>
                    <a:pt x="614" y="183"/>
                  </a:lnTo>
                  <a:lnTo>
                    <a:pt x="606" y="187"/>
                  </a:lnTo>
                  <a:lnTo>
                    <a:pt x="600" y="187"/>
                  </a:lnTo>
                  <a:lnTo>
                    <a:pt x="593" y="188"/>
                  </a:lnTo>
                  <a:lnTo>
                    <a:pt x="577" y="190"/>
                  </a:lnTo>
                  <a:lnTo>
                    <a:pt x="572" y="190"/>
                  </a:lnTo>
                  <a:lnTo>
                    <a:pt x="564" y="185"/>
                  </a:lnTo>
                  <a:lnTo>
                    <a:pt x="558" y="175"/>
                  </a:lnTo>
                  <a:lnTo>
                    <a:pt x="554" y="169"/>
                  </a:lnTo>
                  <a:lnTo>
                    <a:pt x="552" y="164"/>
                  </a:lnTo>
                  <a:lnTo>
                    <a:pt x="549" y="167"/>
                  </a:lnTo>
                  <a:lnTo>
                    <a:pt x="543" y="167"/>
                  </a:lnTo>
                  <a:lnTo>
                    <a:pt x="539" y="164"/>
                  </a:lnTo>
                  <a:lnTo>
                    <a:pt x="535" y="160"/>
                  </a:lnTo>
                  <a:lnTo>
                    <a:pt x="529" y="154"/>
                  </a:lnTo>
                  <a:lnTo>
                    <a:pt x="524" y="142"/>
                  </a:lnTo>
                  <a:lnTo>
                    <a:pt x="520" y="135"/>
                  </a:lnTo>
                  <a:lnTo>
                    <a:pt x="516" y="127"/>
                  </a:lnTo>
                  <a:lnTo>
                    <a:pt x="514" y="121"/>
                  </a:lnTo>
                  <a:lnTo>
                    <a:pt x="512" y="119"/>
                  </a:lnTo>
                  <a:lnTo>
                    <a:pt x="512" y="114"/>
                  </a:lnTo>
                  <a:lnTo>
                    <a:pt x="501" y="104"/>
                  </a:lnTo>
                  <a:lnTo>
                    <a:pt x="503" y="96"/>
                  </a:lnTo>
                  <a:lnTo>
                    <a:pt x="503" y="91"/>
                  </a:lnTo>
                  <a:lnTo>
                    <a:pt x="501" y="87"/>
                  </a:lnTo>
                  <a:lnTo>
                    <a:pt x="497" y="85"/>
                  </a:lnTo>
                  <a:lnTo>
                    <a:pt x="487" y="89"/>
                  </a:lnTo>
                  <a:lnTo>
                    <a:pt x="476" y="93"/>
                  </a:lnTo>
                  <a:lnTo>
                    <a:pt x="468" y="94"/>
                  </a:lnTo>
                  <a:lnTo>
                    <a:pt x="466" y="91"/>
                  </a:lnTo>
                  <a:lnTo>
                    <a:pt x="464" y="87"/>
                  </a:lnTo>
                  <a:lnTo>
                    <a:pt x="462" y="81"/>
                  </a:lnTo>
                  <a:lnTo>
                    <a:pt x="462" y="73"/>
                  </a:lnTo>
                  <a:lnTo>
                    <a:pt x="460" y="66"/>
                  </a:lnTo>
                  <a:lnTo>
                    <a:pt x="458" y="60"/>
                  </a:lnTo>
                  <a:lnTo>
                    <a:pt x="458" y="56"/>
                  </a:lnTo>
                  <a:lnTo>
                    <a:pt x="453" y="52"/>
                  </a:lnTo>
                  <a:lnTo>
                    <a:pt x="449" y="54"/>
                  </a:lnTo>
                  <a:lnTo>
                    <a:pt x="443" y="54"/>
                  </a:lnTo>
                  <a:lnTo>
                    <a:pt x="439" y="50"/>
                  </a:lnTo>
                  <a:lnTo>
                    <a:pt x="437" y="48"/>
                  </a:lnTo>
                  <a:lnTo>
                    <a:pt x="435" y="48"/>
                  </a:lnTo>
                  <a:lnTo>
                    <a:pt x="434" y="45"/>
                  </a:lnTo>
                  <a:lnTo>
                    <a:pt x="430" y="45"/>
                  </a:lnTo>
                  <a:lnTo>
                    <a:pt x="428" y="43"/>
                  </a:lnTo>
                  <a:lnTo>
                    <a:pt x="424" y="43"/>
                  </a:lnTo>
                  <a:lnTo>
                    <a:pt x="422" y="43"/>
                  </a:lnTo>
                  <a:lnTo>
                    <a:pt x="420" y="45"/>
                  </a:lnTo>
                  <a:lnTo>
                    <a:pt x="418" y="48"/>
                  </a:lnTo>
                  <a:lnTo>
                    <a:pt x="412" y="50"/>
                  </a:lnTo>
                  <a:lnTo>
                    <a:pt x="409" y="52"/>
                  </a:lnTo>
                  <a:lnTo>
                    <a:pt x="409" y="54"/>
                  </a:lnTo>
                  <a:lnTo>
                    <a:pt x="407" y="58"/>
                  </a:lnTo>
                  <a:lnTo>
                    <a:pt x="407" y="60"/>
                  </a:lnTo>
                  <a:lnTo>
                    <a:pt x="405" y="60"/>
                  </a:lnTo>
                  <a:lnTo>
                    <a:pt x="403" y="62"/>
                  </a:lnTo>
                  <a:lnTo>
                    <a:pt x="401" y="62"/>
                  </a:lnTo>
                  <a:lnTo>
                    <a:pt x="397" y="60"/>
                  </a:lnTo>
                  <a:lnTo>
                    <a:pt x="395" y="62"/>
                  </a:lnTo>
                  <a:lnTo>
                    <a:pt x="391" y="64"/>
                  </a:lnTo>
                  <a:lnTo>
                    <a:pt x="389" y="64"/>
                  </a:lnTo>
                  <a:lnTo>
                    <a:pt x="386" y="62"/>
                  </a:lnTo>
                  <a:lnTo>
                    <a:pt x="384" y="66"/>
                  </a:lnTo>
                  <a:lnTo>
                    <a:pt x="380" y="66"/>
                  </a:lnTo>
                  <a:lnTo>
                    <a:pt x="374" y="68"/>
                  </a:lnTo>
                  <a:lnTo>
                    <a:pt x="372" y="68"/>
                  </a:lnTo>
                  <a:lnTo>
                    <a:pt x="370" y="66"/>
                  </a:lnTo>
                  <a:lnTo>
                    <a:pt x="368" y="66"/>
                  </a:lnTo>
                  <a:lnTo>
                    <a:pt x="368" y="64"/>
                  </a:lnTo>
                  <a:lnTo>
                    <a:pt x="364" y="64"/>
                  </a:lnTo>
                  <a:lnTo>
                    <a:pt x="359" y="66"/>
                  </a:lnTo>
                  <a:lnTo>
                    <a:pt x="357" y="66"/>
                  </a:lnTo>
                  <a:lnTo>
                    <a:pt x="355" y="68"/>
                  </a:lnTo>
                  <a:lnTo>
                    <a:pt x="355" y="71"/>
                  </a:lnTo>
                  <a:lnTo>
                    <a:pt x="351" y="75"/>
                  </a:lnTo>
                  <a:lnTo>
                    <a:pt x="349" y="75"/>
                  </a:lnTo>
                  <a:lnTo>
                    <a:pt x="343" y="77"/>
                  </a:lnTo>
                  <a:lnTo>
                    <a:pt x="339" y="81"/>
                  </a:lnTo>
                  <a:lnTo>
                    <a:pt x="338" y="85"/>
                  </a:lnTo>
                  <a:lnTo>
                    <a:pt x="330" y="91"/>
                  </a:lnTo>
                  <a:lnTo>
                    <a:pt x="326" y="93"/>
                  </a:lnTo>
                  <a:lnTo>
                    <a:pt x="324" y="94"/>
                  </a:lnTo>
                  <a:lnTo>
                    <a:pt x="322" y="96"/>
                  </a:lnTo>
                  <a:lnTo>
                    <a:pt x="316" y="100"/>
                  </a:lnTo>
                  <a:lnTo>
                    <a:pt x="315" y="98"/>
                  </a:lnTo>
                  <a:lnTo>
                    <a:pt x="311" y="98"/>
                  </a:lnTo>
                  <a:lnTo>
                    <a:pt x="309" y="96"/>
                  </a:lnTo>
                  <a:lnTo>
                    <a:pt x="309" y="93"/>
                  </a:lnTo>
                  <a:lnTo>
                    <a:pt x="309" y="89"/>
                  </a:lnTo>
                  <a:lnTo>
                    <a:pt x="309" y="85"/>
                  </a:lnTo>
                  <a:lnTo>
                    <a:pt x="305" y="85"/>
                  </a:lnTo>
                  <a:lnTo>
                    <a:pt x="305" y="83"/>
                  </a:lnTo>
                  <a:lnTo>
                    <a:pt x="305" y="79"/>
                  </a:lnTo>
                  <a:lnTo>
                    <a:pt x="303" y="77"/>
                  </a:lnTo>
                  <a:lnTo>
                    <a:pt x="299" y="75"/>
                  </a:lnTo>
                  <a:lnTo>
                    <a:pt x="297" y="73"/>
                  </a:lnTo>
                  <a:lnTo>
                    <a:pt x="297" y="71"/>
                  </a:lnTo>
                  <a:lnTo>
                    <a:pt x="295" y="71"/>
                  </a:lnTo>
                  <a:lnTo>
                    <a:pt x="293" y="71"/>
                  </a:lnTo>
                  <a:lnTo>
                    <a:pt x="293" y="69"/>
                  </a:lnTo>
                  <a:lnTo>
                    <a:pt x="292" y="69"/>
                  </a:lnTo>
                  <a:lnTo>
                    <a:pt x="288" y="69"/>
                  </a:lnTo>
                  <a:lnTo>
                    <a:pt x="286" y="68"/>
                  </a:lnTo>
                  <a:lnTo>
                    <a:pt x="286" y="66"/>
                  </a:lnTo>
                  <a:lnTo>
                    <a:pt x="288" y="66"/>
                  </a:lnTo>
                  <a:lnTo>
                    <a:pt x="290" y="62"/>
                  </a:lnTo>
                  <a:lnTo>
                    <a:pt x="292" y="62"/>
                  </a:lnTo>
                  <a:lnTo>
                    <a:pt x="293" y="60"/>
                  </a:lnTo>
                  <a:lnTo>
                    <a:pt x="293" y="58"/>
                  </a:lnTo>
                  <a:lnTo>
                    <a:pt x="293" y="56"/>
                  </a:lnTo>
                  <a:lnTo>
                    <a:pt x="295" y="50"/>
                  </a:lnTo>
                  <a:lnTo>
                    <a:pt x="295" y="43"/>
                  </a:lnTo>
                  <a:lnTo>
                    <a:pt x="297" y="39"/>
                  </a:lnTo>
                  <a:lnTo>
                    <a:pt x="305" y="41"/>
                  </a:lnTo>
                  <a:lnTo>
                    <a:pt x="303" y="39"/>
                  </a:lnTo>
                  <a:lnTo>
                    <a:pt x="305" y="39"/>
                  </a:lnTo>
                  <a:lnTo>
                    <a:pt x="305" y="35"/>
                  </a:lnTo>
                  <a:lnTo>
                    <a:pt x="307" y="33"/>
                  </a:lnTo>
                  <a:lnTo>
                    <a:pt x="305" y="31"/>
                  </a:lnTo>
                  <a:lnTo>
                    <a:pt x="301" y="27"/>
                  </a:lnTo>
                  <a:lnTo>
                    <a:pt x="297" y="27"/>
                  </a:lnTo>
                  <a:lnTo>
                    <a:pt x="295" y="27"/>
                  </a:lnTo>
                  <a:lnTo>
                    <a:pt x="293" y="25"/>
                  </a:lnTo>
                  <a:lnTo>
                    <a:pt x="293" y="23"/>
                  </a:lnTo>
                  <a:lnTo>
                    <a:pt x="292" y="21"/>
                  </a:lnTo>
                  <a:lnTo>
                    <a:pt x="290" y="21"/>
                  </a:lnTo>
                  <a:lnTo>
                    <a:pt x="288" y="20"/>
                  </a:lnTo>
                  <a:lnTo>
                    <a:pt x="286" y="16"/>
                  </a:lnTo>
                  <a:lnTo>
                    <a:pt x="282" y="16"/>
                  </a:lnTo>
                  <a:lnTo>
                    <a:pt x="276" y="16"/>
                  </a:lnTo>
                  <a:lnTo>
                    <a:pt x="274" y="14"/>
                  </a:lnTo>
                  <a:lnTo>
                    <a:pt x="274" y="10"/>
                  </a:lnTo>
                  <a:lnTo>
                    <a:pt x="272" y="8"/>
                  </a:lnTo>
                  <a:lnTo>
                    <a:pt x="272" y="6"/>
                  </a:lnTo>
                  <a:lnTo>
                    <a:pt x="270" y="2"/>
                  </a:lnTo>
                  <a:lnTo>
                    <a:pt x="270" y="8"/>
                  </a:lnTo>
                  <a:lnTo>
                    <a:pt x="268" y="10"/>
                  </a:lnTo>
                  <a:lnTo>
                    <a:pt x="265" y="14"/>
                  </a:lnTo>
                  <a:lnTo>
                    <a:pt x="263" y="16"/>
                  </a:lnTo>
                  <a:lnTo>
                    <a:pt x="257" y="10"/>
                  </a:lnTo>
                  <a:lnTo>
                    <a:pt x="253" y="6"/>
                  </a:lnTo>
                  <a:lnTo>
                    <a:pt x="251" y="0"/>
                  </a:lnTo>
                  <a:lnTo>
                    <a:pt x="247" y="2"/>
                  </a:lnTo>
                  <a:lnTo>
                    <a:pt x="245" y="2"/>
                  </a:lnTo>
                  <a:lnTo>
                    <a:pt x="244" y="4"/>
                  </a:lnTo>
                  <a:lnTo>
                    <a:pt x="244" y="8"/>
                  </a:lnTo>
                  <a:lnTo>
                    <a:pt x="244" y="12"/>
                  </a:lnTo>
                  <a:lnTo>
                    <a:pt x="244" y="14"/>
                  </a:lnTo>
                  <a:lnTo>
                    <a:pt x="244" y="16"/>
                  </a:lnTo>
                  <a:lnTo>
                    <a:pt x="242" y="18"/>
                  </a:lnTo>
                  <a:lnTo>
                    <a:pt x="242" y="20"/>
                  </a:lnTo>
                  <a:lnTo>
                    <a:pt x="242" y="23"/>
                  </a:lnTo>
                  <a:lnTo>
                    <a:pt x="244" y="27"/>
                  </a:lnTo>
                  <a:lnTo>
                    <a:pt x="245" y="27"/>
                  </a:lnTo>
                  <a:lnTo>
                    <a:pt x="244" y="29"/>
                  </a:lnTo>
                  <a:lnTo>
                    <a:pt x="245" y="33"/>
                  </a:lnTo>
                  <a:lnTo>
                    <a:pt x="244" y="37"/>
                  </a:lnTo>
                  <a:lnTo>
                    <a:pt x="245" y="41"/>
                  </a:lnTo>
                  <a:lnTo>
                    <a:pt x="247" y="45"/>
                  </a:lnTo>
                  <a:lnTo>
                    <a:pt x="245" y="48"/>
                  </a:lnTo>
                  <a:lnTo>
                    <a:pt x="244" y="50"/>
                  </a:lnTo>
                  <a:lnTo>
                    <a:pt x="244" y="54"/>
                  </a:lnTo>
                  <a:lnTo>
                    <a:pt x="244" y="56"/>
                  </a:lnTo>
                  <a:lnTo>
                    <a:pt x="244" y="60"/>
                  </a:lnTo>
                  <a:lnTo>
                    <a:pt x="245" y="62"/>
                  </a:lnTo>
                  <a:lnTo>
                    <a:pt x="245" y="64"/>
                  </a:lnTo>
                  <a:lnTo>
                    <a:pt x="247" y="64"/>
                  </a:lnTo>
                  <a:lnTo>
                    <a:pt x="249" y="66"/>
                  </a:lnTo>
                  <a:lnTo>
                    <a:pt x="255" y="69"/>
                  </a:lnTo>
                  <a:lnTo>
                    <a:pt x="259" y="75"/>
                  </a:lnTo>
                  <a:lnTo>
                    <a:pt x="263" y="79"/>
                  </a:lnTo>
                  <a:lnTo>
                    <a:pt x="267" y="77"/>
                  </a:lnTo>
                  <a:lnTo>
                    <a:pt x="270" y="83"/>
                  </a:lnTo>
                  <a:lnTo>
                    <a:pt x="263" y="89"/>
                  </a:lnTo>
                  <a:lnTo>
                    <a:pt x="259" y="93"/>
                  </a:lnTo>
                  <a:lnTo>
                    <a:pt x="253" y="91"/>
                  </a:lnTo>
                  <a:lnTo>
                    <a:pt x="249" y="83"/>
                  </a:lnTo>
                  <a:lnTo>
                    <a:pt x="245" y="79"/>
                  </a:lnTo>
                  <a:lnTo>
                    <a:pt x="244" y="73"/>
                  </a:lnTo>
                  <a:lnTo>
                    <a:pt x="236" y="69"/>
                  </a:lnTo>
                  <a:lnTo>
                    <a:pt x="230" y="69"/>
                  </a:lnTo>
                  <a:lnTo>
                    <a:pt x="226" y="69"/>
                  </a:lnTo>
                  <a:lnTo>
                    <a:pt x="224" y="68"/>
                  </a:lnTo>
                  <a:lnTo>
                    <a:pt x="222" y="69"/>
                  </a:lnTo>
                  <a:lnTo>
                    <a:pt x="219" y="69"/>
                  </a:lnTo>
                  <a:lnTo>
                    <a:pt x="219" y="73"/>
                  </a:lnTo>
                  <a:lnTo>
                    <a:pt x="215" y="75"/>
                  </a:lnTo>
                  <a:lnTo>
                    <a:pt x="211" y="71"/>
                  </a:lnTo>
                  <a:lnTo>
                    <a:pt x="211" y="69"/>
                  </a:lnTo>
                  <a:lnTo>
                    <a:pt x="211" y="66"/>
                  </a:lnTo>
                  <a:lnTo>
                    <a:pt x="207" y="64"/>
                  </a:lnTo>
                  <a:lnTo>
                    <a:pt x="205" y="60"/>
                  </a:lnTo>
                  <a:lnTo>
                    <a:pt x="201" y="58"/>
                  </a:lnTo>
                  <a:lnTo>
                    <a:pt x="197" y="60"/>
                  </a:lnTo>
                  <a:lnTo>
                    <a:pt x="192" y="58"/>
                  </a:lnTo>
                  <a:lnTo>
                    <a:pt x="186" y="58"/>
                  </a:lnTo>
                  <a:lnTo>
                    <a:pt x="178" y="56"/>
                  </a:lnTo>
                  <a:lnTo>
                    <a:pt x="176" y="58"/>
                  </a:lnTo>
                  <a:lnTo>
                    <a:pt x="173" y="52"/>
                  </a:lnTo>
                  <a:lnTo>
                    <a:pt x="157" y="50"/>
                  </a:lnTo>
                  <a:lnTo>
                    <a:pt x="155" y="50"/>
                  </a:lnTo>
                  <a:lnTo>
                    <a:pt x="151" y="50"/>
                  </a:lnTo>
                  <a:lnTo>
                    <a:pt x="151" y="54"/>
                  </a:lnTo>
                  <a:lnTo>
                    <a:pt x="148" y="56"/>
                  </a:lnTo>
                  <a:lnTo>
                    <a:pt x="144" y="58"/>
                  </a:lnTo>
                  <a:lnTo>
                    <a:pt x="140" y="58"/>
                  </a:lnTo>
                  <a:lnTo>
                    <a:pt x="138" y="56"/>
                  </a:lnTo>
                  <a:lnTo>
                    <a:pt x="134" y="56"/>
                  </a:lnTo>
                  <a:lnTo>
                    <a:pt x="130" y="56"/>
                  </a:lnTo>
                  <a:lnTo>
                    <a:pt x="125" y="54"/>
                  </a:lnTo>
                  <a:lnTo>
                    <a:pt x="117" y="54"/>
                  </a:lnTo>
                  <a:lnTo>
                    <a:pt x="113" y="50"/>
                  </a:lnTo>
                  <a:lnTo>
                    <a:pt x="107" y="48"/>
                  </a:lnTo>
                  <a:lnTo>
                    <a:pt x="107" y="43"/>
                  </a:lnTo>
                  <a:lnTo>
                    <a:pt x="107" y="37"/>
                  </a:lnTo>
                  <a:lnTo>
                    <a:pt x="102" y="33"/>
                  </a:lnTo>
                  <a:lnTo>
                    <a:pt x="96" y="31"/>
                  </a:lnTo>
                  <a:lnTo>
                    <a:pt x="84" y="27"/>
                  </a:lnTo>
                  <a:lnTo>
                    <a:pt x="80" y="27"/>
                  </a:lnTo>
                  <a:lnTo>
                    <a:pt x="77" y="29"/>
                  </a:lnTo>
                  <a:lnTo>
                    <a:pt x="71" y="33"/>
                  </a:lnTo>
                  <a:lnTo>
                    <a:pt x="69" y="37"/>
                  </a:lnTo>
                  <a:lnTo>
                    <a:pt x="63" y="43"/>
                  </a:lnTo>
                  <a:lnTo>
                    <a:pt x="59" y="48"/>
                  </a:lnTo>
                  <a:lnTo>
                    <a:pt x="59" y="56"/>
                  </a:lnTo>
                  <a:lnTo>
                    <a:pt x="59" y="60"/>
                  </a:lnTo>
                  <a:lnTo>
                    <a:pt x="63" y="66"/>
                  </a:lnTo>
                  <a:lnTo>
                    <a:pt x="63" y="73"/>
                  </a:lnTo>
                  <a:lnTo>
                    <a:pt x="61" y="81"/>
                  </a:lnTo>
                  <a:lnTo>
                    <a:pt x="59" y="89"/>
                  </a:lnTo>
                  <a:lnTo>
                    <a:pt x="50" y="89"/>
                  </a:lnTo>
                  <a:lnTo>
                    <a:pt x="48" y="91"/>
                  </a:lnTo>
                  <a:lnTo>
                    <a:pt x="46" y="91"/>
                  </a:lnTo>
                  <a:lnTo>
                    <a:pt x="44" y="94"/>
                  </a:lnTo>
                  <a:lnTo>
                    <a:pt x="42" y="96"/>
                  </a:lnTo>
                  <a:lnTo>
                    <a:pt x="38" y="96"/>
                  </a:lnTo>
                  <a:lnTo>
                    <a:pt x="34" y="98"/>
                  </a:lnTo>
                  <a:lnTo>
                    <a:pt x="31" y="96"/>
                  </a:lnTo>
                  <a:lnTo>
                    <a:pt x="25" y="93"/>
                  </a:lnTo>
                  <a:lnTo>
                    <a:pt x="23" y="93"/>
                  </a:lnTo>
                  <a:lnTo>
                    <a:pt x="19" y="93"/>
                  </a:lnTo>
                  <a:lnTo>
                    <a:pt x="15" y="96"/>
                  </a:lnTo>
                  <a:lnTo>
                    <a:pt x="11" y="98"/>
                  </a:lnTo>
                  <a:lnTo>
                    <a:pt x="9" y="102"/>
                  </a:lnTo>
                  <a:lnTo>
                    <a:pt x="9" y="104"/>
                  </a:lnTo>
                  <a:lnTo>
                    <a:pt x="6" y="104"/>
                  </a:lnTo>
                  <a:lnTo>
                    <a:pt x="6" y="108"/>
                  </a:lnTo>
                  <a:lnTo>
                    <a:pt x="6" y="110"/>
                  </a:lnTo>
                  <a:lnTo>
                    <a:pt x="6" y="112"/>
                  </a:lnTo>
                  <a:lnTo>
                    <a:pt x="6" y="116"/>
                  </a:lnTo>
                  <a:lnTo>
                    <a:pt x="6" y="117"/>
                  </a:lnTo>
                  <a:lnTo>
                    <a:pt x="0" y="123"/>
                  </a:lnTo>
                  <a:lnTo>
                    <a:pt x="2" y="129"/>
                  </a:lnTo>
                  <a:lnTo>
                    <a:pt x="4" y="129"/>
                  </a:lnTo>
                  <a:lnTo>
                    <a:pt x="6" y="131"/>
                  </a:lnTo>
                  <a:lnTo>
                    <a:pt x="9" y="133"/>
                  </a:lnTo>
                  <a:lnTo>
                    <a:pt x="11" y="137"/>
                  </a:lnTo>
                  <a:lnTo>
                    <a:pt x="13" y="139"/>
                  </a:lnTo>
                  <a:close/>
                </a:path>
              </a:pathLst>
            </a:custGeom>
            <a:solidFill>
              <a:srgbClr val="FFFB9D"/>
            </a:solidFill>
            <a:ln w="9525">
              <a:noFill/>
              <a:round/>
              <a:headEnd/>
              <a:tailEnd/>
            </a:ln>
          </p:spPr>
          <p:txBody>
            <a:bodyPr/>
            <a:lstStyle/>
            <a:p>
              <a:endParaRPr lang="es-MX">
                <a:latin typeface="Calibri" pitchFamily="34" charset="0"/>
              </a:endParaRPr>
            </a:p>
          </p:txBody>
        </p:sp>
        <p:sp>
          <p:nvSpPr>
            <p:cNvPr id="31767" name="Freeform 29"/>
            <p:cNvSpPr>
              <a:spLocks/>
            </p:cNvSpPr>
            <p:nvPr/>
          </p:nvSpPr>
          <p:spPr bwMode="auto">
            <a:xfrm>
              <a:off x="3625850" y="5337175"/>
              <a:ext cx="1038225" cy="750888"/>
            </a:xfrm>
            <a:custGeom>
              <a:avLst/>
              <a:gdLst>
                <a:gd name="T0" fmla="*/ 2147483647 w 654"/>
                <a:gd name="T1" fmla="*/ 2147483647 h 473"/>
                <a:gd name="T2" fmla="*/ 2147483647 w 654"/>
                <a:gd name="T3" fmla="*/ 2147483647 h 473"/>
                <a:gd name="T4" fmla="*/ 2147483647 w 654"/>
                <a:gd name="T5" fmla="*/ 2147483647 h 473"/>
                <a:gd name="T6" fmla="*/ 2147483647 w 654"/>
                <a:gd name="T7" fmla="*/ 2147483647 h 473"/>
                <a:gd name="T8" fmla="*/ 2147483647 w 654"/>
                <a:gd name="T9" fmla="*/ 2147483647 h 473"/>
                <a:gd name="T10" fmla="*/ 2147483647 w 654"/>
                <a:gd name="T11" fmla="*/ 2147483647 h 473"/>
                <a:gd name="T12" fmla="*/ 2147483647 w 654"/>
                <a:gd name="T13" fmla="*/ 2147483647 h 473"/>
                <a:gd name="T14" fmla="*/ 2147483647 w 654"/>
                <a:gd name="T15" fmla="*/ 2147483647 h 473"/>
                <a:gd name="T16" fmla="*/ 2147483647 w 654"/>
                <a:gd name="T17" fmla="*/ 2147483647 h 473"/>
                <a:gd name="T18" fmla="*/ 2147483647 w 654"/>
                <a:gd name="T19" fmla="*/ 2147483647 h 473"/>
                <a:gd name="T20" fmla="*/ 2147483647 w 654"/>
                <a:gd name="T21" fmla="*/ 2147483647 h 473"/>
                <a:gd name="T22" fmla="*/ 2147483647 w 654"/>
                <a:gd name="T23" fmla="*/ 2147483647 h 473"/>
                <a:gd name="T24" fmla="*/ 2147483647 w 654"/>
                <a:gd name="T25" fmla="*/ 2147483647 h 473"/>
                <a:gd name="T26" fmla="*/ 2147483647 w 654"/>
                <a:gd name="T27" fmla="*/ 2147483647 h 473"/>
                <a:gd name="T28" fmla="*/ 2147483647 w 654"/>
                <a:gd name="T29" fmla="*/ 2147483647 h 473"/>
                <a:gd name="T30" fmla="*/ 2147483647 w 654"/>
                <a:gd name="T31" fmla="*/ 2147483647 h 473"/>
                <a:gd name="T32" fmla="*/ 2147483647 w 654"/>
                <a:gd name="T33" fmla="*/ 2147483647 h 473"/>
                <a:gd name="T34" fmla="*/ 2147483647 w 654"/>
                <a:gd name="T35" fmla="*/ 2147483647 h 473"/>
                <a:gd name="T36" fmla="*/ 2147483647 w 654"/>
                <a:gd name="T37" fmla="*/ 2147483647 h 473"/>
                <a:gd name="T38" fmla="*/ 2147483647 w 654"/>
                <a:gd name="T39" fmla="*/ 2147483647 h 473"/>
                <a:gd name="T40" fmla="*/ 2147483647 w 654"/>
                <a:gd name="T41" fmla="*/ 2147483647 h 473"/>
                <a:gd name="T42" fmla="*/ 2147483647 w 654"/>
                <a:gd name="T43" fmla="*/ 2147483647 h 473"/>
                <a:gd name="T44" fmla="*/ 2147483647 w 654"/>
                <a:gd name="T45" fmla="*/ 2147483647 h 473"/>
                <a:gd name="T46" fmla="*/ 2147483647 w 654"/>
                <a:gd name="T47" fmla="*/ 2147483647 h 473"/>
                <a:gd name="T48" fmla="*/ 2147483647 w 654"/>
                <a:gd name="T49" fmla="*/ 2147483647 h 473"/>
                <a:gd name="T50" fmla="*/ 2147483647 w 654"/>
                <a:gd name="T51" fmla="*/ 2147483647 h 473"/>
                <a:gd name="T52" fmla="*/ 2147483647 w 654"/>
                <a:gd name="T53" fmla="*/ 2147483647 h 473"/>
                <a:gd name="T54" fmla="*/ 2147483647 w 654"/>
                <a:gd name="T55" fmla="*/ 2147483647 h 473"/>
                <a:gd name="T56" fmla="*/ 2147483647 w 654"/>
                <a:gd name="T57" fmla="*/ 2147483647 h 473"/>
                <a:gd name="T58" fmla="*/ 2147483647 w 654"/>
                <a:gd name="T59" fmla="*/ 2147483647 h 473"/>
                <a:gd name="T60" fmla="*/ 2147483647 w 654"/>
                <a:gd name="T61" fmla="*/ 2147483647 h 473"/>
                <a:gd name="T62" fmla="*/ 2147483647 w 654"/>
                <a:gd name="T63" fmla="*/ 2147483647 h 473"/>
                <a:gd name="T64" fmla="*/ 2147483647 w 654"/>
                <a:gd name="T65" fmla="*/ 2147483647 h 473"/>
                <a:gd name="T66" fmla="*/ 2147483647 w 654"/>
                <a:gd name="T67" fmla="*/ 2147483647 h 473"/>
                <a:gd name="T68" fmla="*/ 2147483647 w 654"/>
                <a:gd name="T69" fmla="*/ 2147483647 h 473"/>
                <a:gd name="T70" fmla="*/ 2147483647 w 654"/>
                <a:gd name="T71" fmla="*/ 2147483647 h 473"/>
                <a:gd name="T72" fmla="*/ 2147483647 w 654"/>
                <a:gd name="T73" fmla="*/ 2147483647 h 473"/>
                <a:gd name="T74" fmla="*/ 2147483647 w 654"/>
                <a:gd name="T75" fmla="*/ 2147483647 h 473"/>
                <a:gd name="T76" fmla="*/ 2147483647 w 654"/>
                <a:gd name="T77" fmla="*/ 2147483647 h 473"/>
                <a:gd name="T78" fmla="*/ 2147483647 w 654"/>
                <a:gd name="T79" fmla="*/ 2147483647 h 473"/>
                <a:gd name="T80" fmla="*/ 2147483647 w 654"/>
                <a:gd name="T81" fmla="*/ 2147483647 h 473"/>
                <a:gd name="T82" fmla="*/ 2147483647 w 654"/>
                <a:gd name="T83" fmla="*/ 2147483647 h 473"/>
                <a:gd name="T84" fmla="*/ 2147483647 w 654"/>
                <a:gd name="T85" fmla="*/ 2147483647 h 473"/>
                <a:gd name="T86" fmla="*/ 2147483647 w 654"/>
                <a:gd name="T87" fmla="*/ 2147483647 h 473"/>
                <a:gd name="T88" fmla="*/ 2147483647 w 654"/>
                <a:gd name="T89" fmla="*/ 2147483647 h 473"/>
                <a:gd name="T90" fmla="*/ 2147483647 w 654"/>
                <a:gd name="T91" fmla="*/ 2147483647 h 473"/>
                <a:gd name="T92" fmla="*/ 2147483647 w 654"/>
                <a:gd name="T93" fmla="*/ 2147483647 h 473"/>
                <a:gd name="T94" fmla="*/ 2147483647 w 654"/>
                <a:gd name="T95" fmla="*/ 2147483647 h 473"/>
                <a:gd name="T96" fmla="*/ 2147483647 w 654"/>
                <a:gd name="T97" fmla="*/ 2147483647 h 473"/>
                <a:gd name="T98" fmla="*/ 2147483647 w 654"/>
                <a:gd name="T99" fmla="*/ 2147483647 h 473"/>
                <a:gd name="T100" fmla="*/ 2147483647 w 654"/>
                <a:gd name="T101" fmla="*/ 2147483647 h 473"/>
                <a:gd name="T102" fmla="*/ 2147483647 w 654"/>
                <a:gd name="T103" fmla="*/ 2147483647 h 473"/>
                <a:gd name="T104" fmla="*/ 2147483647 w 654"/>
                <a:gd name="T105" fmla="*/ 2147483647 h 473"/>
                <a:gd name="T106" fmla="*/ 2147483647 w 654"/>
                <a:gd name="T107" fmla="*/ 2147483647 h 473"/>
                <a:gd name="T108" fmla="*/ 2147483647 w 654"/>
                <a:gd name="T109" fmla="*/ 2147483647 h 473"/>
                <a:gd name="T110" fmla="*/ 2147483647 w 654"/>
                <a:gd name="T111" fmla="*/ 2147483647 h 473"/>
                <a:gd name="T112" fmla="*/ 2147483647 w 654"/>
                <a:gd name="T113" fmla="*/ 2147483647 h 473"/>
                <a:gd name="T114" fmla="*/ 2147483647 w 654"/>
                <a:gd name="T115" fmla="*/ 2147483647 h 473"/>
                <a:gd name="T116" fmla="*/ 2147483647 w 654"/>
                <a:gd name="T117" fmla="*/ 2147483647 h 473"/>
                <a:gd name="T118" fmla="*/ 2147483647 w 654"/>
                <a:gd name="T119" fmla="*/ 2147483647 h 473"/>
                <a:gd name="T120" fmla="*/ 2147483647 w 654"/>
                <a:gd name="T121" fmla="*/ 2147483647 h 473"/>
                <a:gd name="T122" fmla="*/ 2147483647 w 654"/>
                <a:gd name="T123" fmla="*/ 2147483647 h 473"/>
                <a:gd name="T124" fmla="*/ 2147483647 w 654"/>
                <a:gd name="T125" fmla="*/ 2147483647 h 4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54"/>
                <a:gd name="T190" fmla="*/ 0 h 473"/>
                <a:gd name="T191" fmla="*/ 654 w 654"/>
                <a:gd name="T192" fmla="*/ 473 h 47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54" h="473">
                  <a:moveTo>
                    <a:pt x="13" y="139"/>
                  </a:moveTo>
                  <a:lnTo>
                    <a:pt x="15" y="137"/>
                  </a:lnTo>
                  <a:lnTo>
                    <a:pt x="17" y="135"/>
                  </a:lnTo>
                  <a:lnTo>
                    <a:pt x="17" y="133"/>
                  </a:lnTo>
                  <a:lnTo>
                    <a:pt x="19" y="133"/>
                  </a:lnTo>
                  <a:lnTo>
                    <a:pt x="21" y="133"/>
                  </a:lnTo>
                  <a:lnTo>
                    <a:pt x="23" y="133"/>
                  </a:lnTo>
                  <a:lnTo>
                    <a:pt x="25" y="131"/>
                  </a:lnTo>
                  <a:lnTo>
                    <a:pt x="27" y="133"/>
                  </a:lnTo>
                  <a:lnTo>
                    <a:pt x="29" y="133"/>
                  </a:lnTo>
                  <a:lnTo>
                    <a:pt x="31" y="133"/>
                  </a:lnTo>
                  <a:lnTo>
                    <a:pt x="34" y="135"/>
                  </a:lnTo>
                  <a:lnTo>
                    <a:pt x="38" y="135"/>
                  </a:lnTo>
                  <a:lnTo>
                    <a:pt x="40" y="137"/>
                  </a:lnTo>
                  <a:lnTo>
                    <a:pt x="48" y="142"/>
                  </a:lnTo>
                  <a:lnTo>
                    <a:pt x="50" y="142"/>
                  </a:lnTo>
                  <a:lnTo>
                    <a:pt x="54" y="146"/>
                  </a:lnTo>
                  <a:lnTo>
                    <a:pt x="55" y="146"/>
                  </a:lnTo>
                  <a:lnTo>
                    <a:pt x="57" y="148"/>
                  </a:lnTo>
                  <a:lnTo>
                    <a:pt x="59" y="150"/>
                  </a:lnTo>
                  <a:lnTo>
                    <a:pt x="63" y="154"/>
                  </a:lnTo>
                  <a:lnTo>
                    <a:pt x="67" y="158"/>
                  </a:lnTo>
                  <a:lnTo>
                    <a:pt x="67" y="160"/>
                  </a:lnTo>
                  <a:lnTo>
                    <a:pt x="67" y="162"/>
                  </a:lnTo>
                  <a:lnTo>
                    <a:pt x="67" y="164"/>
                  </a:lnTo>
                  <a:lnTo>
                    <a:pt x="69" y="164"/>
                  </a:lnTo>
                  <a:lnTo>
                    <a:pt x="69" y="165"/>
                  </a:lnTo>
                  <a:lnTo>
                    <a:pt x="69" y="167"/>
                  </a:lnTo>
                  <a:lnTo>
                    <a:pt x="69" y="169"/>
                  </a:lnTo>
                  <a:lnTo>
                    <a:pt x="73" y="171"/>
                  </a:lnTo>
                  <a:lnTo>
                    <a:pt x="75" y="173"/>
                  </a:lnTo>
                  <a:lnTo>
                    <a:pt x="77" y="175"/>
                  </a:lnTo>
                  <a:lnTo>
                    <a:pt x="78" y="177"/>
                  </a:lnTo>
                  <a:lnTo>
                    <a:pt x="80" y="181"/>
                  </a:lnTo>
                  <a:lnTo>
                    <a:pt x="82" y="183"/>
                  </a:lnTo>
                  <a:lnTo>
                    <a:pt x="82" y="185"/>
                  </a:lnTo>
                  <a:lnTo>
                    <a:pt x="84" y="187"/>
                  </a:lnTo>
                  <a:lnTo>
                    <a:pt x="84" y="188"/>
                  </a:lnTo>
                  <a:lnTo>
                    <a:pt x="84" y="192"/>
                  </a:lnTo>
                  <a:lnTo>
                    <a:pt x="82" y="192"/>
                  </a:lnTo>
                  <a:lnTo>
                    <a:pt x="84" y="192"/>
                  </a:lnTo>
                  <a:lnTo>
                    <a:pt x="88" y="194"/>
                  </a:lnTo>
                  <a:lnTo>
                    <a:pt x="90" y="194"/>
                  </a:lnTo>
                  <a:lnTo>
                    <a:pt x="90" y="196"/>
                  </a:lnTo>
                  <a:lnTo>
                    <a:pt x="90" y="198"/>
                  </a:lnTo>
                  <a:lnTo>
                    <a:pt x="92" y="198"/>
                  </a:lnTo>
                  <a:lnTo>
                    <a:pt x="94" y="198"/>
                  </a:lnTo>
                  <a:lnTo>
                    <a:pt x="94" y="200"/>
                  </a:lnTo>
                  <a:lnTo>
                    <a:pt x="96" y="202"/>
                  </a:lnTo>
                  <a:lnTo>
                    <a:pt x="98" y="202"/>
                  </a:lnTo>
                  <a:lnTo>
                    <a:pt x="98" y="200"/>
                  </a:lnTo>
                  <a:lnTo>
                    <a:pt x="100" y="200"/>
                  </a:lnTo>
                  <a:lnTo>
                    <a:pt x="100" y="202"/>
                  </a:lnTo>
                  <a:lnTo>
                    <a:pt x="98" y="202"/>
                  </a:lnTo>
                  <a:lnTo>
                    <a:pt x="98" y="204"/>
                  </a:lnTo>
                  <a:lnTo>
                    <a:pt x="100" y="204"/>
                  </a:lnTo>
                  <a:lnTo>
                    <a:pt x="102" y="202"/>
                  </a:lnTo>
                  <a:lnTo>
                    <a:pt x="103" y="204"/>
                  </a:lnTo>
                  <a:lnTo>
                    <a:pt x="103" y="202"/>
                  </a:lnTo>
                  <a:lnTo>
                    <a:pt x="105" y="202"/>
                  </a:lnTo>
                  <a:lnTo>
                    <a:pt x="107" y="202"/>
                  </a:lnTo>
                  <a:lnTo>
                    <a:pt x="109" y="206"/>
                  </a:lnTo>
                  <a:lnTo>
                    <a:pt x="111" y="208"/>
                  </a:lnTo>
                  <a:lnTo>
                    <a:pt x="111" y="210"/>
                  </a:lnTo>
                  <a:lnTo>
                    <a:pt x="117" y="215"/>
                  </a:lnTo>
                  <a:lnTo>
                    <a:pt x="117" y="217"/>
                  </a:lnTo>
                  <a:lnTo>
                    <a:pt x="115" y="217"/>
                  </a:lnTo>
                  <a:lnTo>
                    <a:pt x="113" y="217"/>
                  </a:lnTo>
                  <a:lnTo>
                    <a:pt x="115" y="217"/>
                  </a:lnTo>
                  <a:lnTo>
                    <a:pt x="117" y="217"/>
                  </a:lnTo>
                  <a:lnTo>
                    <a:pt x="117" y="219"/>
                  </a:lnTo>
                  <a:lnTo>
                    <a:pt x="115" y="217"/>
                  </a:lnTo>
                  <a:lnTo>
                    <a:pt x="113" y="219"/>
                  </a:lnTo>
                  <a:lnTo>
                    <a:pt x="115" y="219"/>
                  </a:lnTo>
                  <a:lnTo>
                    <a:pt x="121" y="223"/>
                  </a:lnTo>
                  <a:lnTo>
                    <a:pt x="125" y="225"/>
                  </a:lnTo>
                  <a:lnTo>
                    <a:pt x="126" y="227"/>
                  </a:lnTo>
                  <a:lnTo>
                    <a:pt x="130" y="229"/>
                  </a:lnTo>
                  <a:lnTo>
                    <a:pt x="132" y="231"/>
                  </a:lnTo>
                  <a:lnTo>
                    <a:pt x="134" y="231"/>
                  </a:lnTo>
                  <a:lnTo>
                    <a:pt x="138" y="233"/>
                  </a:lnTo>
                  <a:lnTo>
                    <a:pt x="140" y="235"/>
                  </a:lnTo>
                  <a:lnTo>
                    <a:pt x="142" y="235"/>
                  </a:lnTo>
                  <a:lnTo>
                    <a:pt x="146" y="238"/>
                  </a:lnTo>
                  <a:lnTo>
                    <a:pt x="148" y="240"/>
                  </a:lnTo>
                  <a:lnTo>
                    <a:pt x="149" y="240"/>
                  </a:lnTo>
                  <a:lnTo>
                    <a:pt x="151" y="242"/>
                  </a:lnTo>
                  <a:lnTo>
                    <a:pt x="153" y="244"/>
                  </a:lnTo>
                  <a:lnTo>
                    <a:pt x="155" y="246"/>
                  </a:lnTo>
                  <a:lnTo>
                    <a:pt x="155" y="248"/>
                  </a:lnTo>
                  <a:lnTo>
                    <a:pt x="157" y="248"/>
                  </a:lnTo>
                  <a:lnTo>
                    <a:pt x="165" y="254"/>
                  </a:lnTo>
                  <a:lnTo>
                    <a:pt x="167" y="256"/>
                  </a:lnTo>
                  <a:lnTo>
                    <a:pt x="169" y="258"/>
                  </a:lnTo>
                  <a:lnTo>
                    <a:pt x="171" y="259"/>
                  </a:lnTo>
                  <a:lnTo>
                    <a:pt x="174" y="263"/>
                  </a:lnTo>
                  <a:lnTo>
                    <a:pt x="176" y="265"/>
                  </a:lnTo>
                  <a:lnTo>
                    <a:pt x="176" y="267"/>
                  </a:lnTo>
                  <a:lnTo>
                    <a:pt x="176" y="269"/>
                  </a:lnTo>
                  <a:lnTo>
                    <a:pt x="174" y="269"/>
                  </a:lnTo>
                  <a:lnTo>
                    <a:pt x="174" y="271"/>
                  </a:lnTo>
                  <a:lnTo>
                    <a:pt x="176" y="271"/>
                  </a:lnTo>
                  <a:lnTo>
                    <a:pt x="178" y="271"/>
                  </a:lnTo>
                  <a:lnTo>
                    <a:pt x="180" y="273"/>
                  </a:lnTo>
                  <a:lnTo>
                    <a:pt x="180" y="275"/>
                  </a:lnTo>
                  <a:lnTo>
                    <a:pt x="182" y="275"/>
                  </a:lnTo>
                  <a:lnTo>
                    <a:pt x="184" y="275"/>
                  </a:lnTo>
                  <a:lnTo>
                    <a:pt x="194" y="281"/>
                  </a:lnTo>
                  <a:lnTo>
                    <a:pt x="196" y="281"/>
                  </a:lnTo>
                  <a:lnTo>
                    <a:pt x="199" y="283"/>
                  </a:lnTo>
                  <a:lnTo>
                    <a:pt x="209" y="286"/>
                  </a:lnTo>
                  <a:lnTo>
                    <a:pt x="211" y="286"/>
                  </a:lnTo>
                  <a:lnTo>
                    <a:pt x="217" y="290"/>
                  </a:lnTo>
                  <a:lnTo>
                    <a:pt x="219" y="292"/>
                  </a:lnTo>
                  <a:lnTo>
                    <a:pt x="220" y="292"/>
                  </a:lnTo>
                  <a:lnTo>
                    <a:pt x="224" y="296"/>
                  </a:lnTo>
                  <a:lnTo>
                    <a:pt x="232" y="300"/>
                  </a:lnTo>
                  <a:lnTo>
                    <a:pt x="234" y="300"/>
                  </a:lnTo>
                  <a:lnTo>
                    <a:pt x="236" y="300"/>
                  </a:lnTo>
                  <a:lnTo>
                    <a:pt x="238" y="302"/>
                  </a:lnTo>
                  <a:lnTo>
                    <a:pt x="242" y="304"/>
                  </a:lnTo>
                  <a:lnTo>
                    <a:pt x="244" y="306"/>
                  </a:lnTo>
                  <a:lnTo>
                    <a:pt x="245" y="306"/>
                  </a:lnTo>
                  <a:lnTo>
                    <a:pt x="247" y="306"/>
                  </a:lnTo>
                  <a:lnTo>
                    <a:pt x="249" y="307"/>
                  </a:lnTo>
                  <a:lnTo>
                    <a:pt x="253" y="309"/>
                  </a:lnTo>
                  <a:lnTo>
                    <a:pt x="257" y="311"/>
                  </a:lnTo>
                  <a:lnTo>
                    <a:pt x="259" y="311"/>
                  </a:lnTo>
                  <a:lnTo>
                    <a:pt x="261" y="313"/>
                  </a:lnTo>
                  <a:lnTo>
                    <a:pt x="265" y="313"/>
                  </a:lnTo>
                  <a:lnTo>
                    <a:pt x="267" y="313"/>
                  </a:lnTo>
                  <a:lnTo>
                    <a:pt x="268" y="315"/>
                  </a:lnTo>
                  <a:lnTo>
                    <a:pt x="270" y="315"/>
                  </a:lnTo>
                  <a:lnTo>
                    <a:pt x="272" y="317"/>
                  </a:lnTo>
                  <a:lnTo>
                    <a:pt x="274" y="317"/>
                  </a:lnTo>
                  <a:lnTo>
                    <a:pt x="276" y="319"/>
                  </a:lnTo>
                  <a:lnTo>
                    <a:pt x="278" y="321"/>
                  </a:lnTo>
                  <a:lnTo>
                    <a:pt x="282" y="321"/>
                  </a:lnTo>
                  <a:lnTo>
                    <a:pt x="284" y="323"/>
                  </a:lnTo>
                  <a:lnTo>
                    <a:pt x="288" y="325"/>
                  </a:lnTo>
                  <a:lnTo>
                    <a:pt x="290" y="325"/>
                  </a:lnTo>
                  <a:lnTo>
                    <a:pt x="293" y="329"/>
                  </a:lnTo>
                  <a:lnTo>
                    <a:pt x="297" y="331"/>
                  </a:lnTo>
                  <a:lnTo>
                    <a:pt x="301" y="332"/>
                  </a:lnTo>
                  <a:lnTo>
                    <a:pt x="303" y="334"/>
                  </a:lnTo>
                  <a:lnTo>
                    <a:pt x="313" y="338"/>
                  </a:lnTo>
                  <a:lnTo>
                    <a:pt x="315" y="340"/>
                  </a:lnTo>
                  <a:lnTo>
                    <a:pt x="318" y="342"/>
                  </a:lnTo>
                  <a:lnTo>
                    <a:pt x="320" y="342"/>
                  </a:lnTo>
                  <a:lnTo>
                    <a:pt x="322" y="342"/>
                  </a:lnTo>
                  <a:lnTo>
                    <a:pt x="322" y="344"/>
                  </a:lnTo>
                  <a:lnTo>
                    <a:pt x="324" y="344"/>
                  </a:lnTo>
                  <a:lnTo>
                    <a:pt x="326" y="344"/>
                  </a:lnTo>
                  <a:lnTo>
                    <a:pt x="330" y="344"/>
                  </a:lnTo>
                  <a:lnTo>
                    <a:pt x="332" y="346"/>
                  </a:lnTo>
                  <a:lnTo>
                    <a:pt x="334" y="346"/>
                  </a:lnTo>
                  <a:lnTo>
                    <a:pt x="336" y="346"/>
                  </a:lnTo>
                  <a:lnTo>
                    <a:pt x="336" y="348"/>
                  </a:lnTo>
                  <a:lnTo>
                    <a:pt x="339" y="350"/>
                  </a:lnTo>
                  <a:lnTo>
                    <a:pt x="345" y="352"/>
                  </a:lnTo>
                  <a:lnTo>
                    <a:pt x="347" y="354"/>
                  </a:lnTo>
                  <a:lnTo>
                    <a:pt x="347" y="355"/>
                  </a:lnTo>
                  <a:lnTo>
                    <a:pt x="349" y="355"/>
                  </a:lnTo>
                  <a:lnTo>
                    <a:pt x="351" y="357"/>
                  </a:lnTo>
                  <a:lnTo>
                    <a:pt x="351" y="359"/>
                  </a:lnTo>
                  <a:lnTo>
                    <a:pt x="353" y="361"/>
                  </a:lnTo>
                  <a:lnTo>
                    <a:pt x="353" y="363"/>
                  </a:lnTo>
                  <a:lnTo>
                    <a:pt x="353" y="365"/>
                  </a:lnTo>
                  <a:lnTo>
                    <a:pt x="355" y="365"/>
                  </a:lnTo>
                  <a:lnTo>
                    <a:pt x="357" y="365"/>
                  </a:lnTo>
                  <a:lnTo>
                    <a:pt x="357" y="363"/>
                  </a:lnTo>
                  <a:lnTo>
                    <a:pt x="355" y="363"/>
                  </a:lnTo>
                  <a:lnTo>
                    <a:pt x="357" y="361"/>
                  </a:lnTo>
                  <a:lnTo>
                    <a:pt x="359" y="361"/>
                  </a:lnTo>
                  <a:lnTo>
                    <a:pt x="361" y="361"/>
                  </a:lnTo>
                  <a:lnTo>
                    <a:pt x="363" y="361"/>
                  </a:lnTo>
                  <a:lnTo>
                    <a:pt x="364" y="363"/>
                  </a:lnTo>
                  <a:lnTo>
                    <a:pt x="364" y="365"/>
                  </a:lnTo>
                  <a:lnTo>
                    <a:pt x="363" y="365"/>
                  </a:lnTo>
                  <a:lnTo>
                    <a:pt x="361" y="367"/>
                  </a:lnTo>
                  <a:lnTo>
                    <a:pt x="361" y="369"/>
                  </a:lnTo>
                  <a:lnTo>
                    <a:pt x="364" y="369"/>
                  </a:lnTo>
                  <a:lnTo>
                    <a:pt x="366" y="371"/>
                  </a:lnTo>
                  <a:lnTo>
                    <a:pt x="366" y="373"/>
                  </a:lnTo>
                  <a:lnTo>
                    <a:pt x="364" y="371"/>
                  </a:lnTo>
                  <a:lnTo>
                    <a:pt x="363" y="371"/>
                  </a:lnTo>
                  <a:lnTo>
                    <a:pt x="363" y="373"/>
                  </a:lnTo>
                  <a:lnTo>
                    <a:pt x="364" y="375"/>
                  </a:lnTo>
                  <a:lnTo>
                    <a:pt x="366" y="375"/>
                  </a:lnTo>
                  <a:lnTo>
                    <a:pt x="368" y="375"/>
                  </a:lnTo>
                  <a:lnTo>
                    <a:pt x="370" y="375"/>
                  </a:lnTo>
                  <a:lnTo>
                    <a:pt x="376" y="382"/>
                  </a:lnTo>
                  <a:lnTo>
                    <a:pt x="378" y="384"/>
                  </a:lnTo>
                  <a:lnTo>
                    <a:pt x="380" y="386"/>
                  </a:lnTo>
                  <a:lnTo>
                    <a:pt x="384" y="388"/>
                  </a:lnTo>
                  <a:lnTo>
                    <a:pt x="387" y="390"/>
                  </a:lnTo>
                  <a:lnTo>
                    <a:pt x="393" y="392"/>
                  </a:lnTo>
                  <a:lnTo>
                    <a:pt x="399" y="392"/>
                  </a:lnTo>
                  <a:lnTo>
                    <a:pt x="401" y="394"/>
                  </a:lnTo>
                  <a:lnTo>
                    <a:pt x="403" y="394"/>
                  </a:lnTo>
                  <a:lnTo>
                    <a:pt x="405" y="394"/>
                  </a:lnTo>
                  <a:lnTo>
                    <a:pt x="407" y="394"/>
                  </a:lnTo>
                  <a:lnTo>
                    <a:pt x="409" y="394"/>
                  </a:lnTo>
                  <a:lnTo>
                    <a:pt x="410" y="394"/>
                  </a:lnTo>
                  <a:lnTo>
                    <a:pt x="416" y="396"/>
                  </a:lnTo>
                  <a:lnTo>
                    <a:pt x="418" y="396"/>
                  </a:lnTo>
                  <a:lnTo>
                    <a:pt x="422" y="396"/>
                  </a:lnTo>
                  <a:lnTo>
                    <a:pt x="424" y="396"/>
                  </a:lnTo>
                  <a:lnTo>
                    <a:pt x="426" y="396"/>
                  </a:lnTo>
                  <a:lnTo>
                    <a:pt x="428" y="398"/>
                  </a:lnTo>
                  <a:lnTo>
                    <a:pt x="432" y="398"/>
                  </a:lnTo>
                  <a:lnTo>
                    <a:pt x="432" y="400"/>
                  </a:lnTo>
                  <a:lnTo>
                    <a:pt x="434" y="400"/>
                  </a:lnTo>
                  <a:lnTo>
                    <a:pt x="439" y="402"/>
                  </a:lnTo>
                  <a:lnTo>
                    <a:pt x="443" y="403"/>
                  </a:lnTo>
                  <a:lnTo>
                    <a:pt x="449" y="407"/>
                  </a:lnTo>
                  <a:lnTo>
                    <a:pt x="453" y="407"/>
                  </a:lnTo>
                  <a:lnTo>
                    <a:pt x="457" y="409"/>
                  </a:lnTo>
                  <a:lnTo>
                    <a:pt x="460" y="409"/>
                  </a:lnTo>
                  <a:lnTo>
                    <a:pt x="464" y="409"/>
                  </a:lnTo>
                  <a:lnTo>
                    <a:pt x="466" y="411"/>
                  </a:lnTo>
                  <a:lnTo>
                    <a:pt x="468" y="411"/>
                  </a:lnTo>
                  <a:lnTo>
                    <a:pt x="472" y="411"/>
                  </a:lnTo>
                  <a:lnTo>
                    <a:pt x="476" y="413"/>
                  </a:lnTo>
                  <a:lnTo>
                    <a:pt x="480" y="415"/>
                  </a:lnTo>
                  <a:lnTo>
                    <a:pt x="481" y="415"/>
                  </a:lnTo>
                  <a:lnTo>
                    <a:pt x="487" y="417"/>
                  </a:lnTo>
                  <a:lnTo>
                    <a:pt x="489" y="417"/>
                  </a:lnTo>
                  <a:lnTo>
                    <a:pt x="497" y="419"/>
                  </a:lnTo>
                  <a:lnTo>
                    <a:pt x="499" y="421"/>
                  </a:lnTo>
                  <a:lnTo>
                    <a:pt x="501" y="419"/>
                  </a:lnTo>
                  <a:lnTo>
                    <a:pt x="503" y="419"/>
                  </a:lnTo>
                  <a:lnTo>
                    <a:pt x="503" y="421"/>
                  </a:lnTo>
                  <a:lnTo>
                    <a:pt x="505" y="423"/>
                  </a:lnTo>
                  <a:lnTo>
                    <a:pt x="512" y="428"/>
                  </a:lnTo>
                  <a:lnTo>
                    <a:pt x="514" y="428"/>
                  </a:lnTo>
                  <a:lnTo>
                    <a:pt x="516" y="428"/>
                  </a:lnTo>
                  <a:lnTo>
                    <a:pt x="520" y="430"/>
                  </a:lnTo>
                  <a:lnTo>
                    <a:pt x="520" y="432"/>
                  </a:lnTo>
                  <a:lnTo>
                    <a:pt x="522" y="430"/>
                  </a:lnTo>
                  <a:lnTo>
                    <a:pt x="524" y="430"/>
                  </a:lnTo>
                  <a:lnTo>
                    <a:pt x="524" y="428"/>
                  </a:lnTo>
                  <a:lnTo>
                    <a:pt x="524" y="426"/>
                  </a:lnTo>
                  <a:lnTo>
                    <a:pt x="526" y="426"/>
                  </a:lnTo>
                  <a:lnTo>
                    <a:pt x="526" y="428"/>
                  </a:lnTo>
                  <a:lnTo>
                    <a:pt x="528" y="428"/>
                  </a:lnTo>
                  <a:lnTo>
                    <a:pt x="529" y="428"/>
                  </a:lnTo>
                  <a:lnTo>
                    <a:pt x="531" y="428"/>
                  </a:lnTo>
                  <a:lnTo>
                    <a:pt x="533" y="428"/>
                  </a:lnTo>
                  <a:lnTo>
                    <a:pt x="535" y="430"/>
                  </a:lnTo>
                  <a:lnTo>
                    <a:pt x="537" y="432"/>
                  </a:lnTo>
                  <a:lnTo>
                    <a:pt x="543" y="436"/>
                  </a:lnTo>
                  <a:lnTo>
                    <a:pt x="543" y="438"/>
                  </a:lnTo>
                  <a:lnTo>
                    <a:pt x="545" y="438"/>
                  </a:lnTo>
                  <a:lnTo>
                    <a:pt x="543" y="438"/>
                  </a:lnTo>
                  <a:lnTo>
                    <a:pt x="545" y="440"/>
                  </a:lnTo>
                  <a:lnTo>
                    <a:pt x="547" y="444"/>
                  </a:lnTo>
                  <a:lnTo>
                    <a:pt x="547" y="446"/>
                  </a:lnTo>
                  <a:lnTo>
                    <a:pt x="547" y="448"/>
                  </a:lnTo>
                  <a:lnTo>
                    <a:pt x="551" y="448"/>
                  </a:lnTo>
                  <a:lnTo>
                    <a:pt x="552" y="450"/>
                  </a:lnTo>
                  <a:lnTo>
                    <a:pt x="554" y="453"/>
                  </a:lnTo>
                  <a:lnTo>
                    <a:pt x="556" y="453"/>
                  </a:lnTo>
                  <a:lnTo>
                    <a:pt x="560" y="459"/>
                  </a:lnTo>
                  <a:lnTo>
                    <a:pt x="560" y="461"/>
                  </a:lnTo>
                  <a:lnTo>
                    <a:pt x="566" y="469"/>
                  </a:lnTo>
                  <a:lnTo>
                    <a:pt x="566" y="471"/>
                  </a:lnTo>
                  <a:lnTo>
                    <a:pt x="570" y="473"/>
                  </a:lnTo>
                  <a:lnTo>
                    <a:pt x="576" y="471"/>
                  </a:lnTo>
                  <a:lnTo>
                    <a:pt x="581" y="467"/>
                  </a:lnTo>
                  <a:lnTo>
                    <a:pt x="593" y="467"/>
                  </a:lnTo>
                  <a:lnTo>
                    <a:pt x="599" y="457"/>
                  </a:lnTo>
                  <a:lnTo>
                    <a:pt x="600" y="446"/>
                  </a:lnTo>
                  <a:lnTo>
                    <a:pt x="600" y="442"/>
                  </a:lnTo>
                  <a:lnTo>
                    <a:pt x="600" y="440"/>
                  </a:lnTo>
                  <a:lnTo>
                    <a:pt x="604" y="436"/>
                  </a:lnTo>
                  <a:lnTo>
                    <a:pt x="612" y="436"/>
                  </a:lnTo>
                  <a:lnTo>
                    <a:pt x="618" y="434"/>
                  </a:lnTo>
                  <a:lnTo>
                    <a:pt x="629" y="430"/>
                  </a:lnTo>
                  <a:lnTo>
                    <a:pt x="629" y="421"/>
                  </a:lnTo>
                  <a:lnTo>
                    <a:pt x="625" y="411"/>
                  </a:lnTo>
                  <a:lnTo>
                    <a:pt x="643" y="411"/>
                  </a:lnTo>
                  <a:lnTo>
                    <a:pt x="645" y="407"/>
                  </a:lnTo>
                  <a:lnTo>
                    <a:pt x="645" y="403"/>
                  </a:lnTo>
                  <a:lnTo>
                    <a:pt x="650" y="402"/>
                  </a:lnTo>
                  <a:lnTo>
                    <a:pt x="654" y="388"/>
                  </a:lnTo>
                  <a:lnTo>
                    <a:pt x="652" y="375"/>
                  </a:lnTo>
                  <a:lnTo>
                    <a:pt x="650" y="361"/>
                  </a:lnTo>
                  <a:lnTo>
                    <a:pt x="647" y="352"/>
                  </a:lnTo>
                  <a:lnTo>
                    <a:pt x="641" y="340"/>
                  </a:lnTo>
                  <a:lnTo>
                    <a:pt x="627" y="325"/>
                  </a:lnTo>
                  <a:lnTo>
                    <a:pt x="618" y="319"/>
                  </a:lnTo>
                  <a:lnTo>
                    <a:pt x="616" y="315"/>
                  </a:lnTo>
                  <a:lnTo>
                    <a:pt x="620" y="306"/>
                  </a:lnTo>
                  <a:lnTo>
                    <a:pt x="622" y="286"/>
                  </a:lnTo>
                  <a:lnTo>
                    <a:pt x="624" y="259"/>
                  </a:lnTo>
                  <a:lnTo>
                    <a:pt x="614" y="254"/>
                  </a:lnTo>
                  <a:lnTo>
                    <a:pt x="604" y="248"/>
                  </a:lnTo>
                  <a:lnTo>
                    <a:pt x="602" y="240"/>
                  </a:lnTo>
                  <a:lnTo>
                    <a:pt x="599" y="233"/>
                  </a:lnTo>
                  <a:lnTo>
                    <a:pt x="599" y="223"/>
                  </a:lnTo>
                  <a:lnTo>
                    <a:pt x="610" y="221"/>
                  </a:lnTo>
                  <a:lnTo>
                    <a:pt x="616" y="212"/>
                  </a:lnTo>
                  <a:lnTo>
                    <a:pt x="618" y="187"/>
                  </a:lnTo>
                  <a:lnTo>
                    <a:pt x="614" y="183"/>
                  </a:lnTo>
                  <a:lnTo>
                    <a:pt x="606" y="187"/>
                  </a:lnTo>
                  <a:lnTo>
                    <a:pt x="600" y="187"/>
                  </a:lnTo>
                  <a:lnTo>
                    <a:pt x="593" y="188"/>
                  </a:lnTo>
                  <a:lnTo>
                    <a:pt x="577" y="190"/>
                  </a:lnTo>
                  <a:lnTo>
                    <a:pt x="572" y="190"/>
                  </a:lnTo>
                  <a:lnTo>
                    <a:pt x="564" y="185"/>
                  </a:lnTo>
                  <a:lnTo>
                    <a:pt x="558" y="175"/>
                  </a:lnTo>
                  <a:lnTo>
                    <a:pt x="554" y="169"/>
                  </a:lnTo>
                  <a:lnTo>
                    <a:pt x="552" y="164"/>
                  </a:lnTo>
                  <a:lnTo>
                    <a:pt x="549" y="167"/>
                  </a:lnTo>
                  <a:lnTo>
                    <a:pt x="543" y="167"/>
                  </a:lnTo>
                  <a:lnTo>
                    <a:pt x="539" y="164"/>
                  </a:lnTo>
                  <a:lnTo>
                    <a:pt x="535" y="160"/>
                  </a:lnTo>
                  <a:lnTo>
                    <a:pt x="529" y="154"/>
                  </a:lnTo>
                  <a:lnTo>
                    <a:pt x="524" y="142"/>
                  </a:lnTo>
                  <a:lnTo>
                    <a:pt x="520" y="135"/>
                  </a:lnTo>
                  <a:lnTo>
                    <a:pt x="516" y="127"/>
                  </a:lnTo>
                  <a:lnTo>
                    <a:pt x="514" y="121"/>
                  </a:lnTo>
                  <a:lnTo>
                    <a:pt x="512" y="119"/>
                  </a:lnTo>
                  <a:lnTo>
                    <a:pt x="512" y="114"/>
                  </a:lnTo>
                  <a:lnTo>
                    <a:pt x="501" y="104"/>
                  </a:lnTo>
                  <a:lnTo>
                    <a:pt x="503" y="96"/>
                  </a:lnTo>
                  <a:lnTo>
                    <a:pt x="503" y="91"/>
                  </a:lnTo>
                  <a:lnTo>
                    <a:pt x="501" y="87"/>
                  </a:lnTo>
                  <a:lnTo>
                    <a:pt x="497" y="85"/>
                  </a:lnTo>
                  <a:lnTo>
                    <a:pt x="487" y="89"/>
                  </a:lnTo>
                  <a:lnTo>
                    <a:pt x="476" y="93"/>
                  </a:lnTo>
                  <a:lnTo>
                    <a:pt x="468" y="94"/>
                  </a:lnTo>
                  <a:lnTo>
                    <a:pt x="466" y="91"/>
                  </a:lnTo>
                  <a:lnTo>
                    <a:pt x="464" y="87"/>
                  </a:lnTo>
                  <a:lnTo>
                    <a:pt x="462" y="81"/>
                  </a:lnTo>
                  <a:lnTo>
                    <a:pt x="462" y="73"/>
                  </a:lnTo>
                  <a:lnTo>
                    <a:pt x="460" y="66"/>
                  </a:lnTo>
                  <a:lnTo>
                    <a:pt x="458" y="60"/>
                  </a:lnTo>
                  <a:lnTo>
                    <a:pt x="458" y="56"/>
                  </a:lnTo>
                  <a:lnTo>
                    <a:pt x="453" y="52"/>
                  </a:lnTo>
                  <a:lnTo>
                    <a:pt x="449" y="54"/>
                  </a:lnTo>
                  <a:lnTo>
                    <a:pt x="443" y="54"/>
                  </a:lnTo>
                  <a:lnTo>
                    <a:pt x="439" y="50"/>
                  </a:lnTo>
                  <a:lnTo>
                    <a:pt x="437" y="48"/>
                  </a:lnTo>
                  <a:lnTo>
                    <a:pt x="435" y="48"/>
                  </a:lnTo>
                  <a:lnTo>
                    <a:pt x="434" y="45"/>
                  </a:lnTo>
                  <a:lnTo>
                    <a:pt x="430" y="45"/>
                  </a:lnTo>
                  <a:lnTo>
                    <a:pt x="428" y="43"/>
                  </a:lnTo>
                  <a:lnTo>
                    <a:pt x="424" y="43"/>
                  </a:lnTo>
                  <a:lnTo>
                    <a:pt x="422" y="43"/>
                  </a:lnTo>
                  <a:lnTo>
                    <a:pt x="420" y="45"/>
                  </a:lnTo>
                  <a:lnTo>
                    <a:pt x="418" y="48"/>
                  </a:lnTo>
                  <a:lnTo>
                    <a:pt x="412" y="50"/>
                  </a:lnTo>
                  <a:lnTo>
                    <a:pt x="409" y="52"/>
                  </a:lnTo>
                  <a:lnTo>
                    <a:pt x="409" y="54"/>
                  </a:lnTo>
                  <a:lnTo>
                    <a:pt x="407" y="58"/>
                  </a:lnTo>
                  <a:lnTo>
                    <a:pt x="407" y="60"/>
                  </a:lnTo>
                  <a:lnTo>
                    <a:pt x="405" y="60"/>
                  </a:lnTo>
                  <a:lnTo>
                    <a:pt x="403" y="62"/>
                  </a:lnTo>
                  <a:lnTo>
                    <a:pt x="401" y="62"/>
                  </a:lnTo>
                  <a:lnTo>
                    <a:pt x="397" y="60"/>
                  </a:lnTo>
                  <a:lnTo>
                    <a:pt x="395" y="62"/>
                  </a:lnTo>
                  <a:lnTo>
                    <a:pt x="391" y="64"/>
                  </a:lnTo>
                  <a:lnTo>
                    <a:pt x="389" y="64"/>
                  </a:lnTo>
                  <a:lnTo>
                    <a:pt x="386" y="62"/>
                  </a:lnTo>
                  <a:lnTo>
                    <a:pt x="384" y="66"/>
                  </a:lnTo>
                  <a:lnTo>
                    <a:pt x="380" y="66"/>
                  </a:lnTo>
                  <a:lnTo>
                    <a:pt x="374" y="68"/>
                  </a:lnTo>
                  <a:lnTo>
                    <a:pt x="372" y="68"/>
                  </a:lnTo>
                  <a:lnTo>
                    <a:pt x="370" y="66"/>
                  </a:lnTo>
                  <a:lnTo>
                    <a:pt x="368" y="66"/>
                  </a:lnTo>
                  <a:lnTo>
                    <a:pt x="368" y="64"/>
                  </a:lnTo>
                  <a:lnTo>
                    <a:pt x="364" y="64"/>
                  </a:lnTo>
                  <a:lnTo>
                    <a:pt x="359" y="66"/>
                  </a:lnTo>
                  <a:lnTo>
                    <a:pt x="357" y="66"/>
                  </a:lnTo>
                  <a:lnTo>
                    <a:pt x="355" y="68"/>
                  </a:lnTo>
                  <a:lnTo>
                    <a:pt x="355" y="71"/>
                  </a:lnTo>
                  <a:lnTo>
                    <a:pt x="351" y="75"/>
                  </a:lnTo>
                  <a:lnTo>
                    <a:pt x="349" y="75"/>
                  </a:lnTo>
                  <a:lnTo>
                    <a:pt x="343" y="77"/>
                  </a:lnTo>
                  <a:lnTo>
                    <a:pt x="339" y="81"/>
                  </a:lnTo>
                  <a:lnTo>
                    <a:pt x="338" y="85"/>
                  </a:lnTo>
                  <a:lnTo>
                    <a:pt x="330" y="91"/>
                  </a:lnTo>
                  <a:lnTo>
                    <a:pt x="326" y="93"/>
                  </a:lnTo>
                  <a:lnTo>
                    <a:pt x="324" y="94"/>
                  </a:lnTo>
                  <a:lnTo>
                    <a:pt x="322" y="96"/>
                  </a:lnTo>
                  <a:lnTo>
                    <a:pt x="316" y="100"/>
                  </a:lnTo>
                  <a:lnTo>
                    <a:pt x="315" y="98"/>
                  </a:lnTo>
                  <a:lnTo>
                    <a:pt x="311" y="98"/>
                  </a:lnTo>
                  <a:lnTo>
                    <a:pt x="309" y="96"/>
                  </a:lnTo>
                  <a:lnTo>
                    <a:pt x="309" y="93"/>
                  </a:lnTo>
                  <a:lnTo>
                    <a:pt x="309" y="89"/>
                  </a:lnTo>
                  <a:lnTo>
                    <a:pt x="309" y="85"/>
                  </a:lnTo>
                  <a:lnTo>
                    <a:pt x="305" y="85"/>
                  </a:lnTo>
                  <a:lnTo>
                    <a:pt x="305" y="83"/>
                  </a:lnTo>
                  <a:lnTo>
                    <a:pt x="305" y="79"/>
                  </a:lnTo>
                  <a:lnTo>
                    <a:pt x="303" y="77"/>
                  </a:lnTo>
                  <a:lnTo>
                    <a:pt x="299" y="75"/>
                  </a:lnTo>
                  <a:lnTo>
                    <a:pt x="297" y="73"/>
                  </a:lnTo>
                  <a:lnTo>
                    <a:pt x="297" y="71"/>
                  </a:lnTo>
                  <a:lnTo>
                    <a:pt x="295" y="71"/>
                  </a:lnTo>
                  <a:lnTo>
                    <a:pt x="293" y="71"/>
                  </a:lnTo>
                  <a:lnTo>
                    <a:pt x="293" y="69"/>
                  </a:lnTo>
                  <a:lnTo>
                    <a:pt x="292" y="69"/>
                  </a:lnTo>
                  <a:lnTo>
                    <a:pt x="288" y="69"/>
                  </a:lnTo>
                  <a:lnTo>
                    <a:pt x="286" y="68"/>
                  </a:lnTo>
                  <a:lnTo>
                    <a:pt x="286" y="66"/>
                  </a:lnTo>
                  <a:lnTo>
                    <a:pt x="288" y="66"/>
                  </a:lnTo>
                  <a:lnTo>
                    <a:pt x="290" y="62"/>
                  </a:lnTo>
                  <a:lnTo>
                    <a:pt x="292" y="62"/>
                  </a:lnTo>
                  <a:lnTo>
                    <a:pt x="293" y="60"/>
                  </a:lnTo>
                  <a:lnTo>
                    <a:pt x="293" y="58"/>
                  </a:lnTo>
                  <a:lnTo>
                    <a:pt x="293" y="56"/>
                  </a:lnTo>
                  <a:lnTo>
                    <a:pt x="295" y="50"/>
                  </a:lnTo>
                  <a:lnTo>
                    <a:pt x="295" y="43"/>
                  </a:lnTo>
                  <a:lnTo>
                    <a:pt x="297" y="39"/>
                  </a:lnTo>
                  <a:lnTo>
                    <a:pt x="305" y="41"/>
                  </a:lnTo>
                  <a:lnTo>
                    <a:pt x="303" y="39"/>
                  </a:lnTo>
                  <a:lnTo>
                    <a:pt x="305" y="39"/>
                  </a:lnTo>
                  <a:lnTo>
                    <a:pt x="305" y="35"/>
                  </a:lnTo>
                  <a:lnTo>
                    <a:pt x="307" y="33"/>
                  </a:lnTo>
                  <a:lnTo>
                    <a:pt x="305" y="31"/>
                  </a:lnTo>
                  <a:lnTo>
                    <a:pt x="301" y="27"/>
                  </a:lnTo>
                  <a:lnTo>
                    <a:pt x="297" y="27"/>
                  </a:lnTo>
                  <a:lnTo>
                    <a:pt x="295" y="27"/>
                  </a:lnTo>
                  <a:lnTo>
                    <a:pt x="293" y="25"/>
                  </a:lnTo>
                  <a:lnTo>
                    <a:pt x="293" y="23"/>
                  </a:lnTo>
                  <a:lnTo>
                    <a:pt x="292" y="21"/>
                  </a:lnTo>
                  <a:lnTo>
                    <a:pt x="290" y="21"/>
                  </a:lnTo>
                  <a:lnTo>
                    <a:pt x="288" y="20"/>
                  </a:lnTo>
                  <a:lnTo>
                    <a:pt x="286" y="16"/>
                  </a:lnTo>
                  <a:lnTo>
                    <a:pt x="282" y="16"/>
                  </a:lnTo>
                  <a:lnTo>
                    <a:pt x="276" y="16"/>
                  </a:lnTo>
                  <a:lnTo>
                    <a:pt x="274" y="14"/>
                  </a:lnTo>
                  <a:lnTo>
                    <a:pt x="274" y="10"/>
                  </a:lnTo>
                  <a:lnTo>
                    <a:pt x="272" y="8"/>
                  </a:lnTo>
                  <a:lnTo>
                    <a:pt x="272" y="6"/>
                  </a:lnTo>
                  <a:lnTo>
                    <a:pt x="270" y="2"/>
                  </a:lnTo>
                  <a:lnTo>
                    <a:pt x="270" y="8"/>
                  </a:lnTo>
                  <a:lnTo>
                    <a:pt x="268" y="10"/>
                  </a:lnTo>
                  <a:lnTo>
                    <a:pt x="265" y="14"/>
                  </a:lnTo>
                  <a:lnTo>
                    <a:pt x="263" y="16"/>
                  </a:lnTo>
                  <a:lnTo>
                    <a:pt x="257" y="10"/>
                  </a:lnTo>
                  <a:lnTo>
                    <a:pt x="253" y="6"/>
                  </a:lnTo>
                  <a:lnTo>
                    <a:pt x="251" y="0"/>
                  </a:lnTo>
                  <a:lnTo>
                    <a:pt x="247" y="2"/>
                  </a:lnTo>
                  <a:lnTo>
                    <a:pt x="245" y="2"/>
                  </a:lnTo>
                  <a:lnTo>
                    <a:pt x="244" y="4"/>
                  </a:lnTo>
                  <a:lnTo>
                    <a:pt x="244" y="8"/>
                  </a:lnTo>
                  <a:lnTo>
                    <a:pt x="244" y="12"/>
                  </a:lnTo>
                  <a:lnTo>
                    <a:pt x="244" y="14"/>
                  </a:lnTo>
                  <a:lnTo>
                    <a:pt x="244" y="16"/>
                  </a:lnTo>
                  <a:lnTo>
                    <a:pt x="242" y="18"/>
                  </a:lnTo>
                  <a:lnTo>
                    <a:pt x="242" y="20"/>
                  </a:lnTo>
                  <a:lnTo>
                    <a:pt x="242" y="23"/>
                  </a:lnTo>
                  <a:lnTo>
                    <a:pt x="244" y="27"/>
                  </a:lnTo>
                  <a:lnTo>
                    <a:pt x="245" y="27"/>
                  </a:lnTo>
                  <a:lnTo>
                    <a:pt x="244" y="29"/>
                  </a:lnTo>
                  <a:lnTo>
                    <a:pt x="245" y="33"/>
                  </a:lnTo>
                  <a:lnTo>
                    <a:pt x="244" y="37"/>
                  </a:lnTo>
                  <a:lnTo>
                    <a:pt x="245" y="41"/>
                  </a:lnTo>
                  <a:lnTo>
                    <a:pt x="247" y="45"/>
                  </a:lnTo>
                  <a:lnTo>
                    <a:pt x="245" y="48"/>
                  </a:lnTo>
                  <a:lnTo>
                    <a:pt x="244" y="50"/>
                  </a:lnTo>
                  <a:lnTo>
                    <a:pt x="244" y="54"/>
                  </a:lnTo>
                  <a:lnTo>
                    <a:pt x="244" y="56"/>
                  </a:lnTo>
                  <a:lnTo>
                    <a:pt x="244" y="60"/>
                  </a:lnTo>
                  <a:lnTo>
                    <a:pt x="245" y="62"/>
                  </a:lnTo>
                  <a:lnTo>
                    <a:pt x="245" y="64"/>
                  </a:lnTo>
                  <a:lnTo>
                    <a:pt x="247" y="64"/>
                  </a:lnTo>
                  <a:lnTo>
                    <a:pt x="249" y="66"/>
                  </a:lnTo>
                  <a:lnTo>
                    <a:pt x="255" y="69"/>
                  </a:lnTo>
                  <a:lnTo>
                    <a:pt x="259" y="75"/>
                  </a:lnTo>
                  <a:lnTo>
                    <a:pt x="263" y="79"/>
                  </a:lnTo>
                  <a:lnTo>
                    <a:pt x="267" y="77"/>
                  </a:lnTo>
                  <a:lnTo>
                    <a:pt x="270" y="83"/>
                  </a:lnTo>
                  <a:lnTo>
                    <a:pt x="263" y="89"/>
                  </a:lnTo>
                  <a:lnTo>
                    <a:pt x="259" y="93"/>
                  </a:lnTo>
                  <a:lnTo>
                    <a:pt x="253" y="91"/>
                  </a:lnTo>
                  <a:lnTo>
                    <a:pt x="249" y="83"/>
                  </a:lnTo>
                  <a:lnTo>
                    <a:pt x="245" y="79"/>
                  </a:lnTo>
                  <a:lnTo>
                    <a:pt x="244" y="73"/>
                  </a:lnTo>
                  <a:lnTo>
                    <a:pt x="236" y="69"/>
                  </a:lnTo>
                  <a:lnTo>
                    <a:pt x="230" y="69"/>
                  </a:lnTo>
                  <a:lnTo>
                    <a:pt x="226" y="69"/>
                  </a:lnTo>
                  <a:lnTo>
                    <a:pt x="224" y="68"/>
                  </a:lnTo>
                  <a:lnTo>
                    <a:pt x="222" y="69"/>
                  </a:lnTo>
                  <a:lnTo>
                    <a:pt x="219" y="69"/>
                  </a:lnTo>
                  <a:lnTo>
                    <a:pt x="219" y="73"/>
                  </a:lnTo>
                  <a:lnTo>
                    <a:pt x="215" y="75"/>
                  </a:lnTo>
                  <a:lnTo>
                    <a:pt x="211" y="71"/>
                  </a:lnTo>
                  <a:lnTo>
                    <a:pt x="211" y="69"/>
                  </a:lnTo>
                  <a:lnTo>
                    <a:pt x="211" y="66"/>
                  </a:lnTo>
                  <a:lnTo>
                    <a:pt x="207" y="64"/>
                  </a:lnTo>
                  <a:lnTo>
                    <a:pt x="205" y="60"/>
                  </a:lnTo>
                  <a:lnTo>
                    <a:pt x="201" y="58"/>
                  </a:lnTo>
                  <a:lnTo>
                    <a:pt x="197" y="60"/>
                  </a:lnTo>
                  <a:lnTo>
                    <a:pt x="192" y="58"/>
                  </a:lnTo>
                  <a:lnTo>
                    <a:pt x="186" y="58"/>
                  </a:lnTo>
                  <a:lnTo>
                    <a:pt x="178" y="56"/>
                  </a:lnTo>
                  <a:lnTo>
                    <a:pt x="176" y="58"/>
                  </a:lnTo>
                  <a:lnTo>
                    <a:pt x="173" y="52"/>
                  </a:lnTo>
                  <a:lnTo>
                    <a:pt x="157" y="50"/>
                  </a:lnTo>
                  <a:lnTo>
                    <a:pt x="155" y="50"/>
                  </a:lnTo>
                  <a:lnTo>
                    <a:pt x="151" y="50"/>
                  </a:lnTo>
                  <a:lnTo>
                    <a:pt x="151" y="54"/>
                  </a:lnTo>
                  <a:lnTo>
                    <a:pt x="148" y="56"/>
                  </a:lnTo>
                  <a:lnTo>
                    <a:pt x="144" y="58"/>
                  </a:lnTo>
                  <a:lnTo>
                    <a:pt x="140" y="58"/>
                  </a:lnTo>
                  <a:lnTo>
                    <a:pt x="138" y="56"/>
                  </a:lnTo>
                  <a:lnTo>
                    <a:pt x="134" y="56"/>
                  </a:lnTo>
                  <a:lnTo>
                    <a:pt x="130" y="56"/>
                  </a:lnTo>
                  <a:lnTo>
                    <a:pt x="125" y="54"/>
                  </a:lnTo>
                  <a:lnTo>
                    <a:pt x="117" y="54"/>
                  </a:lnTo>
                  <a:lnTo>
                    <a:pt x="113" y="50"/>
                  </a:lnTo>
                  <a:lnTo>
                    <a:pt x="107" y="48"/>
                  </a:lnTo>
                  <a:lnTo>
                    <a:pt x="107" y="43"/>
                  </a:lnTo>
                  <a:lnTo>
                    <a:pt x="107" y="37"/>
                  </a:lnTo>
                  <a:lnTo>
                    <a:pt x="102" y="33"/>
                  </a:lnTo>
                  <a:lnTo>
                    <a:pt x="96" y="31"/>
                  </a:lnTo>
                  <a:lnTo>
                    <a:pt x="84" y="27"/>
                  </a:lnTo>
                  <a:lnTo>
                    <a:pt x="80" y="27"/>
                  </a:lnTo>
                  <a:lnTo>
                    <a:pt x="77" y="29"/>
                  </a:lnTo>
                  <a:lnTo>
                    <a:pt x="71" y="33"/>
                  </a:lnTo>
                  <a:lnTo>
                    <a:pt x="69" y="37"/>
                  </a:lnTo>
                  <a:lnTo>
                    <a:pt x="63" y="43"/>
                  </a:lnTo>
                  <a:lnTo>
                    <a:pt x="59" y="48"/>
                  </a:lnTo>
                  <a:lnTo>
                    <a:pt x="59" y="56"/>
                  </a:lnTo>
                  <a:lnTo>
                    <a:pt x="59" y="60"/>
                  </a:lnTo>
                  <a:lnTo>
                    <a:pt x="63" y="66"/>
                  </a:lnTo>
                  <a:lnTo>
                    <a:pt x="63" y="73"/>
                  </a:lnTo>
                  <a:lnTo>
                    <a:pt x="61" y="81"/>
                  </a:lnTo>
                  <a:lnTo>
                    <a:pt x="59" y="89"/>
                  </a:lnTo>
                  <a:lnTo>
                    <a:pt x="50" y="89"/>
                  </a:lnTo>
                  <a:lnTo>
                    <a:pt x="48" y="91"/>
                  </a:lnTo>
                  <a:lnTo>
                    <a:pt x="46" y="91"/>
                  </a:lnTo>
                  <a:lnTo>
                    <a:pt x="44" y="94"/>
                  </a:lnTo>
                  <a:lnTo>
                    <a:pt x="42" y="96"/>
                  </a:lnTo>
                  <a:lnTo>
                    <a:pt x="38" y="96"/>
                  </a:lnTo>
                  <a:lnTo>
                    <a:pt x="34" y="98"/>
                  </a:lnTo>
                  <a:lnTo>
                    <a:pt x="31" y="96"/>
                  </a:lnTo>
                  <a:lnTo>
                    <a:pt x="25" y="93"/>
                  </a:lnTo>
                  <a:lnTo>
                    <a:pt x="23" y="93"/>
                  </a:lnTo>
                  <a:lnTo>
                    <a:pt x="19" y="93"/>
                  </a:lnTo>
                  <a:lnTo>
                    <a:pt x="15" y="96"/>
                  </a:lnTo>
                  <a:lnTo>
                    <a:pt x="11" y="98"/>
                  </a:lnTo>
                  <a:lnTo>
                    <a:pt x="9" y="102"/>
                  </a:lnTo>
                  <a:lnTo>
                    <a:pt x="9" y="104"/>
                  </a:lnTo>
                  <a:lnTo>
                    <a:pt x="6" y="104"/>
                  </a:lnTo>
                  <a:lnTo>
                    <a:pt x="6" y="108"/>
                  </a:lnTo>
                  <a:lnTo>
                    <a:pt x="6" y="110"/>
                  </a:lnTo>
                  <a:lnTo>
                    <a:pt x="6" y="112"/>
                  </a:lnTo>
                  <a:lnTo>
                    <a:pt x="6" y="116"/>
                  </a:lnTo>
                  <a:lnTo>
                    <a:pt x="6" y="117"/>
                  </a:lnTo>
                  <a:lnTo>
                    <a:pt x="0" y="123"/>
                  </a:lnTo>
                  <a:lnTo>
                    <a:pt x="2" y="129"/>
                  </a:lnTo>
                  <a:lnTo>
                    <a:pt x="4" y="129"/>
                  </a:lnTo>
                  <a:lnTo>
                    <a:pt x="6" y="131"/>
                  </a:lnTo>
                  <a:lnTo>
                    <a:pt x="9" y="133"/>
                  </a:lnTo>
                  <a:lnTo>
                    <a:pt x="11" y="137"/>
                  </a:lnTo>
                  <a:lnTo>
                    <a:pt x="13" y="139"/>
                  </a:lnTo>
                  <a:close/>
                </a:path>
              </a:pathLst>
            </a:custGeom>
            <a:noFill/>
            <a:ln w="3175">
              <a:solidFill>
                <a:srgbClr val="8F5545"/>
              </a:solidFill>
              <a:round/>
              <a:headEnd/>
              <a:tailEnd/>
            </a:ln>
          </p:spPr>
          <p:txBody>
            <a:bodyPr/>
            <a:lstStyle/>
            <a:p>
              <a:endParaRPr lang="es-MX">
                <a:latin typeface="Calibri" pitchFamily="34" charset="0"/>
              </a:endParaRPr>
            </a:p>
          </p:txBody>
        </p:sp>
        <p:sp>
          <p:nvSpPr>
            <p:cNvPr id="31768" name="Freeform 30"/>
            <p:cNvSpPr>
              <a:spLocks/>
            </p:cNvSpPr>
            <p:nvPr/>
          </p:nvSpPr>
          <p:spPr bwMode="auto">
            <a:xfrm>
              <a:off x="4530725" y="5505450"/>
              <a:ext cx="1212850" cy="808038"/>
            </a:xfrm>
            <a:custGeom>
              <a:avLst/>
              <a:gdLst>
                <a:gd name="T0" fmla="*/ 2147483647 w 764"/>
                <a:gd name="T1" fmla="*/ 2147483647 h 509"/>
                <a:gd name="T2" fmla="*/ 2147483647 w 764"/>
                <a:gd name="T3" fmla="*/ 2147483647 h 509"/>
                <a:gd name="T4" fmla="*/ 2147483647 w 764"/>
                <a:gd name="T5" fmla="*/ 2147483647 h 509"/>
                <a:gd name="T6" fmla="*/ 2147483647 w 764"/>
                <a:gd name="T7" fmla="*/ 2147483647 h 509"/>
                <a:gd name="T8" fmla="*/ 2147483647 w 764"/>
                <a:gd name="T9" fmla="*/ 2147483647 h 509"/>
                <a:gd name="T10" fmla="*/ 2147483647 w 764"/>
                <a:gd name="T11" fmla="*/ 2147483647 h 509"/>
                <a:gd name="T12" fmla="*/ 2147483647 w 764"/>
                <a:gd name="T13" fmla="*/ 2147483647 h 509"/>
                <a:gd name="T14" fmla="*/ 2147483647 w 764"/>
                <a:gd name="T15" fmla="*/ 2147483647 h 509"/>
                <a:gd name="T16" fmla="*/ 2147483647 w 764"/>
                <a:gd name="T17" fmla="*/ 2147483647 h 509"/>
                <a:gd name="T18" fmla="*/ 2147483647 w 764"/>
                <a:gd name="T19" fmla="*/ 2147483647 h 509"/>
                <a:gd name="T20" fmla="*/ 2147483647 w 764"/>
                <a:gd name="T21" fmla="*/ 2147483647 h 509"/>
                <a:gd name="T22" fmla="*/ 2147483647 w 764"/>
                <a:gd name="T23" fmla="*/ 2147483647 h 509"/>
                <a:gd name="T24" fmla="*/ 2147483647 w 764"/>
                <a:gd name="T25" fmla="*/ 2147483647 h 509"/>
                <a:gd name="T26" fmla="*/ 2147483647 w 764"/>
                <a:gd name="T27" fmla="*/ 2147483647 h 509"/>
                <a:gd name="T28" fmla="*/ 2147483647 w 764"/>
                <a:gd name="T29" fmla="*/ 2147483647 h 509"/>
                <a:gd name="T30" fmla="*/ 2147483647 w 764"/>
                <a:gd name="T31" fmla="*/ 2147483647 h 509"/>
                <a:gd name="T32" fmla="*/ 2147483647 w 764"/>
                <a:gd name="T33" fmla="*/ 2147483647 h 509"/>
                <a:gd name="T34" fmla="*/ 2147483647 w 764"/>
                <a:gd name="T35" fmla="*/ 2147483647 h 509"/>
                <a:gd name="T36" fmla="*/ 2147483647 w 764"/>
                <a:gd name="T37" fmla="*/ 2147483647 h 509"/>
                <a:gd name="T38" fmla="*/ 2147483647 w 764"/>
                <a:gd name="T39" fmla="*/ 2147483647 h 509"/>
                <a:gd name="T40" fmla="*/ 2147483647 w 764"/>
                <a:gd name="T41" fmla="*/ 2147483647 h 509"/>
                <a:gd name="T42" fmla="*/ 2147483647 w 764"/>
                <a:gd name="T43" fmla="*/ 2147483647 h 509"/>
                <a:gd name="T44" fmla="*/ 2147483647 w 764"/>
                <a:gd name="T45" fmla="*/ 2147483647 h 509"/>
                <a:gd name="T46" fmla="*/ 2147483647 w 764"/>
                <a:gd name="T47" fmla="*/ 2147483647 h 509"/>
                <a:gd name="T48" fmla="*/ 2147483647 w 764"/>
                <a:gd name="T49" fmla="*/ 2147483647 h 509"/>
                <a:gd name="T50" fmla="*/ 2147483647 w 764"/>
                <a:gd name="T51" fmla="*/ 2147483647 h 509"/>
                <a:gd name="T52" fmla="*/ 2147483647 w 764"/>
                <a:gd name="T53" fmla="*/ 2147483647 h 509"/>
                <a:gd name="T54" fmla="*/ 2147483647 w 764"/>
                <a:gd name="T55" fmla="*/ 2147483647 h 509"/>
                <a:gd name="T56" fmla="*/ 2147483647 w 764"/>
                <a:gd name="T57" fmla="*/ 2147483647 h 509"/>
                <a:gd name="T58" fmla="*/ 2147483647 w 764"/>
                <a:gd name="T59" fmla="*/ 2147483647 h 509"/>
                <a:gd name="T60" fmla="*/ 2147483647 w 764"/>
                <a:gd name="T61" fmla="*/ 2147483647 h 509"/>
                <a:gd name="T62" fmla="*/ 2147483647 w 764"/>
                <a:gd name="T63" fmla="*/ 2147483647 h 509"/>
                <a:gd name="T64" fmla="*/ 2147483647 w 764"/>
                <a:gd name="T65" fmla="*/ 2147483647 h 509"/>
                <a:gd name="T66" fmla="*/ 2147483647 w 764"/>
                <a:gd name="T67" fmla="*/ 2147483647 h 509"/>
                <a:gd name="T68" fmla="*/ 2147483647 w 764"/>
                <a:gd name="T69" fmla="*/ 2147483647 h 509"/>
                <a:gd name="T70" fmla="*/ 2147483647 w 764"/>
                <a:gd name="T71" fmla="*/ 2147483647 h 509"/>
                <a:gd name="T72" fmla="*/ 2147483647 w 764"/>
                <a:gd name="T73" fmla="*/ 2147483647 h 509"/>
                <a:gd name="T74" fmla="*/ 2147483647 w 764"/>
                <a:gd name="T75" fmla="*/ 2147483647 h 509"/>
                <a:gd name="T76" fmla="*/ 2147483647 w 764"/>
                <a:gd name="T77" fmla="*/ 2147483647 h 509"/>
                <a:gd name="T78" fmla="*/ 2147483647 w 764"/>
                <a:gd name="T79" fmla="*/ 2147483647 h 509"/>
                <a:gd name="T80" fmla="*/ 2147483647 w 764"/>
                <a:gd name="T81" fmla="*/ 2147483647 h 509"/>
                <a:gd name="T82" fmla="*/ 2147483647 w 764"/>
                <a:gd name="T83" fmla="*/ 2147483647 h 509"/>
                <a:gd name="T84" fmla="*/ 2147483647 w 764"/>
                <a:gd name="T85" fmla="*/ 2147483647 h 509"/>
                <a:gd name="T86" fmla="*/ 2147483647 w 764"/>
                <a:gd name="T87" fmla="*/ 2147483647 h 509"/>
                <a:gd name="T88" fmla="*/ 2147483647 w 764"/>
                <a:gd name="T89" fmla="*/ 2147483647 h 509"/>
                <a:gd name="T90" fmla="*/ 2147483647 w 764"/>
                <a:gd name="T91" fmla="*/ 2147483647 h 509"/>
                <a:gd name="T92" fmla="*/ 2147483647 w 764"/>
                <a:gd name="T93" fmla="*/ 2147483647 h 509"/>
                <a:gd name="T94" fmla="*/ 2147483647 w 764"/>
                <a:gd name="T95" fmla="*/ 2147483647 h 509"/>
                <a:gd name="T96" fmla="*/ 2147483647 w 764"/>
                <a:gd name="T97" fmla="*/ 2147483647 h 509"/>
                <a:gd name="T98" fmla="*/ 2147483647 w 764"/>
                <a:gd name="T99" fmla="*/ 2147483647 h 509"/>
                <a:gd name="T100" fmla="*/ 2147483647 w 764"/>
                <a:gd name="T101" fmla="*/ 2147483647 h 509"/>
                <a:gd name="T102" fmla="*/ 2147483647 w 764"/>
                <a:gd name="T103" fmla="*/ 2147483647 h 509"/>
                <a:gd name="T104" fmla="*/ 2147483647 w 764"/>
                <a:gd name="T105" fmla="*/ 2147483647 h 509"/>
                <a:gd name="T106" fmla="*/ 2147483647 w 764"/>
                <a:gd name="T107" fmla="*/ 2147483647 h 509"/>
                <a:gd name="T108" fmla="*/ 2147483647 w 764"/>
                <a:gd name="T109" fmla="*/ 2147483647 h 509"/>
                <a:gd name="T110" fmla="*/ 2147483647 w 764"/>
                <a:gd name="T111" fmla="*/ 2147483647 h 509"/>
                <a:gd name="T112" fmla="*/ 2147483647 w 764"/>
                <a:gd name="T113" fmla="*/ 2147483647 h 509"/>
                <a:gd name="T114" fmla="*/ 2147483647 w 764"/>
                <a:gd name="T115" fmla="*/ 2147483647 h 509"/>
                <a:gd name="T116" fmla="*/ 2147483647 w 764"/>
                <a:gd name="T117" fmla="*/ 2147483647 h 509"/>
                <a:gd name="T118" fmla="*/ 2147483647 w 764"/>
                <a:gd name="T119" fmla="*/ 2147483647 h 509"/>
                <a:gd name="T120" fmla="*/ 2147483647 w 764"/>
                <a:gd name="T121" fmla="*/ 2147483647 h 509"/>
                <a:gd name="T122" fmla="*/ 2147483647 w 764"/>
                <a:gd name="T123" fmla="*/ 2147483647 h 509"/>
                <a:gd name="T124" fmla="*/ 2147483647 w 764"/>
                <a:gd name="T125" fmla="*/ 2147483647 h 5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64"/>
                <a:gd name="T190" fmla="*/ 0 h 509"/>
                <a:gd name="T191" fmla="*/ 764 w 764"/>
                <a:gd name="T192" fmla="*/ 509 h 50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64" h="509">
                  <a:moveTo>
                    <a:pt x="6" y="370"/>
                  </a:moveTo>
                  <a:lnTo>
                    <a:pt x="11" y="372"/>
                  </a:lnTo>
                  <a:lnTo>
                    <a:pt x="19" y="376"/>
                  </a:lnTo>
                  <a:lnTo>
                    <a:pt x="21" y="376"/>
                  </a:lnTo>
                  <a:lnTo>
                    <a:pt x="25" y="376"/>
                  </a:lnTo>
                  <a:lnTo>
                    <a:pt x="32" y="380"/>
                  </a:lnTo>
                  <a:lnTo>
                    <a:pt x="40" y="382"/>
                  </a:lnTo>
                  <a:lnTo>
                    <a:pt x="42" y="382"/>
                  </a:lnTo>
                  <a:lnTo>
                    <a:pt x="44" y="384"/>
                  </a:lnTo>
                  <a:lnTo>
                    <a:pt x="46" y="384"/>
                  </a:lnTo>
                  <a:lnTo>
                    <a:pt x="48" y="386"/>
                  </a:lnTo>
                  <a:lnTo>
                    <a:pt x="50" y="386"/>
                  </a:lnTo>
                  <a:lnTo>
                    <a:pt x="52" y="386"/>
                  </a:lnTo>
                  <a:lnTo>
                    <a:pt x="54" y="386"/>
                  </a:lnTo>
                  <a:lnTo>
                    <a:pt x="55" y="388"/>
                  </a:lnTo>
                  <a:lnTo>
                    <a:pt x="57" y="390"/>
                  </a:lnTo>
                  <a:lnTo>
                    <a:pt x="57" y="391"/>
                  </a:lnTo>
                  <a:lnTo>
                    <a:pt x="59" y="393"/>
                  </a:lnTo>
                  <a:lnTo>
                    <a:pt x="71" y="399"/>
                  </a:lnTo>
                  <a:lnTo>
                    <a:pt x="73" y="399"/>
                  </a:lnTo>
                  <a:lnTo>
                    <a:pt x="75" y="399"/>
                  </a:lnTo>
                  <a:lnTo>
                    <a:pt x="75" y="401"/>
                  </a:lnTo>
                  <a:lnTo>
                    <a:pt x="82" y="405"/>
                  </a:lnTo>
                  <a:lnTo>
                    <a:pt x="84" y="407"/>
                  </a:lnTo>
                  <a:lnTo>
                    <a:pt x="86" y="407"/>
                  </a:lnTo>
                  <a:lnTo>
                    <a:pt x="86" y="409"/>
                  </a:lnTo>
                  <a:lnTo>
                    <a:pt x="88" y="409"/>
                  </a:lnTo>
                  <a:lnTo>
                    <a:pt x="88" y="411"/>
                  </a:lnTo>
                  <a:lnTo>
                    <a:pt x="90" y="411"/>
                  </a:lnTo>
                  <a:lnTo>
                    <a:pt x="92" y="413"/>
                  </a:lnTo>
                  <a:lnTo>
                    <a:pt x="94" y="415"/>
                  </a:lnTo>
                  <a:lnTo>
                    <a:pt x="96" y="416"/>
                  </a:lnTo>
                  <a:lnTo>
                    <a:pt x="98" y="416"/>
                  </a:lnTo>
                  <a:lnTo>
                    <a:pt x="98" y="418"/>
                  </a:lnTo>
                  <a:lnTo>
                    <a:pt x="101" y="420"/>
                  </a:lnTo>
                  <a:lnTo>
                    <a:pt x="103" y="422"/>
                  </a:lnTo>
                  <a:lnTo>
                    <a:pt x="103" y="424"/>
                  </a:lnTo>
                  <a:lnTo>
                    <a:pt x="105" y="424"/>
                  </a:lnTo>
                  <a:lnTo>
                    <a:pt x="107" y="426"/>
                  </a:lnTo>
                  <a:lnTo>
                    <a:pt x="111" y="430"/>
                  </a:lnTo>
                  <a:lnTo>
                    <a:pt x="113" y="430"/>
                  </a:lnTo>
                  <a:lnTo>
                    <a:pt x="115" y="432"/>
                  </a:lnTo>
                  <a:lnTo>
                    <a:pt x="117" y="434"/>
                  </a:lnTo>
                  <a:lnTo>
                    <a:pt x="119" y="438"/>
                  </a:lnTo>
                  <a:lnTo>
                    <a:pt x="121" y="438"/>
                  </a:lnTo>
                  <a:lnTo>
                    <a:pt x="123" y="438"/>
                  </a:lnTo>
                  <a:lnTo>
                    <a:pt x="125" y="438"/>
                  </a:lnTo>
                  <a:lnTo>
                    <a:pt x="126" y="439"/>
                  </a:lnTo>
                  <a:lnTo>
                    <a:pt x="128" y="439"/>
                  </a:lnTo>
                  <a:lnTo>
                    <a:pt x="134" y="441"/>
                  </a:lnTo>
                  <a:lnTo>
                    <a:pt x="136" y="441"/>
                  </a:lnTo>
                  <a:lnTo>
                    <a:pt x="138" y="439"/>
                  </a:lnTo>
                  <a:lnTo>
                    <a:pt x="140" y="439"/>
                  </a:lnTo>
                  <a:lnTo>
                    <a:pt x="144" y="439"/>
                  </a:lnTo>
                  <a:lnTo>
                    <a:pt x="146" y="439"/>
                  </a:lnTo>
                  <a:lnTo>
                    <a:pt x="153" y="443"/>
                  </a:lnTo>
                  <a:lnTo>
                    <a:pt x="157" y="443"/>
                  </a:lnTo>
                  <a:lnTo>
                    <a:pt x="159" y="443"/>
                  </a:lnTo>
                  <a:lnTo>
                    <a:pt x="161" y="443"/>
                  </a:lnTo>
                  <a:lnTo>
                    <a:pt x="163" y="443"/>
                  </a:lnTo>
                  <a:lnTo>
                    <a:pt x="165" y="443"/>
                  </a:lnTo>
                  <a:lnTo>
                    <a:pt x="165" y="445"/>
                  </a:lnTo>
                  <a:lnTo>
                    <a:pt x="169" y="445"/>
                  </a:lnTo>
                  <a:lnTo>
                    <a:pt x="171" y="447"/>
                  </a:lnTo>
                  <a:lnTo>
                    <a:pt x="172" y="447"/>
                  </a:lnTo>
                  <a:lnTo>
                    <a:pt x="174" y="449"/>
                  </a:lnTo>
                  <a:lnTo>
                    <a:pt x="180" y="449"/>
                  </a:lnTo>
                  <a:lnTo>
                    <a:pt x="182" y="449"/>
                  </a:lnTo>
                  <a:lnTo>
                    <a:pt x="186" y="451"/>
                  </a:lnTo>
                  <a:lnTo>
                    <a:pt x="190" y="451"/>
                  </a:lnTo>
                  <a:lnTo>
                    <a:pt x="192" y="451"/>
                  </a:lnTo>
                  <a:lnTo>
                    <a:pt x="197" y="451"/>
                  </a:lnTo>
                  <a:lnTo>
                    <a:pt x="201" y="451"/>
                  </a:lnTo>
                  <a:lnTo>
                    <a:pt x="205" y="451"/>
                  </a:lnTo>
                  <a:lnTo>
                    <a:pt x="209" y="453"/>
                  </a:lnTo>
                  <a:lnTo>
                    <a:pt x="211" y="453"/>
                  </a:lnTo>
                  <a:lnTo>
                    <a:pt x="219" y="457"/>
                  </a:lnTo>
                  <a:lnTo>
                    <a:pt x="224" y="459"/>
                  </a:lnTo>
                  <a:lnTo>
                    <a:pt x="226" y="461"/>
                  </a:lnTo>
                  <a:lnTo>
                    <a:pt x="228" y="461"/>
                  </a:lnTo>
                  <a:lnTo>
                    <a:pt x="230" y="463"/>
                  </a:lnTo>
                  <a:lnTo>
                    <a:pt x="232" y="464"/>
                  </a:lnTo>
                  <a:lnTo>
                    <a:pt x="234" y="464"/>
                  </a:lnTo>
                  <a:lnTo>
                    <a:pt x="234" y="466"/>
                  </a:lnTo>
                  <a:lnTo>
                    <a:pt x="236" y="466"/>
                  </a:lnTo>
                  <a:lnTo>
                    <a:pt x="238" y="466"/>
                  </a:lnTo>
                  <a:lnTo>
                    <a:pt x="240" y="468"/>
                  </a:lnTo>
                  <a:lnTo>
                    <a:pt x="240" y="470"/>
                  </a:lnTo>
                  <a:lnTo>
                    <a:pt x="240" y="472"/>
                  </a:lnTo>
                  <a:lnTo>
                    <a:pt x="240" y="474"/>
                  </a:lnTo>
                  <a:lnTo>
                    <a:pt x="242" y="474"/>
                  </a:lnTo>
                  <a:lnTo>
                    <a:pt x="243" y="476"/>
                  </a:lnTo>
                  <a:lnTo>
                    <a:pt x="245" y="476"/>
                  </a:lnTo>
                  <a:lnTo>
                    <a:pt x="247" y="478"/>
                  </a:lnTo>
                  <a:lnTo>
                    <a:pt x="251" y="478"/>
                  </a:lnTo>
                  <a:lnTo>
                    <a:pt x="253" y="478"/>
                  </a:lnTo>
                  <a:lnTo>
                    <a:pt x="253" y="480"/>
                  </a:lnTo>
                  <a:lnTo>
                    <a:pt x="257" y="482"/>
                  </a:lnTo>
                  <a:lnTo>
                    <a:pt x="261" y="484"/>
                  </a:lnTo>
                  <a:lnTo>
                    <a:pt x="265" y="486"/>
                  </a:lnTo>
                  <a:lnTo>
                    <a:pt x="267" y="487"/>
                  </a:lnTo>
                  <a:lnTo>
                    <a:pt x="268" y="487"/>
                  </a:lnTo>
                  <a:lnTo>
                    <a:pt x="268" y="489"/>
                  </a:lnTo>
                  <a:lnTo>
                    <a:pt x="272" y="491"/>
                  </a:lnTo>
                  <a:lnTo>
                    <a:pt x="278" y="491"/>
                  </a:lnTo>
                  <a:lnTo>
                    <a:pt x="284" y="493"/>
                  </a:lnTo>
                  <a:lnTo>
                    <a:pt x="286" y="493"/>
                  </a:lnTo>
                  <a:lnTo>
                    <a:pt x="288" y="493"/>
                  </a:lnTo>
                  <a:lnTo>
                    <a:pt x="293" y="495"/>
                  </a:lnTo>
                  <a:lnTo>
                    <a:pt x="295" y="495"/>
                  </a:lnTo>
                  <a:lnTo>
                    <a:pt x="297" y="495"/>
                  </a:lnTo>
                  <a:lnTo>
                    <a:pt x="301" y="497"/>
                  </a:lnTo>
                  <a:lnTo>
                    <a:pt x="303" y="497"/>
                  </a:lnTo>
                  <a:lnTo>
                    <a:pt x="303" y="499"/>
                  </a:lnTo>
                  <a:lnTo>
                    <a:pt x="307" y="501"/>
                  </a:lnTo>
                  <a:lnTo>
                    <a:pt x="313" y="503"/>
                  </a:lnTo>
                  <a:lnTo>
                    <a:pt x="315" y="505"/>
                  </a:lnTo>
                  <a:lnTo>
                    <a:pt x="316" y="507"/>
                  </a:lnTo>
                  <a:lnTo>
                    <a:pt x="318" y="507"/>
                  </a:lnTo>
                  <a:lnTo>
                    <a:pt x="320" y="507"/>
                  </a:lnTo>
                  <a:lnTo>
                    <a:pt x="322" y="507"/>
                  </a:lnTo>
                  <a:lnTo>
                    <a:pt x="324" y="507"/>
                  </a:lnTo>
                  <a:lnTo>
                    <a:pt x="326" y="507"/>
                  </a:lnTo>
                  <a:lnTo>
                    <a:pt x="326" y="509"/>
                  </a:lnTo>
                  <a:lnTo>
                    <a:pt x="330" y="509"/>
                  </a:lnTo>
                  <a:lnTo>
                    <a:pt x="332" y="509"/>
                  </a:lnTo>
                  <a:lnTo>
                    <a:pt x="332" y="507"/>
                  </a:lnTo>
                  <a:lnTo>
                    <a:pt x="334" y="507"/>
                  </a:lnTo>
                  <a:lnTo>
                    <a:pt x="336" y="505"/>
                  </a:lnTo>
                  <a:lnTo>
                    <a:pt x="338" y="505"/>
                  </a:lnTo>
                  <a:lnTo>
                    <a:pt x="339" y="503"/>
                  </a:lnTo>
                  <a:lnTo>
                    <a:pt x="341" y="503"/>
                  </a:lnTo>
                  <a:lnTo>
                    <a:pt x="345" y="503"/>
                  </a:lnTo>
                  <a:lnTo>
                    <a:pt x="349" y="505"/>
                  </a:lnTo>
                  <a:lnTo>
                    <a:pt x="351" y="505"/>
                  </a:lnTo>
                  <a:lnTo>
                    <a:pt x="353" y="505"/>
                  </a:lnTo>
                  <a:lnTo>
                    <a:pt x="355" y="505"/>
                  </a:lnTo>
                  <a:lnTo>
                    <a:pt x="357" y="505"/>
                  </a:lnTo>
                  <a:lnTo>
                    <a:pt x="359" y="505"/>
                  </a:lnTo>
                  <a:lnTo>
                    <a:pt x="362" y="507"/>
                  </a:lnTo>
                  <a:lnTo>
                    <a:pt x="364" y="507"/>
                  </a:lnTo>
                  <a:lnTo>
                    <a:pt x="366" y="507"/>
                  </a:lnTo>
                  <a:lnTo>
                    <a:pt x="370" y="507"/>
                  </a:lnTo>
                  <a:lnTo>
                    <a:pt x="372" y="507"/>
                  </a:lnTo>
                  <a:lnTo>
                    <a:pt x="374" y="507"/>
                  </a:lnTo>
                  <a:lnTo>
                    <a:pt x="376" y="505"/>
                  </a:lnTo>
                  <a:lnTo>
                    <a:pt x="378" y="505"/>
                  </a:lnTo>
                  <a:lnTo>
                    <a:pt x="378" y="503"/>
                  </a:lnTo>
                  <a:lnTo>
                    <a:pt x="380" y="505"/>
                  </a:lnTo>
                  <a:lnTo>
                    <a:pt x="386" y="501"/>
                  </a:lnTo>
                  <a:lnTo>
                    <a:pt x="387" y="501"/>
                  </a:lnTo>
                  <a:lnTo>
                    <a:pt x="387" y="499"/>
                  </a:lnTo>
                  <a:lnTo>
                    <a:pt x="389" y="501"/>
                  </a:lnTo>
                  <a:lnTo>
                    <a:pt x="391" y="499"/>
                  </a:lnTo>
                  <a:lnTo>
                    <a:pt x="391" y="497"/>
                  </a:lnTo>
                  <a:lnTo>
                    <a:pt x="393" y="497"/>
                  </a:lnTo>
                  <a:lnTo>
                    <a:pt x="393" y="495"/>
                  </a:lnTo>
                  <a:lnTo>
                    <a:pt x="395" y="495"/>
                  </a:lnTo>
                  <a:lnTo>
                    <a:pt x="397" y="497"/>
                  </a:lnTo>
                  <a:lnTo>
                    <a:pt x="397" y="495"/>
                  </a:lnTo>
                  <a:lnTo>
                    <a:pt x="399" y="495"/>
                  </a:lnTo>
                  <a:lnTo>
                    <a:pt x="401" y="495"/>
                  </a:lnTo>
                  <a:lnTo>
                    <a:pt x="401" y="493"/>
                  </a:lnTo>
                  <a:lnTo>
                    <a:pt x="405" y="493"/>
                  </a:lnTo>
                  <a:lnTo>
                    <a:pt x="407" y="493"/>
                  </a:lnTo>
                  <a:lnTo>
                    <a:pt x="409" y="493"/>
                  </a:lnTo>
                  <a:lnTo>
                    <a:pt x="412" y="491"/>
                  </a:lnTo>
                  <a:lnTo>
                    <a:pt x="414" y="489"/>
                  </a:lnTo>
                  <a:lnTo>
                    <a:pt x="418" y="489"/>
                  </a:lnTo>
                  <a:lnTo>
                    <a:pt x="420" y="489"/>
                  </a:lnTo>
                  <a:lnTo>
                    <a:pt x="422" y="487"/>
                  </a:lnTo>
                  <a:lnTo>
                    <a:pt x="422" y="486"/>
                  </a:lnTo>
                  <a:lnTo>
                    <a:pt x="424" y="486"/>
                  </a:lnTo>
                  <a:lnTo>
                    <a:pt x="430" y="484"/>
                  </a:lnTo>
                  <a:lnTo>
                    <a:pt x="432" y="484"/>
                  </a:lnTo>
                  <a:lnTo>
                    <a:pt x="433" y="484"/>
                  </a:lnTo>
                  <a:lnTo>
                    <a:pt x="435" y="484"/>
                  </a:lnTo>
                  <a:lnTo>
                    <a:pt x="435" y="482"/>
                  </a:lnTo>
                  <a:lnTo>
                    <a:pt x="441" y="480"/>
                  </a:lnTo>
                  <a:lnTo>
                    <a:pt x="443" y="480"/>
                  </a:lnTo>
                  <a:lnTo>
                    <a:pt x="451" y="478"/>
                  </a:lnTo>
                  <a:lnTo>
                    <a:pt x="453" y="476"/>
                  </a:lnTo>
                  <a:lnTo>
                    <a:pt x="453" y="474"/>
                  </a:lnTo>
                  <a:lnTo>
                    <a:pt x="455" y="474"/>
                  </a:lnTo>
                  <a:lnTo>
                    <a:pt x="458" y="474"/>
                  </a:lnTo>
                  <a:lnTo>
                    <a:pt x="460" y="472"/>
                  </a:lnTo>
                  <a:lnTo>
                    <a:pt x="466" y="472"/>
                  </a:lnTo>
                  <a:lnTo>
                    <a:pt x="470" y="472"/>
                  </a:lnTo>
                  <a:lnTo>
                    <a:pt x="472" y="472"/>
                  </a:lnTo>
                  <a:lnTo>
                    <a:pt x="474" y="470"/>
                  </a:lnTo>
                  <a:lnTo>
                    <a:pt x="478" y="470"/>
                  </a:lnTo>
                  <a:lnTo>
                    <a:pt x="478" y="468"/>
                  </a:lnTo>
                  <a:lnTo>
                    <a:pt x="480" y="468"/>
                  </a:lnTo>
                  <a:lnTo>
                    <a:pt x="483" y="468"/>
                  </a:lnTo>
                  <a:lnTo>
                    <a:pt x="485" y="466"/>
                  </a:lnTo>
                  <a:lnTo>
                    <a:pt x="491" y="466"/>
                  </a:lnTo>
                  <a:lnTo>
                    <a:pt x="495" y="466"/>
                  </a:lnTo>
                  <a:lnTo>
                    <a:pt x="497" y="466"/>
                  </a:lnTo>
                  <a:lnTo>
                    <a:pt x="499" y="466"/>
                  </a:lnTo>
                  <a:lnTo>
                    <a:pt x="499" y="464"/>
                  </a:lnTo>
                  <a:lnTo>
                    <a:pt x="501" y="464"/>
                  </a:lnTo>
                  <a:lnTo>
                    <a:pt x="503" y="466"/>
                  </a:lnTo>
                  <a:lnTo>
                    <a:pt x="504" y="466"/>
                  </a:lnTo>
                  <a:lnTo>
                    <a:pt x="506" y="464"/>
                  </a:lnTo>
                  <a:lnTo>
                    <a:pt x="508" y="463"/>
                  </a:lnTo>
                  <a:lnTo>
                    <a:pt x="510" y="463"/>
                  </a:lnTo>
                  <a:lnTo>
                    <a:pt x="512" y="461"/>
                  </a:lnTo>
                  <a:lnTo>
                    <a:pt x="514" y="461"/>
                  </a:lnTo>
                  <a:lnTo>
                    <a:pt x="516" y="461"/>
                  </a:lnTo>
                  <a:lnTo>
                    <a:pt x="518" y="461"/>
                  </a:lnTo>
                  <a:lnTo>
                    <a:pt x="520" y="461"/>
                  </a:lnTo>
                  <a:lnTo>
                    <a:pt x="518" y="459"/>
                  </a:lnTo>
                  <a:lnTo>
                    <a:pt x="518" y="457"/>
                  </a:lnTo>
                  <a:lnTo>
                    <a:pt x="518" y="455"/>
                  </a:lnTo>
                  <a:lnTo>
                    <a:pt x="520" y="451"/>
                  </a:lnTo>
                  <a:lnTo>
                    <a:pt x="522" y="449"/>
                  </a:lnTo>
                  <a:lnTo>
                    <a:pt x="524" y="449"/>
                  </a:lnTo>
                  <a:lnTo>
                    <a:pt x="526" y="449"/>
                  </a:lnTo>
                  <a:lnTo>
                    <a:pt x="529" y="447"/>
                  </a:lnTo>
                  <a:lnTo>
                    <a:pt x="531" y="447"/>
                  </a:lnTo>
                  <a:lnTo>
                    <a:pt x="533" y="447"/>
                  </a:lnTo>
                  <a:lnTo>
                    <a:pt x="535" y="445"/>
                  </a:lnTo>
                  <a:lnTo>
                    <a:pt x="537" y="443"/>
                  </a:lnTo>
                  <a:lnTo>
                    <a:pt x="537" y="441"/>
                  </a:lnTo>
                  <a:lnTo>
                    <a:pt x="539" y="439"/>
                  </a:lnTo>
                  <a:lnTo>
                    <a:pt x="541" y="439"/>
                  </a:lnTo>
                  <a:lnTo>
                    <a:pt x="541" y="438"/>
                  </a:lnTo>
                  <a:lnTo>
                    <a:pt x="543" y="438"/>
                  </a:lnTo>
                  <a:lnTo>
                    <a:pt x="547" y="436"/>
                  </a:lnTo>
                  <a:lnTo>
                    <a:pt x="545" y="436"/>
                  </a:lnTo>
                  <a:lnTo>
                    <a:pt x="543" y="436"/>
                  </a:lnTo>
                  <a:lnTo>
                    <a:pt x="541" y="438"/>
                  </a:lnTo>
                  <a:lnTo>
                    <a:pt x="539" y="438"/>
                  </a:lnTo>
                  <a:lnTo>
                    <a:pt x="539" y="436"/>
                  </a:lnTo>
                  <a:lnTo>
                    <a:pt x="541" y="434"/>
                  </a:lnTo>
                  <a:lnTo>
                    <a:pt x="543" y="434"/>
                  </a:lnTo>
                  <a:lnTo>
                    <a:pt x="545" y="434"/>
                  </a:lnTo>
                  <a:lnTo>
                    <a:pt x="549" y="436"/>
                  </a:lnTo>
                  <a:lnTo>
                    <a:pt x="551" y="434"/>
                  </a:lnTo>
                  <a:lnTo>
                    <a:pt x="552" y="434"/>
                  </a:lnTo>
                  <a:lnTo>
                    <a:pt x="554" y="436"/>
                  </a:lnTo>
                  <a:lnTo>
                    <a:pt x="558" y="436"/>
                  </a:lnTo>
                  <a:lnTo>
                    <a:pt x="558" y="434"/>
                  </a:lnTo>
                  <a:lnTo>
                    <a:pt x="556" y="432"/>
                  </a:lnTo>
                  <a:lnTo>
                    <a:pt x="556" y="430"/>
                  </a:lnTo>
                  <a:lnTo>
                    <a:pt x="558" y="430"/>
                  </a:lnTo>
                  <a:lnTo>
                    <a:pt x="558" y="432"/>
                  </a:lnTo>
                  <a:lnTo>
                    <a:pt x="560" y="430"/>
                  </a:lnTo>
                  <a:lnTo>
                    <a:pt x="562" y="430"/>
                  </a:lnTo>
                  <a:lnTo>
                    <a:pt x="562" y="432"/>
                  </a:lnTo>
                  <a:lnTo>
                    <a:pt x="564" y="432"/>
                  </a:lnTo>
                  <a:lnTo>
                    <a:pt x="566" y="432"/>
                  </a:lnTo>
                  <a:lnTo>
                    <a:pt x="570" y="432"/>
                  </a:lnTo>
                  <a:lnTo>
                    <a:pt x="575" y="432"/>
                  </a:lnTo>
                  <a:lnTo>
                    <a:pt x="581" y="430"/>
                  </a:lnTo>
                  <a:lnTo>
                    <a:pt x="585" y="432"/>
                  </a:lnTo>
                  <a:lnTo>
                    <a:pt x="593" y="430"/>
                  </a:lnTo>
                  <a:lnTo>
                    <a:pt x="597" y="430"/>
                  </a:lnTo>
                  <a:lnTo>
                    <a:pt x="599" y="430"/>
                  </a:lnTo>
                  <a:lnTo>
                    <a:pt x="602" y="430"/>
                  </a:lnTo>
                  <a:lnTo>
                    <a:pt x="606" y="430"/>
                  </a:lnTo>
                  <a:lnTo>
                    <a:pt x="610" y="430"/>
                  </a:lnTo>
                  <a:lnTo>
                    <a:pt x="612" y="430"/>
                  </a:lnTo>
                  <a:lnTo>
                    <a:pt x="620" y="432"/>
                  </a:lnTo>
                  <a:lnTo>
                    <a:pt x="622" y="432"/>
                  </a:lnTo>
                  <a:lnTo>
                    <a:pt x="623" y="432"/>
                  </a:lnTo>
                  <a:lnTo>
                    <a:pt x="622" y="432"/>
                  </a:lnTo>
                  <a:lnTo>
                    <a:pt x="622" y="430"/>
                  </a:lnTo>
                  <a:lnTo>
                    <a:pt x="620" y="430"/>
                  </a:lnTo>
                  <a:lnTo>
                    <a:pt x="622" y="430"/>
                  </a:lnTo>
                  <a:lnTo>
                    <a:pt x="620" y="430"/>
                  </a:lnTo>
                  <a:lnTo>
                    <a:pt x="616" y="430"/>
                  </a:lnTo>
                  <a:lnTo>
                    <a:pt x="614" y="430"/>
                  </a:lnTo>
                  <a:lnTo>
                    <a:pt x="612" y="430"/>
                  </a:lnTo>
                  <a:lnTo>
                    <a:pt x="610" y="428"/>
                  </a:lnTo>
                  <a:lnTo>
                    <a:pt x="608" y="428"/>
                  </a:lnTo>
                  <a:lnTo>
                    <a:pt x="606" y="428"/>
                  </a:lnTo>
                  <a:lnTo>
                    <a:pt x="604" y="426"/>
                  </a:lnTo>
                  <a:lnTo>
                    <a:pt x="602" y="426"/>
                  </a:lnTo>
                  <a:lnTo>
                    <a:pt x="599" y="426"/>
                  </a:lnTo>
                  <a:lnTo>
                    <a:pt x="595" y="426"/>
                  </a:lnTo>
                  <a:lnTo>
                    <a:pt x="591" y="426"/>
                  </a:lnTo>
                  <a:lnTo>
                    <a:pt x="585" y="426"/>
                  </a:lnTo>
                  <a:lnTo>
                    <a:pt x="583" y="426"/>
                  </a:lnTo>
                  <a:lnTo>
                    <a:pt x="581" y="426"/>
                  </a:lnTo>
                  <a:lnTo>
                    <a:pt x="575" y="426"/>
                  </a:lnTo>
                  <a:lnTo>
                    <a:pt x="570" y="426"/>
                  </a:lnTo>
                  <a:lnTo>
                    <a:pt x="568" y="426"/>
                  </a:lnTo>
                  <a:lnTo>
                    <a:pt x="568" y="424"/>
                  </a:lnTo>
                  <a:lnTo>
                    <a:pt x="566" y="424"/>
                  </a:lnTo>
                  <a:lnTo>
                    <a:pt x="566" y="422"/>
                  </a:lnTo>
                  <a:lnTo>
                    <a:pt x="568" y="420"/>
                  </a:lnTo>
                  <a:lnTo>
                    <a:pt x="570" y="420"/>
                  </a:lnTo>
                  <a:lnTo>
                    <a:pt x="572" y="420"/>
                  </a:lnTo>
                  <a:lnTo>
                    <a:pt x="574" y="420"/>
                  </a:lnTo>
                  <a:lnTo>
                    <a:pt x="577" y="422"/>
                  </a:lnTo>
                  <a:lnTo>
                    <a:pt x="581" y="422"/>
                  </a:lnTo>
                  <a:lnTo>
                    <a:pt x="583" y="424"/>
                  </a:lnTo>
                  <a:lnTo>
                    <a:pt x="587" y="424"/>
                  </a:lnTo>
                  <a:lnTo>
                    <a:pt x="589" y="424"/>
                  </a:lnTo>
                  <a:lnTo>
                    <a:pt x="591" y="424"/>
                  </a:lnTo>
                  <a:lnTo>
                    <a:pt x="595" y="424"/>
                  </a:lnTo>
                  <a:lnTo>
                    <a:pt x="599" y="424"/>
                  </a:lnTo>
                  <a:lnTo>
                    <a:pt x="600" y="424"/>
                  </a:lnTo>
                  <a:lnTo>
                    <a:pt x="602" y="424"/>
                  </a:lnTo>
                  <a:lnTo>
                    <a:pt x="606" y="422"/>
                  </a:lnTo>
                  <a:lnTo>
                    <a:pt x="608" y="422"/>
                  </a:lnTo>
                  <a:lnTo>
                    <a:pt x="610" y="422"/>
                  </a:lnTo>
                  <a:lnTo>
                    <a:pt x="612" y="422"/>
                  </a:lnTo>
                  <a:lnTo>
                    <a:pt x="612" y="420"/>
                  </a:lnTo>
                  <a:lnTo>
                    <a:pt x="614" y="420"/>
                  </a:lnTo>
                  <a:lnTo>
                    <a:pt x="612" y="418"/>
                  </a:lnTo>
                  <a:lnTo>
                    <a:pt x="610" y="418"/>
                  </a:lnTo>
                  <a:lnTo>
                    <a:pt x="606" y="418"/>
                  </a:lnTo>
                  <a:lnTo>
                    <a:pt x="606" y="420"/>
                  </a:lnTo>
                  <a:lnTo>
                    <a:pt x="608" y="420"/>
                  </a:lnTo>
                  <a:lnTo>
                    <a:pt x="608" y="422"/>
                  </a:lnTo>
                  <a:lnTo>
                    <a:pt x="604" y="422"/>
                  </a:lnTo>
                  <a:lnTo>
                    <a:pt x="602" y="424"/>
                  </a:lnTo>
                  <a:lnTo>
                    <a:pt x="600" y="424"/>
                  </a:lnTo>
                  <a:lnTo>
                    <a:pt x="591" y="424"/>
                  </a:lnTo>
                  <a:lnTo>
                    <a:pt x="587" y="422"/>
                  </a:lnTo>
                  <a:lnTo>
                    <a:pt x="583" y="422"/>
                  </a:lnTo>
                  <a:lnTo>
                    <a:pt x="581" y="422"/>
                  </a:lnTo>
                  <a:lnTo>
                    <a:pt x="577" y="422"/>
                  </a:lnTo>
                  <a:lnTo>
                    <a:pt x="574" y="420"/>
                  </a:lnTo>
                  <a:lnTo>
                    <a:pt x="574" y="418"/>
                  </a:lnTo>
                  <a:lnTo>
                    <a:pt x="572" y="418"/>
                  </a:lnTo>
                  <a:lnTo>
                    <a:pt x="572" y="415"/>
                  </a:lnTo>
                  <a:lnTo>
                    <a:pt x="574" y="415"/>
                  </a:lnTo>
                  <a:lnTo>
                    <a:pt x="575" y="415"/>
                  </a:lnTo>
                  <a:lnTo>
                    <a:pt x="577" y="411"/>
                  </a:lnTo>
                  <a:lnTo>
                    <a:pt x="579" y="411"/>
                  </a:lnTo>
                  <a:lnTo>
                    <a:pt x="581" y="409"/>
                  </a:lnTo>
                  <a:lnTo>
                    <a:pt x="583" y="409"/>
                  </a:lnTo>
                  <a:lnTo>
                    <a:pt x="585" y="411"/>
                  </a:lnTo>
                  <a:lnTo>
                    <a:pt x="587" y="411"/>
                  </a:lnTo>
                  <a:lnTo>
                    <a:pt x="589" y="409"/>
                  </a:lnTo>
                  <a:lnTo>
                    <a:pt x="591" y="407"/>
                  </a:lnTo>
                  <a:lnTo>
                    <a:pt x="593" y="403"/>
                  </a:lnTo>
                  <a:lnTo>
                    <a:pt x="593" y="399"/>
                  </a:lnTo>
                  <a:lnTo>
                    <a:pt x="595" y="399"/>
                  </a:lnTo>
                  <a:lnTo>
                    <a:pt x="599" y="395"/>
                  </a:lnTo>
                  <a:lnTo>
                    <a:pt x="599" y="393"/>
                  </a:lnTo>
                  <a:lnTo>
                    <a:pt x="604" y="393"/>
                  </a:lnTo>
                  <a:lnTo>
                    <a:pt x="606" y="393"/>
                  </a:lnTo>
                  <a:lnTo>
                    <a:pt x="608" y="393"/>
                  </a:lnTo>
                  <a:lnTo>
                    <a:pt x="610" y="393"/>
                  </a:lnTo>
                  <a:lnTo>
                    <a:pt x="612" y="393"/>
                  </a:lnTo>
                  <a:lnTo>
                    <a:pt x="612" y="395"/>
                  </a:lnTo>
                  <a:lnTo>
                    <a:pt x="612" y="397"/>
                  </a:lnTo>
                  <a:lnTo>
                    <a:pt x="614" y="399"/>
                  </a:lnTo>
                  <a:lnTo>
                    <a:pt x="616" y="399"/>
                  </a:lnTo>
                  <a:lnTo>
                    <a:pt x="618" y="401"/>
                  </a:lnTo>
                  <a:lnTo>
                    <a:pt x="616" y="401"/>
                  </a:lnTo>
                  <a:lnTo>
                    <a:pt x="616" y="403"/>
                  </a:lnTo>
                  <a:lnTo>
                    <a:pt x="614" y="403"/>
                  </a:lnTo>
                  <a:lnTo>
                    <a:pt x="616" y="403"/>
                  </a:lnTo>
                  <a:lnTo>
                    <a:pt x="616" y="405"/>
                  </a:lnTo>
                  <a:lnTo>
                    <a:pt x="618" y="405"/>
                  </a:lnTo>
                  <a:lnTo>
                    <a:pt x="618" y="409"/>
                  </a:lnTo>
                  <a:lnTo>
                    <a:pt x="620" y="409"/>
                  </a:lnTo>
                  <a:lnTo>
                    <a:pt x="622" y="409"/>
                  </a:lnTo>
                  <a:lnTo>
                    <a:pt x="622" y="411"/>
                  </a:lnTo>
                  <a:lnTo>
                    <a:pt x="622" y="413"/>
                  </a:lnTo>
                  <a:lnTo>
                    <a:pt x="622" y="415"/>
                  </a:lnTo>
                  <a:lnTo>
                    <a:pt x="620" y="415"/>
                  </a:lnTo>
                  <a:lnTo>
                    <a:pt x="616" y="416"/>
                  </a:lnTo>
                  <a:lnTo>
                    <a:pt x="614" y="416"/>
                  </a:lnTo>
                  <a:lnTo>
                    <a:pt x="614" y="418"/>
                  </a:lnTo>
                  <a:lnTo>
                    <a:pt x="618" y="422"/>
                  </a:lnTo>
                  <a:lnTo>
                    <a:pt x="620" y="418"/>
                  </a:lnTo>
                  <a:lnTo>
                    <a:pt x="622" y="416"/>
                  </a:lnTo>
                  <a:lnTo>
                    <a:pt x="625" y="416"/>
                  </a:lnTo>
                  <a:lnTo>
                    <a:pt x="627" y="416"/>
                  </a:lnTo>
                  <a:lnTo>
                    <a:pt x="629" y="416"/>
                  </a:lnTo>
                  <a:lnTo>
                    <a:pt x="629" y="413"/>
                  </a:lnTo>
                  <a:lnTo>
                    <a:pt x="631" y="411"/>
                  </a:lnTo>
                  <a:lnTo>
                    <a:pt x="633" y="409"/>
                  </a:lnTo>
                  <a:lnTo>
                    <a:pt x="635" y="409"/>
                  </a:lnTo>
                  <a:lnTo>
                    <a:pt x="637" y="407"/>
                  </a:lnTo>
                  <a:lnTo>
                    <a:pt x="639" y="407"/>
                  </a:lnTo>
                  <a:lnTo>
                    <a:pt x="641" y="407"/>
                  </a:lnTo>
                  <a:lnTo>
                    <a:pt x="643" y="407"/>
                  </a:lnTo>
                  <a:lnTo>
                    <a:pt x="645" y="407"/>
                  </a:lnTo>
                  <a:lnTo>
                    <a:pt x="647" y="409"/>
                  </a:lnTo>
                  <a:lnTo>
                    <a:pt x="648" y="411"/>
                  </a:lnTo>
                  <a:lnTo>
                    <a:pt x="650" y="411"/>
                  </a:lnTo>
                  <a:lnTo>
                    <a:pt x="652" y="415"/>
                  </a:lnTo>
                  <a:lnTo>
                    <a:pt x="654" y="416"/>
                  </a:lnTo>
                  <a:lnTo>
                    <a:pt x="652" y="418"/>
                  </a:lnTo>
                  <a:lnTo>
                    <a:pt x="648" y="422"/>
                  </a:lnTo>
                  <a:lnTo>
                    <a:pt x="647" y="424"/>
                  </a:lnTo>
                  <a:lnTo>
                    <a:pt x="647" y="426"/>
                  </a:lnTo>
                  <a:lnTo>
                    <a:pt x="645" y="426"/>
                  </a:lnTo>
                  <a:lnTo>
                    <a:pt x="643" y="428"/>
                  </a:lnTo>
                  <a:lnTo>
                    <a:pt x="641" y="428"/>
                  </a:lnTo>
                  <a:lnTo>
                    <a:pt x="637" y="428"/>
                  </a:lnTo>
                  <a:lnTo>
                    <a:pt x="633" y="428"/>
                  </a:lnTo>
                  <a:lnTo>
                    <a:pt x="631" y="430"/>
                  </a:lnTo>
                  <a:lnTo>
                    <a:pt x="627" y="430"/>
                  </a:lnTo>
                  <a:lnTo>
                    <a:pt x="625" y="430"/>
                  </a:lnTo>
                  <a:lnTo>
                    <a:pt x="627" y="432"/>
                  </a:lnTo>
                  <a:lnTo>
                    <a:pt x="629" y="432"/>
                  </a:lnTo>
                  <a:lnTo>
                    <a:pt x="627" y="432"/>
                  </a:lnTo>
                  <a:lnTo>
                    <a:pt x="627" y="434"/>
                  </a:lnTo>
                  <a:lnTo>
                    <a:pt x="629" y="434"/>
                  </a:lnTo>
                  <a:lnTo>
                    <a:pt x="631" y="434"/>
                  </a:lnTo>
                  <a:lnTo>
                    <a:pt x="645" y="436"/>
                  </a:lnTo>
                  <a:lnTo>
                    <a:pt x="656" y="438"/>
                  </a:lnTo>
                  <a:lnTo>
                    <a:pt x="660" y="439"/>
                  </a:lnTo>
                  <a:lnTo>
                    <a:pt x="666" y="439"/>
                  </a:lnTo>
                  <a:lnTo>
                    <a:pt x="666" y="441"/>
                  </a:lnTo>
                  <a:lnTo>
                    <a:pt x="673" y="441"/>
                  </a:lnTo>
                  <a:lnTo>
                    <a:pt x="685" y="445"/>
                  </a:lnTo>
                  <a:lnTo>
                    <a:pt x="687" y="447"/>
                  </a:lnTo>
                  <a:lnTo>
                    <a:pt x="694" y="451"/>
                  </a:lnTo>
                  <a:lnTo>
                    <a:pt x="700" y="455"/>
                  </a:lnTo>
                  <a:lnTo>
                    <a:pt x="702" y="455"/>
                  </a:lnTo>
                  <a:lnTo>
                    <a:pt x="706" y="457"/>
                  </a:lnTo>
                  <a:lnTo>
                    <a:pt x="716" y="461"/>
                  </a:lnTo>
                  <a:lnTo>
                    <a:pt x="716" y="459"/>
                  </a:lnTo>
                  <a:lnTo>
                    <a:pt x="727" y="432"/>
                  </a:lnTo>
                  <a:lnTo>
                    <a:pt x="727" y="416"/>
                  </a:lnTo>
                  <a:lnTo>
                    <a:pt x="725" y="395"/>
                  </a:lnTo>
                  <a:lnTo>
                    <a:pt x="733" y="361"/>
                  </a:lnTo>
                  <a:lnTo>
                    <a:pt x="737" y="328"/>
                  </a:lnTo>
                  <a:lnTo>
                    <a:pt x="750" y="311"/>
                  </a:lnTo>
                  <a:lnTo>
                    <a:pt x="764" y="296"/>
                  </a:lnTo>
                  <a:lnTo>
                    <a:pt x="725" y="276"/>
                  </a:lnTo>
                  <a:lnTo>
                    <a:pt x="719" y="271"/>
                  </a:lnTo>
                  <a:lnTo>
                    <a:pt x="710" y="265"/>
                  </a:lnTo>
                  <a:lnTo>
                    <a:pt x="696" y="261"/>
                  </a:lnTo>
                  <a:lnTo>
                    <a:pt x="675" y="261"/>
                  </a:lnTo>
                  <a:lnTo>
                    <a:pt x="647" y="269"/>
                  </a:lnTo>
                  <a:lnTo>
                    <a:pt x="625" y="267"/>
                  </a:lnTo>
                  <a:lnTo>
                    <a:pt x="606" y="263"/>
                  </a:lnTo>
                  <a:lnTo>
                    <a:pt x="599" y="248"/>
                  </a:lnTo>
                  <a:lnTo>
                    <a:pt x="595" y="242"/>
                  </a:lnTo>
                  <a:lnTo>
                    <a:pt x="591" y="238"/>
                  </a:lnTo>
                  <a:lnTo>
                    <a:pt x="581" y="234"/>
                  </a:lnTo>
                  <a:lnTo>
                    <a:pt x="572" y="223"/>
                  </a:lnTo>
                  <a:lnTo>
                    <a:pt x="572" y="209"/>
                  </a:lnTo>
                  <a:lnTo>
                    <a:pt x="568" y="203"/>
                  </a:lnTo>
                  <a:lnTo>
                    <a:pt x="560" y="201"/>
                  </a:lnTo>
                  <a:lnTo>
                    <a:pt x="554" y="194"/>
                  </a:lnTo>
                  <a:lnTo>
                    <a:pt x="551" y="182"/>
                  </a:lnTo>
                  <a:lnTo>
                    <a:pt x="552" y="178"/>
                  </a:lnTo>
                  <a:lnTo>
                    <a:pt x="554" y="175"/>
                  </a:lnTo>
                  <a:lnTo>
                    <a:pt x="551" y="175"/>
                  </a:lnTo>
                  <a:lnTo>
                    <a:pt x="531" y="182"/>
                  </a:lnTo>
                  <a:lnTo>
                    <a:pt x="516" y="194"/>
                  </a:lnTo>
                  <a:lnTo>
                    <a:pt x="506" y="200"/>
                  </a:lnTo>
                  <a:lnTo>
                    <a:pt x="481" y="200"/>
                  </a:lnTo>
                  <a:lnTo>
                    <a:pt x="474" y="194"/>
                  </a:lnTo>
                  <a:lnTo>
                    <a:pt x="470" y="188"/>
                  </a:lnTo>
                  <a:lnTo>
                    <a:pt x="464" y="186"/>
                  </a:lnTo>
                  <a:lnTo>
                    <a:pt x="458" y="182"/>
                  </a:lnTo>
                  <a:lnTo>
                    <a:pt x="462" y="175"/>
                  </a:lnTo>
                  <a:lnTo>
                    <a:pt x="458" y="171"/>
                  </a:lnTo>
                  <a:lnTo>
                    <a:pt x="455" y="169"/>
                  </a:lnTo>
                  <a:lnTo>
                    <a:pt x="449" y="165"/>
                  </a:lnTo>
                  <a:lnTo>
                    <a:pt x="447" y="159"/>
                  </a:lnTo>
                  <a:lnTo>
                    <a:pt x="447" y="153"/>
                  </a:lnTo>
                  <a:lnTo>
                    <a:pt x="453" y="148"/>
                  </a:lnTo>
                  <a:lnTo>
                    <a:pt x="460" y="138"/>
                  </a:lnTo>
                  <a:lnTo>
                    <a:pt x="462" y="127"/>
                  </a:lnTo>
                  <a:lnTo>
                    <a:pt x="466" y="127"/>
                  </a:lnTo>
                  <a:lnTo>
                    <a:pt x="472" y="117"/>
                  </a:lnTo>
                  <a:lnTo>
                    <a:pt x="468" y="115"/>
                  </a:lnTo>
                  <a:lnTo>
                    <a:pt x="464" y="111"/>
                  </a:lnTo>
                  <a:lnTo>
                    <a:pt x="464" y="107"/>
                  </a:lnTo>
                  <a:lnTo>
                    <a:pt x="464" y="100"/>
                  </a:lnTo>
                  <a:lnTo>
                    <a:pt x="462" y="96"/>
                  </a:lnTo>
                  <a:lnTo>
                    <a:pt x="464" y="82"/>
                  </a:lnTo>
                  <a:lnTo>
                    <a:pt x="458" y="79"/>
                  </a:lnTo>
                  <a:lnTo>
                    <a:pt x="447" y="82"/>
                  </a:lnTo>
                  <a:lnTo>
                    <a:pt x="430" y="94"/>
                  </a:lnTo>
                  <a:lnTo>
                    <a:pt x="420" y="94"/>
                  </a:lnTo>
                  <a:lnTo>
                    <a:pt x="407" y="90"/>
                  </a:lnTo>
                  <a:lnTo>
                    <a:pt x="397" y="81"/>
                  </a:lnTo>
                  <a:lnTo>
                    <a:pt x="393" y="75"/>
                  </a:lnTo>
                  <a:lnTo>
                    <a:pt x="393" y="71"/>
                  </a:lnTo>
                  <a:lnTo>
                    <a:pt x="391" y="63"/>
                  </a:lnTo>
                  <a:lnTo>
                    <a:pt x="389" y="58"/>
                  </a:lnTo>
                  <a:lnTo>
                    <a:pt x="386" y="50"/>
                  </a:lnTo>
                  <a:lnTo>
                    <a:pt x="384" y="44"/>
                  </a:lnTo>
                  <a:lnTo>
                    <a:pt x="380" y="38"/>
                  </a:lnTo>
                  <a:lnTo>
                    <a:pt x="374" y="36"/>
                  </a:lnTo>
                  <a:lnTo>
                    <a:pt x="372" y="27"/>
                  </a:lnTo>
                  <a:lnTo>
                    <a:pt x="372" y="25"/>
                  </a:lnTo>
                  <a:lnTo>
                    <a:pt x="372" y="21"/>
                  </a:lnTo>
                  <a:lnTo>
                    <a:pt x="370" y="17"/>
                  </a:lnTo>
                  <a:lnTo>
                    <a:pt x="366" y="17"/>
                  </a:lnTo>
                  <a:lnTo>
                    <a:pt x="364" y="13"/>
                  </a:lnTo>
                  <a:lnTo>
                    <a:pt x="361" y="11"/>
                  </a:lnTo>
                  <a:lnTo>
                    <a:pt x="349" y="6"/>
                  </a:lnTo>
                  <a:lnTo>
                    <a:pt x="345" y="6"/>
                  </a:lnTo>
                  <a:lnTo>
                    <a:pt x="339" y="0"/>
                  </a:lnTo>
                  <a:lnTo>
                    <a:pt x="336" y="6"/>
                  </a:lnTo>
                  <a:lnTo>
                    <a:pt x="332" y="13"/>
                  </a:lnTo>
                  <a:lnTo>
                    <a:pt x="334" y="17"/>
                  </a:lnTo>
                  <a:lnTo>
                    <a:pt x="334" y="25"/>
                  </a:lnTo>
                  <a:lnTo>
                    <a:pt x="334" y="33"/>
                  </a:lnTo>
                  <a:lnTo>
                    <a:pt x="338" y="40"/>
                  </a:lnTo>
                  <a:lnTo>
                    <a:pt x="338" y="44"/>
                  </a:lnTo>
                  <a:lnTo>
                    <a:pt x="320" y="44"/>
                  </a:lnTo>
                  <a:lnTo>
                    <a:pt x="315" y="52"/>
                  </a:lnTo>
                  <a:lnTo>
                    <a:pt x="305" y="63"/>
                  </a:lnTo>
                  <a:lnTo>
                    <a:pt x="303" y="65"/>
                  </a:lnTo>
                  <a:lnTo>
                    <a:pt x="303" y="69"/>
                  </a:lnTo>
                  <a:lnTo>
                    <a:pt x="301" y="75"/>
                  </a:lnTo>
                  <a:lnTo>
                    <a:pt x="301" y="77"/>
                  </a:lnTo>
                  <a:lnTo>
                    <a:pt x="297" y="79"/>
                  </a:lnTo>
                  <a:lnTo>
                    <a:pt x="291" y="82"/>
                  </a:lnTo>
                  <a:lnTo>
                    <a:pt x="288" y="86"/>
                  </a:lnTo>
                  <a:lnTo>
                    <a:pt x="282" y="92"/>
                  </a:lnTo>
                  <a:lnTo>
                    <a:pt x="272" y="96"/>
                  </a:lnTo>
                  <a:lnTo>
                    <a:pt x="267" y="98"/>
                  </a:lnTo>
                  <a:lnTo>
                    <a:pt x="255" y="98"/>
                  </a:lnTo>
                  <a:lnTo>
                    <a:pt x="249" y="98"/>
                  </a:lnTo>
                  <a:lnTo>
                    <a:pt x="247" y="98"/>
                  </a:lnTo>
                  <a:lnTo>
                    <a:pt x="236" y="102"/>
                  </a:lnTo>
                  <a:lnTo>
                    <a:pt x="228" y="100"/>
                  </a:lnTo>
                  <a:lnTo>
                    <a:pt x="224" y="94"/>
                  </a:lnTo>
                  <a:lnTo>
                    <a:pt x="220" y="92"/>
                  </a:lnTo>
                  <a:lnTo>
                    <a:pt x="219" y="98"/>
                  </a:lnTo>
                  <a:lnTo>
                    <a:pt x="211" y="100"/>
                  </a:lnTo>
                  <a:lnTo>
                    <a:pt x="213" y="106"/>
                  </a:lnTo>
                  <a:lnTo>
                    <a:pt x="207" y="107"/>
                  </a:lnTo>
                  <a:lnTo>
                    <a:pt x="207" y="117"/>
                  </a:lnTo>
                  <a:lnTo>
                    <a:pt x="188" y="121"/>
                  </a:lnTo>
                  <a:lnTo>
                    <a:pt x="186" y="117"/>
                  </a:lnTo>
                  <a:lnTo>
                    <a:pt x="186" y="115"/>
                  </a:lnTo>
                  <a:lnTo>
                    <a:pt x="186" y="109"/>
                  </a:lnTo>
                  <a:lnTo>
                    <a:pt x="186" y="107"/>
                  </a:lnTo>
                  <a:lnTo>
                    <a:pt x="184" y="102"/>
                  </a:lnTo>
                  <a:lnTo>
                    <a:pt x="182" y="107"/>
                  </a:lnTo>
                  <a:lnTo>
                    <a:pt x="178" y="107"/>
                  </a:lnTo>
                  <a:lnTo>
                    <a:pt x="176" y="104"/>
                  </a:lnTo>
                  <a:lnTo>
                    <a:pt x="174" y="102"/>
                  </a:lnTo>
                  <a:lnTo>
                    <a:pt x="172" y="94"/>
                  </a:lnTo>
                  <a:lnTo>
                    <a:pt x="171" y="90"/>
                  </a:lnTo>
                  <a:lnTo>
                    <a:pt x="165" y="82"/>
                  </a:lnTo>
                  <a:lnTo>
                    <a:pt x="161" y="81"/>
                  </a:lnTo>
                  <a:lnTo>
                    <a:pt x="165" y="65"/>
                  </a:lnTo>
                  <a:lnTo>
                    <a:pt x="163" y="61"/>
                  </a:lnTo>
                  <a:lnTo>
                    <a:pt x="155" y="59"/>
                  </a:lnTo>
                  <a:lnTo>
                    <a:pt x="144" y="59"/>
                  </a:lnTo>
                  <a:lnTo>
                    <a:pt x="136" y="67"/>
                  </a:lnTo>
                  <a:lnTo>
                    <a:pt x="132" y="67"/>
                  </a:lnTo>
                  <a:lnTo>
                    <a:pt x="123" y="86"/>
                  </a:lnTo>
                  <a:lnTo>
                    <a:pt x="126" y="90"/>
                  </a:lnTo>
                  <a:lnTo>
                    <a:pt x="126" y="98"/>
                  </a:lnTo>
                  <a:lnTo>
                    <a:pt x="128" y="100"/>
                  </a:lnTo>
                  <a:lnTo>
                    <a:pt x="134" y="106"/>
                  </a:lnTo>
                  <a:lnTo>
                    <a:pt x="134" y="107"/>
                  </a:lnTo>
                  <a:lnTo>
                    <a:pt x="130" y="111"/>
                  </a:lnTo>
                  <a:lnTo>
                    <a:pt x="123" y="115"/>
                  </a:lnTo>
                  <a:lnTo>
                    <a:pt x="115" y="115"/>
                  </a:lnTo>
                  <a:lnTo>
                    <a:pt x="111" y="113"/>
                  </a:lnTo>
                  <a:lnTo>
                    <a:pt x="105" y="107"/>
                  </a:lnTo>
                  <a:lnTo>
                    <a:pt x="101" y="102"/>
                  </a:lnTo>
                  <a:lnTo>
                    <a:pt x="96" y="104"/>
                  </a:lnTo>
                  <a:lnTo>
                    <a:pt x="86" y="102"/>
                  </a:lnTo>
                  <a:lnTo>
                    <a:pt x="77" y="102"/>
                  </a:lnTo>
                  <a:lnTo>
                    <a:pt x="69" y="100"/>
                  </a:lnTo>
                  <a:lnTo>
                    <a:pt x="65" y="104"/>
                  </a:lnTo>
                  <a:lnTo>
                    <a:pt x="63" y="119"/>
                  </a:lnTo>
                  <a:lnTo>
                    <a:pt x="59" y="119"/>
                  </a:lnTo>
                  <a:lnTo>
                    <a:pt x="55" y="113"/>
                  </a:lnTo>
                  <a:lnTo>
                    <a:pt x="57" y="111"/>
                  </a:lnTo>
                  <a:lnTo>
                    <a:pt x="57" y="109"/>
                  </a:lnTo>
                  <a:lnTo>
                    <a:pt x="55" y="107"/>
                  </a:lnTo>
                  <a:lnTo>
                    <a:pt x="48" y="113"/>
                  </a:lnTo>
                  <a:lnTo>
                    <a:pt x="44" y="113"/>
                  </a:lnTo>
                  <a:lnTo>
                    <a:pt x="44" y="106"/>
                  </a:lnTo>
                  <a:lnTo>
                    <a:pt x="38" y="115"/>
                  </a:lnTo>
                  <a:lnTo>
                    <a:pt x="29" y="117"/>
                  </a:lnTo>
                  <a:lnTo>
                    <a:pt x="29" y="127"/>
                  </a:lnTo>
                  <a:lnTo>
                    <a:pt x="32" y="134"/>
                  </a:lnTo>
                  <a:lnTo>
                    <a:pt x="34" y="142"/>
                  </a:lnTo>
                  <a:lnTo>
                    <a:pt x="44" y="148"/>
                  </a:lnTo>
                  <a:lnTo>
                    <a:pt x="54" y="153"/>
                  </a:lnTo>
                  <a:lnTo>
                    <a:pt x="52" y="180"/>
                  </a:lnTo>
                  <a:lnTo>
                    <a:pt x="50" y="200"/>
                  </a:lnTo>
                  <a:lnTo>
                    <a:pt x="46" y="209"/>
                  </a:lnTo>
                  <a:lnTo>
                    <a:pt x="48" y="213"/>
                  </a:lnTo>
                  <a:lnTo>
                    <a:pt x="57" y="219"/>
                  </a:lnTo>
                  <a:lnTo>
                    <a:pt x="69" y="234"/>
                  </a:lnTo>
                  <a:lnTo>
                    <a:pt x="75" y="246"/>
                  </a:lnTo>
                  <a:lnTo>
                    <a:pt x="80" y="255"/>
                  </a:lnTo>
                  <a:lnTo>
                    <a:pt x="80" y="269"/>
                  </a:lnTo>
                  <a:lnTo>
                    <a:pt x="84" y="282"/>
                  </a:lnTo>
                  <a:lnTo>
                    <a:pt x="80" y="296"/>
                  </a:lnTo>
                  <a:lnTo>
                    <a:pt x="75" y="297"/>
                  </a:lnTo>
                  <a:lnTo>
                    <a:pt x="75" y="301"/>
                  </a:lnTo>
                  <a:lnTo>
                    <a:pt x="71" y="305"/>
                  </a:lnTo>
                  <a:lnTo>
                    <a:pt x="55" y="305"/>
                  </a:lnTo>
                  <a:lnTo>
                    <a:pt x="59" y="315"/>
                  </a:lnTo>
                  <a:lnTo>
                    <a:pt x="59" y="324"/>
                  </a:lnTo>
                  <a:lnTo>
                    <a:pt x="48" y="328"/>
                  </a:lnTo>
                  <a:lnTo>
                    <a:pt x="40" y="330"/>
                  </a:lnTo>
                  <a:lnTo>
                    <a:pt x="34" y="330"/>
                  </a:lnTo>
                  <a:lnTo>
                    <a:pt x="29" y="334"/>
                  </a:lnTo>
                  <a:lnTo>
                    <a:pt x="29" y="336"/>
                  </a:lnTo>
                  <a:lnTo>
                    <a:pt x="29" y="340"/>
                  </a:lnTo>
                  <a:lnTo>
                    <a:pt x="29" y="351"/>
                  </a:lnTo>
                  <a:lnTo>
                    <a:pt x="21" y="361"/>
                  </a:lnTo>
                  <a:lnTo>
                    <a:pt x="11" y="361"/>
                  </a:lnTo>
                  <a:lnTo>
                    <a:pt x="4" y="365"/>
                  </a:lnTo>
                  <a:lnTo>
                    <a:pt x="0" y="368"/>
                  </a:lnTo>
                  <a:lnTo>
                    <a:pt x="6" y="370"/>
                  </a:lnTo>
                  <a:close/>
                </a:path>
              </a:pathLst>
            </a:custGeom>
            <a:solidFill>
              <a:srgbClr val="FFFB9D"/>
            </a:solidFill>
            <a:ln w="9525">
              <a:noFill/>
              <a:round/>
              <a:headEnd/>
              <a:tailEnd/>
            </a:ln>
          </p:spPr>
          <p:txBody>
            <a:bodyPr/>
            <a:lstStyle/>
            <a:p>
              <a:endParaRPr lang="es-MX">
                <a:latin typeface="Calibri" pitchFamily="34" charset="0"/>
              </a:endParaRPr>
            </a:p>
          </p:txBody>
        </p:sp>
        <p:sp>
          <p:nvSpPr>
            <p:cNvPr id="31769" name="Freeform 31"/>
            <p:cNvSpPr>
              <a:spLocks/>
            </p:cNvSpPr>
            <p:nvPr/>
          </p:nvSpPr>
          <p:spPr bwMode="auto">
            <a:xfrm>
              <a:off x="4530725" y="5505450"/>
              <a:ext cx="1212850" cy="808038"/>
            </a:xfrm>
            <a:custGeom>
              <a:avLst/>
              <a:gdLst>
                <a:gd name="T0" fmla="*/ 2147483647 w 764"/>
                <a:gd name="T1" fmla="*/ 2147483647 h 509"/>
                <a:gd name="T2" fmla="*/ 2147483647 w 764"/>
                <a:gd name="T3" fmla="*/ 2147483647 h 509"/>
                <a:gd name="T4" fmla="*/ 2147483647 w 764"/>
                <a:gd name="T5" fmla="*/ 2147483647 h 509"/>
                <a:gd name="T6" fmla="*/ 2147483647 w 764"/>
                <a:gd name="T7" fmla="*/ 2147483647 h 509"/>
                <a:gd name="T8" fmla="*/ 2147483647 w 764"/>
                <a:gd name="T9" fmla="*/ 2147483647 h 509"/>
                <a:gd name="T10" fmla="*/ 2147483647 w 764"/>
                <a:gd name="T11" fmla="*/ 2147483647 h 509"/>
                <a:gd name="T12" fmla="*/ 2147483647 w 764"/>
                <a:gd name="T13" fmla="*/ 2147483647 h 509"/>
                <a:gd name="T14" fmla="*/ 2147483647 w 764"/>
                <a:gd name="T15" fmla="*/ 2147483647 h 509"/>
                <a:gd name="T16" fmla="*/ 2147483647 w 764"/>
                <a:gd name="T17" fmla="*/ 2147483647 h 509"/>
                <a:gd name="T18" fmla="*/ 2147483647 w 764"/>
                <a:gd name="T19" fmla="*/ 2147483647 h 509"/>
                <a:gd name="T20" fmla="*/ 2147483647 w 764"/>
                <a:gd name="T21" fmla="*/ 2147483647 h 509"/>
                <a:gd name="T22" fmla="*/ 2147483647 w 764"/>
                <a:gd name="T23" fmla="*/ 2147483647 h 509"/>
                <a:gd name="T24" fmla="*/ 2147483647 w 764"/>
                <a:gd name="T25" fmla="*/ 2147483647 h 509"/>
                <a:gd name="T26" fmla="*/ 2147483647 w 764"/>
                <a:gd name="T27" fmla="*/ 2147483647 h 509"/>
                <a:gd name="T28" fmla="*/ 2147483647 w 764"/>
                <a:gd name="T29" fmla="*/ 2147483647 h 509"/>
                <a:gd name="T30" fmla="*/ 2147483647 w 764"/>
                <a:gd name="T31" fmla="*/ 2147483647 h 509"/>
                <a:gd name="T32" fmla="*/ 2147483647 w 764"/>
                <a:gd name="T33" fmla="*/ 2147483647 h 509"/>
                <a:gd name="T34" fmla="*/ 2147483647 w 764"/>
                <a:gd name="T35" fmla="*/ 2147483647 h 509"/>
                <a:gd name="T36" fmla="*/ 2147483647 w 764"/>
                <a:gd name="T37" fmla="*/ 2147483647 h 509"/>
                <a:gd name="T38" fmla="*/ 2147483647 w 764"/>
                <a:gd name="T39" fmla="*/ 2147483647 h 509"/>
                <a:gd name="T40" fmla="*/ 2147483647 w 764"/>
                <a:gd name="T41" fmla="*/ 2147483647 h 509"/>
                <a:gd name="T42" fmla="*/ 2147483647 w 764"/>
                <a:gd name="T43" fmla="*/ 2147483647 h 509"/>
                <a:gd name="T44" fmla="*/ 2147483647 w 764"/>
                <a:gd name="T45" fmla="*/ 2147483647 h 509"/>
                <a:gd name="T46" fmla="*/ 2147483647 w 764"/>
                <a:gd name="T47" fmla="*/ 2147483647 h 509"/>
                <a:gd name="T48" fmla="*/ 2147483647 w 764"/>
                <a:gd name="T49" fmla="*/ 2147483647 h 509"/>
                <a:gd name="T50" fmla="*/ 2147483647 w 764"/>
                <a:gd name="T51" fmla="*/ 2147483647 h 509"/>
                <a:gd name="T52" fmla="*/ 2147483647 w 764"/>
                <a:gd name="T53" fmla="*/ 2147483647 h 509"/>
                <a:gd name="T54" fmla="*/ 2147483647 w 764"/>
                <a:gd name="T55" fmla="*/ 2147483647 h 509"/>
                <a:gd name="T56" fmla="*/ 2147483647 w 764"/>
                <a:gd name="T57" fmla="*/ 2147483647 h 509"/>
                <a:gd name="T58" fmla="*/ 2147483647 w 764"/>
                <a:gd name="T59" fmla="*/ 2147483647 h 509"/>
                <a:gd name="T60" fmla="*/ 2147483647 w 764"/>
                <a:gd name="T61" fmla="*/ 2147483647 h 509"/>
                <a:gd name="T62" fmla="*/ 2147483647 w 764"/>
                <a:gd name="T63" fmla="*/ 2147483647 h 509"/>
                <a:gd name="T64" fmla="*/ 2147483647 w 764"/>
                <a:gd name="T65" fmla="*/ 2147483647 h 509"/>
                <a:gd name="T66" fmla="*/ 2147483647 w 764"/>
                <a:gd name="T67" fmla="*/ 2147483647 h 509"/>
                <a:gd name="T68" fmla="*/ 2147483647 w 764"/>
                <a:gd name="T69" fmla="*/ 2147483647 h 509"/>
                <a:gd name="T70" fmla="*/ 2147483647 w 764"/>
                <a:gd name="T71" fmla="*/ 2147483647 h 509"/>
                <a:gd name="T72" fmla="*/ 2147483647 w 764"/>
                <a:gd name="T73" fmla="*/ 2147483647 h 509"/>
                <a:gd name="T74" fmla="*/ 2147483647 w 764"/>
                <a:gd name="T75" fmla="*/ 2147483647 h 509"/>
                <a:gd name="T76" fmla="*/ 2147483647 w 764"/>
                <a:gd name="T77" fmla="*/ 2147483647 h 509"/>
                <a:gd name="T78" fmla="*/ 2147483647 w 764"/>
                <a:gd name="T79" fmla="*/ 2147483647 h 509"/>
                <a:gd name="T80" fmla="*/ 2147483647 w 764"/>
                <a:gd name="T81" fmla="*/ 2147483647 h 509"/>
                <a:gd name="T82" fmla="*/ 2147483647 w 764"/>
                <a:gd name="T83" fmla="*/ 2147483647 h 509"/>
                <a:gd name="T84" fmla="*/ 2147483647 w 764"/>
                <a:gd name="T85" fmla="*/ 2147483647 h 509"/>
                <a:gd name="T86" fmla="*/ 2147483647 w 764"/>
                <a:gd name="T87" fmla="*/ 2147483647 h 509"/>
                <a:gd name="T88" fmla="*/ 2147483647 w 764"/>
                <a:gd name="T89" fmla="*/ 2147483647 h 509"/>
                <a:gd name="T90" fmla="*/ 2147483647 w 764"/>
                <a:gd name="T91" fmla="*/ 2147483647 h 509"/>
                <a:gd name="T92" fmla="*/ 2147483647 w 764"/>
                <a:gd name="T93" fmla="*/ 2147483647 h 509"/>
                <a:gd name="T94" fmla="*/ 2147483647 w 764"/>
                <a:gd name="T95" fmla="*/ 2147483647 h 509"/>
                <a:gd name="T96" fmla="*/ 2147483647 w 764"/>
                <a:gd name="T97" fmla="*/ 2147483647 h 509"/>
                <a:gd name="T98" fmla="*/ 2147483647 w 764"/>
                <a:gd name="T99" fmla="*/ 2147483647 h 509"/>
                <a:gd name="T100" fmla="*/ 2147483647 w 764"/>
                <a:gd name="T101" fmla="*/ 2147483647 h 509"/>
                <a:gd name="T102" fmla="*/ 2147483647 w 764"/>
                <a:gd name="T103" fmla="*/ 2147483647 h 509"/>
                <a:gd name="T104" fmla="*/ 2147483647 w 764"/>
                <a:gd name="T105" fmla="*/ 2147483647 h 509"/>
                <a:gd name="T106" fmla="*/ 2147483647 w 764"/>
                <a:gd name="T107" fmla="*/ 2147483647 h 509"/>
                <a:gd name="T108" fmla="*/ 2147483647 w 764"/>
                <a:gd name="T109" fmla="*/ 2147483647 h 509"/>
                <a:gd name="T110" fmla="*/ 2147483647 w 764"/>
                <a:gd name="T111" fmla="*/ 2147483647 h 509"/>
                <a:gd name="T112" fmla="*/ 2147483647 w 764"/>
                <a:gd name="T113" fmla="*/ 2147483647 h 509"/>
                <a:gd name="T114" fmla="*/ 2147483647 w 764"/>
                <a:gd name="T115" fmla="*/ 2147483647 h 509"/>
                <a:gd name="T116" fmla="*/ 2147483647 w 764"/>
                <a:gd name="T117" fmla="*/ 2147483647 h 509"/>
                <a:gd name="T118" fmla="*/ 2147483647 w 764"/>
                <a:gd name="T119" fmla="*/ 2147483647 h 509"/>
                <a:gd name="T120" fmla="*/ 2147483647 w 764"/>
                <a:gd name="T121" fmla="*/ 2147483647 h 509"/>
                <a:gd name="T122" fmla="*/ 2147483647 w 764"/>
                <a:gd name="T123" fmla="*/ 2147483647 h 509"/>
                <a:gd name="T124" fmla="*/ 2147483647 w 764"/>
                <a:gd name="T125" fmla="*/ 2147483647 h 5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64"/>
                <a:gd name="T190" fmla="*/ 0 h 509"/>
                <a:gd name="T191" fmla="*/ 764 w 764"/>
                <a:gd name="T192" fmla="*/ 509 h 50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64" h="509">
                  <a:moveTo>
                    <a:pt x="6" y="370"/>
                  </a:moveTo>
                  <a:lnTo>
                    <a:pt x="11" y="372"/>
                  </a:lnTo>
                  <a:lnTo>
                    <a:pt x="19" y="376"/>
                  </a:lnTo>
                  <a:lnTo>
                    <a:pt x="21" y="376"/>
                  </a:lnTo>
                  <a:lnTo>
                    <a:pt x="25" y="376"/>
                  </a:lnTo>
                  <a:lnTo>
                    <a:pt x="32" y="380"/>
                  </a:lnTo>
                  <a:lnTo>
                    <a:pt x="40" y="382"/>
                  </a:lnTo>
                  <a:lnTo>
                    <a:pt x="42" y="382"/>
                  </a:lnTo>
                  <a:lnTo>
                    <a:pt x="44" y="384"/>
                  </a:lnTo>
                  <a:lnTo>
                    <a:pt x="46" y="384"/>
                  </a:lnTo>
                  <a:lnTo>
                    <a:pt x="48" y="386"/>
                  </a:lnTo>
                  <a:lnTo>
                    <a:pt x="50" y="386"/>
                  </a:lnTo>
                  <a:lnTo>
                    <a:pt x="52" y="386"/>
                  </a:lnTo>
                  <a:lnTo>
                    <a:pt x="54" y="386"/>
                  </a:lnTo>
                  <a:lnTo>
                    <a:pt x="55" y="388"/>
                  </a:lnTo>
                  <a:lnTo>
                    <a:pt x="57" y="390"/>
                  </a:lnTo>
                  <a:lnTo>
                    <a:pt x="57" y="391"/>
                  </a:lnTo>
                  <a:lnTo>
                    <a:pt x="59" y="393"/>
                  </a:lnTo>
                  <a:lnTo>
                    <a:pt x="71" y="399"/>
                  </a:lnTo>
                  <a:lnTo>
                    <a:pt x="73" y="399"/>
                  </a:lnTo>
                  <a:lnTo>
                    <a:pt x="75" y="399"/>
                  </a:lnTo>
                  <a:lnTo>
                    <a:pt x="75" y="401"/>
                  </a:lnTo>
                  <a:lnTo>
                    <a:pt x="82" y="405"/>
                  </a:lnTo>
                  <a:lnTo>
                    <a:pt x="84" y="407"/>
                  </a:lnTo>
                  <a:lnTo>
                    <a:pt x="86" y="407"/>
                  </a:lnTo>
                  <a:lnTo>
                    <a:pt x="86" y="409"/>
                  </a:lnTo>
                  <a:lnTo>
                    <a:pt x="88" y="409"/>
                  </a:lnTo>
                  <a:lnTo>
                    <a:pt x="88" y="411"/>
                  </a:lnTo>
                  <a:lnTo>
                    <a:pt x="90" y="411"/>
                  </a:lnTo>
                  <a:lnTo>
                    <a:pt x="92" y="413"/>
                  </a:lnTo>
                  <a:lnTo>
                    <a:pt x="94" y="415"/>
                  </a:lnTo>
                  <a:lnTo>
                    <a:pt x="96" y="416"/>
                  </a:lnTo>
                  <a:lnTo>
                    <a:pt x="98" y="416"/>
                  </a:lnTo>
                  <a:lnTo>
                    <a:pt x="98" y="418"/>
                  </a:lnTo>
                  <a:lnTo>
                    <a:pt x="101" y="420"/>
                  </a:lnTo>
                  <a:lnTo>
                    <a:pt x="103" y="422"/>
                  </a:lnTo>
                  <a:lnTo>
                    <a:pt x="103" y="424"/>
                  </a:lnTo>
                  <a:lnTo>
                    <a:pt x="105" y="424"/>
                  </a:lnTo>
                  <a:lnTo>
                    <a:pt x="107" y="426"/>
                  </a:lnTo>
                  <a:lnTo>
                    <a:pt x="111" y="430"/>
                  </a:lnTo>
                  <a:lnTo>
                    <a:pt x="113" y="430"/>
                  </a:lnTo>
                  <a:lnTo>
                    <a:pt x="115" y="432"/>
                  </a:lnTo>
                  <a:lnTo>
                    <a:pt x="117" y="434"/>
                  </a:lnTo>
                  <a:lnTo>
                    <a:pt x="119" y="438"/>
                  </a:lnTo>
                  <a:lnTo>
                    <a:pt x="121" y="438"/>
                  </a:lnTo>
                  <a:lnTo>
                    <a:pt x="123" y="438"/>
                  </a:lnTo>
                  <a:lnTo>
                    <a:pt x="125" y="438"/>
                  </a:lnTo>
                  <a:lnTo>
                    <a:pt x="126" y="439"/>
                  </a:lnTo>
                  <a:lnTo>
                    <a:pt x="128" y="439"/>
                  </a:lnTo>
                  <a:lnTo>
                    <a:pt x="134" y="441"/>
                  </a:lnTo>
                  <a:lnTo>
                    <a:pt x="136" y="441"/>
                  </a:lnTo>
                  <a:lnTo>
                    <a:pt x="138" y="439"/>
                  </a:lnTo>
                  <a:lnTo>
                    <a:pt x="140" y="439"/>
                  </a:lnTo>
                  <a:lnTo>
                    <a:pt x="144" y="439"/>
                  </a:lnTo>
                  <a:lnTo>
                    <a:pt x="146" y="439"/>
                  </a:lnTo>
                  <a:lnTo>
                    <a:pt x="153" y="443"/>
                  </a:lnTo>
                  <a:lnTo>
                    <a:pt x="157" y="443"/>
                  </a:lnTo>
                  <a:lnTo>
                    <a:pt x="159" y="443"/>
                  </a:lnTo>
                  <a:lnTo>
                    <a:pt x="161" y="443"/>
                  </a:lnTo>
                  <a:lnTo>
                    <a:pt x="163" y="443"/>
                  </a:lnTo>
                  <a:lnTo>
                    <a:pt x="165" y="443"/>
                  </a:lnTo>
                  <a:lnTo>
                    <a:pt x="165" y="445"/>
                  </a:lnTo>
                  <a:lnTo>
                    <a:pt x="169" y="445"/>
                  </a:lnTo>
                  <a:lnTo>
                    <a:pt x="171" y="447"/>
                  </a:lnTo>
                  <a:lnTo>
                    <a:pt x="172" y="447"/>
                  </a:lnTo>
                  <a:lnTo>
                    <a:pt x="174" y="449"/>
                  </a:lnTo>
                  <a:lnTo>
                    <a:pt x="180" y="449"/>
                  </a:lnTo>
                  <a:lnTo>
                    <a:pt x="182" y="449"/>
                  </a:lnTo>
                  <a:lnTo>
                    <a:pt x="186" y="451"/>
                  </a:lnTo>
                  <a:lnTo>
                    <a:pt x="190" y="451"/>
                  </a:lnTo>
                  <a:lnTo>
                    <a:pt x="192" y="451"/>
                  </a:lnTo>
                  <a:lnTo>
                    <a:pt x="197" y="451"/>
                  </a:lnTo>
                  <a:lnTo>
                    <a:pt x="201" y="451"/>
                  </a:lnTo>
                  <a:lnTo>
                    <a:pt x="205" y="451"/>
                  </a:lnTo>
                  <a:lnTo>
                    <a:pt x="209" y="453"/>
                  </a:lnTo>
                  <a:lnTo>
                    <a:pt x="211" y="453"/>
                  </a:lnTo>
                  <a:lnTo>
                    <a:pt x="219" y="457"/>
                  </a:lnTo>
                  <a:lnTo>
                    <a:pt x="224" y="459"/>
                  </a:lnTo>
                  <a:lnTo>
                    <a:pt x="226" y="461"/>
                  </a:lnTo>
                  <a:lnTo>
                    <a:pt x="228" y="461"/>
                  </a:lnTo>
                  <a:lnTo>
                    <a:pt x="230" y="463"/>
                  </a:lnTo>
                  <a:lnTo>
                    <a:pt x="232" y="464"/>
                  </a:lnTo>
                  <a:lnTo>
                    <a:pt x="234" y="464"/>
                  </a:lnTo>
                  <a:lnTo>
                    <a:pt x="234" y="466"/>
                  </a:lnTo>
                  <a:lnTo>
                    <a:pt x="236" y="466"/>
                  </a:lnTo>
                  <a:lnTo>
                    <a:pt x="238" y="466"/>
                  </a:lnTo>
                  <a:lnTo>
                    <a:pt x="240" y="468"/>
                  </a:lnTo>
                  <a:lnTo>
                    <a:pt x="240" y="470"/>
                  </a:lnTo>
                  <a:lnTo>
                    <a:pt x="240" y="472"/>
                  </a:lnTo>
                  <a:lnTo>
                    <a:pt x="240" y="474"/>
                  </a:lnTo>
                  <a:lnTo>
                    <a:pt x="242" y="474"/>
                  </a:lnTo>
                  <a:lnTo>
                    <a:pt x="243" y="476"/>
                  </a:lnTo>
                  <a:lnTo>
                    <a:pt x="245" y="476"/>
                  </a:lnTo>
                  <a:lnTo>
                    <a:pt x="247" y="478"/>
                  </a:lnTo>
                  <a:lnTo>
                    <a:pt x="251" y="478"/>
                  </a:lnTo>
                  <a:lnTo>
                    <a:pt x="253" y="478"/>
                  </a:lnTo>
                  <a:lnTo>
                    <a:pt x="253" y="480"/>
                  </a:lnTo>
                  <a:lnTo>
                    <a:pt x="257" y="482"/>
                  </a:lnTo>
                  <a:lnTo>
                    <a:pt x="261" y="484"/>
                  </a:lnTo>
                  <a:lnTo>
                    <a:pt x="265" y="486"/>
                  </a:lnTo>
                  <a:lnTo>
                    <a:pt x="267" y="487"/>
                  </a:lnTo>
                  <a:lnTo>
                    <a:pt x="268" y="487"/>
                  </a:lnTo>
                  <a:lnTo>
                    <a:pt x="268" y="489"/>
                  </a:lnTo>
                  <a:lnTo>
                    <a:pt x="272" y="491"/>
                  </a:lnTo>
                  <a:lnTo>
                    <a:pt x="278" y="491"/>
                  </a:lnTo>
                  <a:lnTo>
                    <a:pt x="284" y="493"/>
                  </a:lnTo>
                  <a:lnTo>
                    <a:pt x="286" y="493"/>
                  </a:lnTo>
                  <a:lnTo>
                    <a:pt x="288" y="493"/>
                  </a:lnTo>
                  <a:lnTo>
                    <a:pt x="293" y="495"/>
                  </a:lnTo>
                  <a:lnTo>
                    <a:pt x="295" y="495"/>
                  </a:lnTo>
                  <a:lnTo>
                    <a:pt x="297" y="495"/>
                  </a:lnTo>
                  <a:lnTo>
                    <a:pt x="301" y="497"/>
                  </a:lnTo>
                  <a:lnTo>
                    <a:pt x="303" y="497"/>
                  </a:lnTo>
                  <a:lnTo>
                    <a:pt x="303" y="499"/>
                  </a:lnTo>
                  <a:lnTo>
                    <a:pt x="307" y="501"/>
                  </a:lnTo>
                  <a:lnTo>
                    <a:pt x="313" y="503"/>
                  </a:lnTo>
                  <a:lnTo>
                    <a:pt x="315" y="505"/>
                  </a:lnTo>
                  <a:lnTo>
                    <a:pt x="316" y="507"/>
                  </a:lnTo>
                  <a:lnTo>
                    <a:pt x="318" y="507"/>
                  </a:lnTo>
                  <a:lnTo>
                    <a:pt x="320" y="507"/>
                  </a:lnTo>
                  <a:lnTo>
                    <a:pt x="322" y="507"/>
                  </a:lnTo>
                  <a:lnTo>
                    <a:pt x="324" y="507"/>
                  </a:lnTo>
                  <a:lnTo>
                    <a:pt x="326" y="507"/>
                  </a:lnTo>
                  <a:lnTo>
                    <a:pt x="326" y="509"/>
                  </a:lnTo>
                  <a:lnTo>
                    <a:pt x="330" y="509"/>
                  </a:lnTo>
                  <a:lnTo>
                    <a:pt x="332" y="509"/>
                  </a:lnTo>
                  <a:lnTo>
                    <a:pt x="332" y="507"/>
                  </a:lnTo>
                  <a:lnTo>
                    <a:pt x="334" y="507"/>
                  </a:lnTo>
                  <a:lnTo>
                    <a:pt x="336" y="505"/>
                  </a:lnTo>
                  <a:lnTo>
                    <a:pt x="338" y="505"/>
                  </a:lnTo>
                  <a:lnTo>
                    <a:pt x="339" y="503"/>
                  </a:lnTo>
                  <a:lnTo>
                    <a:pt x="341" y="503"/>
                  </a:lnTo>
                  <a:lnTo>
                    <a:pt x="345" y="503"/>
                  </a:lnTo>
                  <a:lnTo>
                    <a:pt x="349" y="505"/>
                  </a:lnTo>
                  <a:lnTo>
                    <a:pt x="351" y="505"/>
                  </a:lnTo>
                  <a:lnTo>
                    <a:pt x="353" y="505"/>
                  </a:lnTo>
                  <a:lnTo>
                    <a:pt x="355" y="505"/>
                  </a:lnTo>
                  <a:lnTo>
                    <a:pt x="357" y="505"/>
                  </a:lnTo>
                  <a:lnTo>
                    <a:pt x="359" y="505"/>
                  </a:lnTo>
                  <a:lnTo>
                    <a:pt x="362" y="507"/>
                  </a:lnTo>
                  <a:lnTo>
                    <a:pt x="364" y="507"/>
                  </a:lnTo>
                  <a:lnTo>
                    <a:pt x="366" y="507"/>
                  </a:lnTo>
                  <a:lnTo>
                    <a:pt x="370" y="507"/>
                  </a:lnTo>
                  <a:lnTo>
                    <a:pt x="372" y="507"/>
                  </a:lnTo>
                  <a:lnTo>
                    <a:pt x="374" y="507"/>
                  </a:lnTo>
                  <a:lnTo>
                    <a:pt x="376" y="505"/>
                  </a:lnTo>
                  <a:lnTo>
                    <a:pt x="378" y="505"/>
                  </a:lnTo>
                  <a:lnTo>
                    <a:pt x="378" y="503"/>
                  </a:lnTo>
                  <a:lnTo>
                    <a:pt x="380" y="505"/>
                  </a:lnTo>
                  <a:lnTo>
                    <a:pt x="386" y="501"/>
                  </a:lnTo>
                  <a:lnTo>
                    <a:pt x="387" y="501"/>
                  </a:lnTo>
                  <a:lnTo>
                    <a:pt x="387" y="499"/>
                  </a:lnTo>
                  <a:lnTo>
                    <a:pt x="389" y="501"/>
                  </a:lnTo>
                  <a:lnTo>
                    <a:pt x="391" y="499"/>
                  </a:lnTo>
                  <a:lnTo>
                    <a:pt x="391" y="497"/>
                  </a:lnTo>
                  <a:lnTo>
                    <a:pt x="393" y="497"/>
                  </a:lnTo>
                  <a:lnTo>
                    <a:pt x="393" y="495"/>
                  </a:lnTo>
                  <a:lnTo>
                    <a:pt x="395" y="495"/>
                  </a:lnTo>
                  <a:lnTo>
                    <a:pt x="397" y="497"/>
                  </a:lnTo>
                  <a:lnTo>
                    <a:pt x="397" y="495"/>
                  </a:lnTo>
                  <a:lnTo>
                    <a:pt x="399" y="495"/>
                  </a:lnTo>
                  <a:lnTo>
                    <a:pt x="401" y="495"/>
                  </a:lnTo>
                  <a:lnTo>
                    <a:pt x="401" y="493"/>
                  </a:lnTo>
                  <a:lnTo>
                    <a:pt x="405" y="493"/>
                  </a:lnTo>
                  <a:lnTo>
                    <a:pt x="407" y="493"/>
                  </a:lnTo>
                  <a:lnTo>
                    <a:pt x="409" y="493"/>
                  </a:lnTo>
                  <a:lnTo>
                    <a:pt x="412" y="491"/>
                  </a:lnTo>
                  <a:lnTo>
                    <a:pt x="414" y="489"/>
                  </a:lnTo>
                  <a:lnTo>
                    <a:pt x="418" y="489"/>
                  </a:lnTo>
                  <a:lnTo>
                    <a:pt x="420" y="489"/>
                  </a:lnTo>
                  <a:lnTo>
                    <a:pt x="422" y="487"/>
                  </a:lnTo>
                  <a:lnTo>
                    <a:pt x="422" y="486"/>
                  </a:lnTo>
                  <a:lnTo>
                    <a:pt x="424" y="486"/>
                  </a:lnTo>
                  <a:lnTo>
                    <a:pt x="430" y="484"/>
                  </a:lnTo>
                  <a:lnTo>
                    <a:pt x="432" y="484"/>
                  </a:lnTo>
                  <a:lnTo>
                    <a:pt x="433" y="484"/>
                  </a:lnTo>
                  <a:lnTo>
                    <a:pt x="435" y="484"/>
                  </a:lnTo>
                  <a:lnTo>
                    <a:pt x="435" y="482"/>
                  </a:lnTo>
                  <a:lnTo>
                    <a:pt x="441" y="480"/>
                  </a:lnTo>
                  <a:lnTo>
                    <a:pt x="443" y="480"/>
                  </a:lnTo>
                  <a:lnTo>
                    <a:pt x="451" y="478"/>
                  </a:lnTo>
                  <a:lnTo>
                    <a:pt x="453" y="476"/>
                  </a:lnTo>
                  <a:lnTo>
                    <a:pt x="453" y="474"/>
                  </a:lnTo>
                  <a:lnTo>
                    <a:pt x="455" y="474"/>
                  </a:lnTo>
                  <a:lnTo>
                    <a:pt x="458" y="474"/>
                  </a:lnTo>
                  <a:lnTo>
                    <a:pt x="460" y="472"/>
                  </a:lnTo>
                  <a:lnTo>
                    <a:pt x="466" y="472"/>
                  </a:lnTo>
                  <a:lnTo>
                    <a:pt x="470" y="472"/>
                  </a:lnTo>
                  <a:lnTo>
                    <a:pt x="472" y="472"/>
                  </a:lnTo>
                  <a:lnTo>
                    <a:pt x="474" y="470"/>
                  </a:lnTo>
                  <a:lnTo>
                    <a:pt x="478" y="470"/>
                  </a:lnTo>
                  <a:lnTo>
                    <a:pt x="478" y="468"/>
                  </a:lnTo>
                  <a:lnTo>
                    <a:pt x="480" y="468"/>
                  </a:lnTo>
                  <a:lnTo>
                    <a:pt x="483" y="468"/>
                  </a:lnTo>
                  <a:lnTo>
                    <a:pt x="485" y="466"/>
                  </a:lnTo>
                  <a:lnTo>
                    <a:pt x="491" y="466"/>
                  </a:lnTo>
                  <a:lnTo>
                    <a:pt x="495" y="466"/>
                  </a:lnTo>
                  <a:lnTo>
                    <a:pt x="497" y="466"/>
                  </a:lnTo>
                  <a:lnTo>
                    <a:pt x="499" y="466"/>
                  </a:lnTo>
                  <a:lnTo>
                    <a:pt x="499" y="464"/>
                  </a:lnTo>
                  <a:lnTo>
                    <a:pt x="501" y="464"/>
                  </a:lnTo>
                  <a:lnTo>
                    <a:pt x="503" y="466"/>
                  </a:lnTo>
                  <a:lnTo>
                    <a:pt x="504" y="466"/>
                  </a:lnTo>
                  <a:lnTo>
                    <a:pt x="506" y="464"/>
                  </a:lnTo>
                  <a:lnTo>
                    <a:pt x="508" y="463"/>
                  </a:lnTo>
                  <a:lnTo>
                    <a:pt x="510" y="463"/>
                  </a:lnTo>
                  <a:lnTo>
                    <a:pt x="512" y="461"/>
                  </a:lnTo>
                  <a:lnTo>
                    <a:pt x="514" y="461"/>
                  </a:lnTo>
                  <a:lnTo>
                    <a:pt x="516" y="461"/>
                  </a:lnTo>
                  <a:lnTo>
                    <a:pt x="518" y="461"/>
                  </a:lnTo>
                  <a:lnTo>
                    <a:pt x="520" y="461"/>
                  </a:lnTo>
                  <a:lnTo>
                    <a:pt x="518" y="459"/>
                  </a:lnTo>
                  <a:lnTo>
                    <a:pt x="518" y="457"/>
                  </a:lnTo>
                  <a:lnTo>
                    <a:pt x="518" y="455"/>
                  </a:lnTo>
                  <a:lnTo>
                    <a:pt x="520" y="451"/>
                  </a:lnTo>
                  <a:lnTo>
                    <a:pt x="522" y="449"/>
                  </a:lnTo>
                  <a:lnTo>
                    <a:pt x="524" y="449"/>
                  </a:lnTo>
                  <a:lnTo>
                    <a:pt x="526" y="449"/>
                  </a:lnTo>
                  <a:lnTo>
                    <a:pt x="529" y="447"/>
                  </a:lnTo>
                  <a:lnTo>
                    <a:pt x="531" y="447"/>
                  </a:lnTo>
                  <a:lnTo>
                    <a:pt x="533" y="447"/>
                  </a:lnTo>
                  <a:lnTo>
                    <a:pt x="535" y="445"/>
                  </a:lnTo>
                  <a:lnTo>
                    <a:pt x="537" y="443"/>
                  </a:lnTo>
                  <a:lnTo>
                    <a:pt x="537" y="441"/>
                  </a:lnTo>
                  <a:lnTo>
                    <a:pt x="539" y="439"/>
                  </a:lnTo>
                  <a:lnTo>
                    <a:pt x="541" y="439"/>
                  </a:lnTo>
                  <a:lnTo>
                    <a:pt x="541" y="438"/>
                  </a:lnTo>
                  <a:lnTo>
                    <a:pt x="543" y="438"/>
                  </a:lnTo>
                  <a:lnTo>
                    <a:pt x="547" y="436"/>
                  </a:lnTo>
                  <a:lnTo>
                    <a:pt x="545" y="436"/>
                  </a:lnTo>
                  <a:lnTo>
                    <a:pt x="543" y="436"/>
                  </a:lnTo>
                  <a:lnTo>
                    <a:pt x="541" y="438"/>
                  </a:lnTo>
                  <a:lnTo>
                    <a:pt x="539" y="438"/>
                  </a:lnTo>
                  <a:lnTo>
                    <a:pt x="539" y="436"/>
                  </a:lnTo>
                  <a:lnTo>
                    <a:pt x="541" y="434"/>
                  </a:lnTo>
                  <a:lnTo>
                    <a:pt x="543" y="434"/>
                  </a:lnTo>
                  <a:lnTo>
                    <a:pt x="545" y="434"/>
                  </a:lnTo>
                  <a:lnTo>
                    <a:pt x="549" y="436"/>
                  </a:lnTo>
                  <a:lnTo>
                    <a:pt x="551" y="434"/>
                  </a:lnTo>
                  <a:lnTo>
                    <a:pt x="552" y="434"/>
                  </a:lnTo>
                  <a:lnTo>
                    <a:pt x="554" y="436"/>
                  </a:lnTo>
                  <a:lnTo>
                    <a:pt x="558" y="436"/>
                  </a:lnTo>
                  <a:lnTo>
                    <a:pt x="558" y="434"/>
                  </a:lnTo>
                  <a:lnTo>
                    <a:pt x="556" y="432"/>
                  </a:lnTo>
                  <a:lnTo>
                    <a:pt x="556" y="430"/>
                  </a:lnTo>
                  <a:lnTo>
                    <a:pt x="558" y="430"/>
                  </a:lnTo>
                  <a:lnTo>
                    <a:pt x="558" y="432"/>
                  </a:lnTo>
                  <a:lnTo>
                    <a:pt x="560" y="430"/>
                  </a:lnTo>
                  <a:lnTo>
                    <a:pt x="562" y="430"/>
                  </a:lnTo>
                  <a:lnTo>
                    <a:pt x="562" y="432"/>
                  </a:lnTo>
                  <a:lnTo>
                    <a:pt x="564" y="432"/>
                  </a:lnTo>
                  <a:lnTo>
                    <a:pt x="566" y="432"/>
                  </a:lnTo>
                  <a:lnTo>
                    <a:pt x="570" y="432"/>
                  </a:lnTo>
                  <a:lnTo>
                    <a:pt x="575" y="432"/>
                  </a:lnTo>
                  <a:lnTo>
                    <a:pt x="581" y="430"/>
                  </a:lnTo>
                  <a:lnTo>
                    <a:pt x="585" y="432"/>
                  </a:lnTo>
                  <a:lnTo>
                    <a:pt x="593" y="430"/>
                  </a:lnTo>
                  <a:lnTo>
                    <a:pt x="597" y="430"/>
                  </a:lnTo>
                  <a:lnTo>
                    <a:pt x="599" y="430"/>
                  </a:lnTo>
                  <a:lnTo>
                    <a:pt x="602" y="430"/>
                  </a:lnTo>
                  <a:lnTo>
                    <a:pt x="606" y="430"/>
                  </a:lnTo>
                  <a:lnTo>
                    <a:pt x="610" y="430"/>
                  </a:lnTo>
                  <a:lnTo>
                    <a:pt x="612" y="430"/>
                  </a:lnTo>
                  <a:lnTo>
                    <a:pt x="620" y="432"/>
                  </a:lnTo>
                  <a:lnTo>
                    <a:pt x="622" y="432"/>
                  </a:lnTo>
                  <a:lnTo>
                    <a:pt x="623" y="432"/>
                  </a:lnTo>
                  <a:lnTo>
                    <a:pt x="622" y="432"/>
                  </a:lnTo>
                  <a:lnTo>
                    <a:pt x="622" y="430"/>
                  </a:lnTo>
                  <a:lnTo>
                    <a:pt x="620" y="430"/>
                  </a:lnTo>
                  <a:lnTo>
                    <a:pt x="622" y="430"/>
                  </a:lnTo>
                  <a:lnTo>
                    <a:pt x="620" y="430"/>
                  </a:lnTo>
                  <a:lnTo>
                    <a:pt x="616" y="430"/>
                  </a:lnTo>
                  <a:lnTo>
                    <a:pt x="614" y="430"/>
                  </a:lnTo>
                  <a:lnTo>
                    <a:pt x="612" y="430"/>
                  </a:lnTo>
                  <a:lnTo>
                    <a:pt x="610" y="428"/>
                  </a:lnTo>
                  <a:lnTo>
                    <a:pt x="608" y="428"/>
                  </a:lnTo>
                  <a:lnTo>
                    <a:pt x="606" y="428"/>
                  </a:lnTo>
                  <a:lnTo>
                    <a:pt x="604" y="426"/>
                  </a:lnTo>
                  <a:lnTo>
                    <a:pt x="602" y="426"/>
                  </a:lnTo>
                  <a:lnTo>
                    <a:pt x="599" y="426"/>
                  </a:lnTo>
                  <a:lnTo>
                    <a:pt x="595" y="426"/>
                  </a:lnTo>
                  <a:lnTo>
                    <a:pt x="591" y="426"/>
                  </a:lnTo>
                  <a:lnTo>
                    <a:pt x="585" y="426"/>
                  </a:lnTo>
                  <a:lnTo>
                    <a:pt x="583" y="426"/>
                  </a:lnTo>
                  <a:lnTo>
                    <a:pt x="581" y="426"/>
                  </a:lnTo>
                  <a:lnTo>
                    <a:pt x="575" y="426"/>
                  </a:lnTo>
                  <a:lnTo>
                    <a:pt x="570" y="426"/>
                  </a:lnTo>
                  <a:lnTo>
                    <a:pt x="568" y="426"/>
                  </a:lnTo>
                  <a:lnTo>
                    <a:pt x="568" y="424"/>
                  </a:lnTo>
                  <a:lnTo>
                    <a:pt x="566" y="424"/>
                  </a:lnTo>
                  <a:lnTo>
                    <a:pt x="566" y="422"/>
                  </a:lnTo>
                  <a:lnTo>
                    <a:pt x="568" y="420"/>
                  </a:lnTo>
                  <a:lnTo>
                    <a:pt x="570" y="420"/>
                  </a:lnTo>
                  <a:lnTo>
                    <a:pt x="572" y="420"/>
                  </a:lnTo>
                  <a:lnTo>
                    <a:pt x="574" y="420"/>
                  </a:lnTo>
                  <a:lnTo>
                    <a:pt x="577" y="422"/>
                  </a:lnTo>
                  <a:lnTo>
                    <a:pt x="581" y="422"/>
                  </a:lnTo>
                  <a:lnTo>
                    <a:pt x="583" y="424"/>
                  </a:lnTo>
                  <a:lnTo>
                    <a:pt x="587" y="424"/>
                  </a:lnTo>
                  <a:lnTo>
                    <a:pt x="589" y="424"/>
                  </a:lnTo>
                  <a:lnTo>
                    <a:pt x="591" y="424"/>
                  </a:lnTo>
                  <a:lnTo>
                    <a:pt x="595" y="424"/>
                  </a:lnTo>
                  <a:lnTo>
                    <a:pt x="599" y="424"/>
                  </a:lnTo>
                  <a:lnTo>
                    <a:pt x="600" y="424"/>
                  </a:lnTo>
                  <a:lnTo>
                    <a:pt x="602" y="424"/>
                  </a:lnTo>
                  <a:lnTo>
                    <a:pt x="606" y="422"/>
                  </a:lnTo>
                  <a:lnTo>
                    <a:pt x="608" y="422"/>
                  </a:lnTo>
                  <a:lnTo>
                    <a:pt x="610" y="422"/>
                  </a:lnTo>
                  <a:lnTo>
                    <a:pt x="612" y="422"/>
                  </a:lnTo>
                  <a:lnTo>
                    <a:pt x="612" y="420"/>
                  </a:lnTo>
                  <a:lnTo>
                    <a:pt x="614" y="420"/>
                  </a:lnTo>
                  <a:lnTo>
                    <a:pt x="612" y="418"/>
                  </a:lnTo>
                  <a:lnTo>
                    <a:pt x="610" y="418"/>
                  </a:lnTo>
                  <a:lnTo>
                    <a:pt x="606" y="418"/>
                  </a:lnTo>
                  <a:lnTo>
                    <a:pt x="606" y="420"/>
                  </a:lnTo>
                  <a:lnTo>
                    <a:pt x="608" y="420"/>
                  </a:lnTo>
                  <a:lnTo>
                    <a:pt x="608" y="422"/>
                  </a:lnTo>
                  <a:lnTo>
                    <a:pt x="604" y="422"/>
                  </a:lnTo>
                  <a:lnTo>
                    <a:pt x="602" y="424"/>
                  </a:lnTo>
                  <a:lnTo>
                    <a:pt x="600" y="424"/>
                  </a:lnTo>
                  <a:lnTo>
                    <a:pt x="591" y="424"/>
                  </a:lnTo>
                  <a:lnTo>
                    <a:pt x="587" y="422"/>
                  </a:lnTo>
                  <a:lnTo>
                    <a:pt x="583" y="422"/>
                  </a:lnTo>
                  <a:lnTo>
                    <a:pt x="581" y="422"/>
                  </a:lnTo>
                  <a:lnTo>
                    <a:pt x="577" y="422"/>
                  </a:lnTo>
                  <a:lnTo>
                    <a:pt x="574" y="420"/>
                  </a:lnTo>
                  <a:lnTo>
                    <a:pt x="574" y="418"/>
                  </a:lnTo>
                  <a:lnTo>
                    <a:pt x="572" y="418"/>
                  </a:lnTo>
                  <a:lnTo>
                    <a:pt x="572" y="415"/>
                  </a:lnTo>
                  <a:lnTo>
                    <a:pt x="574" y="415"/>
                  </a:lnTo>
                  <a:lnTo>
                    <a:pt x="575" y="415"/>
                  </a:lnTo>
                  <a:lnTo>
                    <a:pt x="577" y="411"/>
                  </a:lnTo>
                  <a:lnTo>
                    <a:pt x="579" y="411"/>
                  </a:lnTo>
                  <a:lnTo>
                    <a:pt x="581" y="409"/>
                  </a:lnTo>
                  <a:lnTo>
                    <a:pt x="583" y="409"/>
                  </a:lnTo>
                  <a:lnTo>
                    <a:pt x="585" y="411"/>
                  </a:lnTo>
                  <a:lnTo>
                    <a:pt x="587" y="411"/>
                  </a:lnTo>
                  <a:lnTo>
                    <a:pt x="589" y="409"/>
                  </a:lnTo>
                  <a:lnTo>
                    <a:pt x="591" y="407"/>
                  </a:lnTo>
                  <a:lnTo>
                    <a:pt x="593" y="403"/>
                  </a:lnTo>
                  <a:lnTo>
                    <a:pt x="593" y="399"/>
                  </a:lnTo>
                  <a:lnTo>
                    <a:pt x="595" y="399"/>
                  </a:lnTo>
                  <a:lnTo>
                    <a:pt x="599" y="395"/>
                  </a:lnTo>
                  <a:lnTo>
                    <a:pt x="599" y="393"/>
                  </a:lnTo>
                  <a:lnTo>
                    <a:pt x="604" y="393"/>
                  </a:lnTo>
                  <a:lnTo>
                    <a:pt x="606" y="393"/>
                  </a:lnTo>
                  <a:lnTo>
                    <a:pt x="608" y="393"/>
                  </a:lnTo>
                  <a:lnTo>
                    <a:pt x="610" y="393"/>
                  </a:lnTo>
                  <a:lnTo>
                    <a:pt x="612" y="393"/>
                  </a:lnTo>
                  <a:lnTo>
                    <a:pt x="612" y="395"/>
                  </a:lnTo>
                  <a:lnTo>
                    <a:pt x="612" y="397"/>
                  </a:lnTo>
                  <a:lnTo>
                    <a:pt x="614" y="399"/>
                  </a:lnTo>
                  <a:lnTo>
                    <a:pt x="616" y="399"/>
                  </a:lnTo>
                  <a:lnTo>
                    <a:pt x="618" y="401"/>
                  </a:lnTo>
                  <a:lnTo>
                    <a:pt x="616" y="401"/>
                  </a:lnTo>
                  <a:lnTo>
                    <a:pt x="616" y="403"/>
                  </a:lnTo>
                  <a:lnTo>
                    <a:pt x="614" y="403"/>
                  </a:lnTo>
                  <a:lnTo>
                    <a:pt x="616" y="403"/>
                  </a:lnTo>
                  <a:lnTo>
                    <a:pt x="616" y="405"/>
                  </a:lnTo>
                  <a:lnTo>
                    <a:pt x="618" y="405"/>
                  </a:lnTo>
                  <a:lnTo>
                    <a:pt x="618" y="409"/>
                  </a:lnTo>
                  <a:lnTo>
                    <a:pt x="620" y="409"/>
                  </a:lnTo>
                  <a:lnTo>
                    <a:pt x="622" y="409"/>
                  </a:lnTo>
                  <a:lnTo>
                    <a:pt x="622" y="411"/>
                  </a:lnTo>
                  <a:lnTo>
                    <a:pt x="622" y="413"/>
                  </a:lnTo>
                  <a:lnTo>
                    <a:pt x="622" y="415"/>
                  </a:lnTo>
                  <a:lnTo>
                    <a:pt x="620" y="415"/>
                  </a:lnTo>
                  <a:lnTo>
                    <a:pt x="616" y="416"/>
                  </a:lnTo>
                  <a:lnTo>
                    <a:pt x="614" y="416"/>
                  </a:lnTo>
                  <a:lnTo>
                    <a:pt x="614" y="418"/>
                  </a:lnTo>
                  <a:lnTo>
                    <a:pt x="618" y="422"/>
                  </a:lnTo>
                  <a:lnTo>
                    <a:pt x="620" y="418"/>
                  </a:lnTo>
                  <a:lnTo>
                    <a:pt x="622" y="416"/>
                  </a:lnTo>
                  <a:lnTo>
                    <a:pt x="625" y="416"/>
                  </a:lnTo>
                  <a:lnTo>
                    <a:pt x="627" y="416"/>
                  </a:lnTo>
                  <a:lnTo>
                    <a:pt x="629" y="416"/>
                  </a:lnTo>
                  <a:lnTo>
                    <a:pt x="629" y="413"/>
                  </a:lnTo>
                  <a:lnTo>
                    <a:pt x="631" y="411"/>
                  </a:lnTo>
                  <a:lnTo>
                    <a:pt x="633" y="409"/>
                  </a:lnTo>
                  <a:lnTo>
                    <a:pt x="635" y="409"/>
                  </a:lnTo>
                  <a:lnTo>
                    <a:pt x="637" y="407"/>
                  </a:lnTo>
                  <a:lnTo>
                    <a:pt x="639" y="407"/>
                  </a:lnTo>
                  <a:lnTo>
                    <a:pt x="641" y="407"/>
                  </a:lnTo>
                  <a:lnTo>
                    <a:pt x="643" y="407"/>
                  </a:lnTo>
                  <a:lnTo>
                    <a:pt x="645" y="407"/>
                  </a:lnTo>
                  <a:lnTo>
                    <a:pt x="647" y="409"/>
                  </a:lnTo>
                  <a:lnTo>
                    <a:pt x="648" y="411"/>
                  </a:lnTo>
                  <a:lnTo>
                    <a:pt x="650" y="411"/>
                  </a:lnTo>
                  <a:lnTo>
                    <a:pt x="652" y="415"/>
                  </a:lnTo>
                  <a:lnTo>
                    <a:pt x="654" y="416"/>
                  </a:lnTo>
                  <a:lnTo>
                    <a:pt x="652" y="418"/>
                  </a:lnTo>
                  <a:lnTo>
                    <a:pt x="648" y="422"/>
                  </a:lnTo>
                  <a:lnTo>
                    <a:pt x="647" y="424"/>
                  </a:lnTo>
                  <a:lnTo>
                    <a:pt x="647" y="426"/>
                  </a:lnTo>
                  <a:lnTo>
                    <a:pt x="645" y="426"/>
                  </a:lnTo>
                  <a:lnTo>
                    <a:pt x="643" y="428"/>
                  </a:lnTo>
                  <a:lnTo>
                    <a:pt x="641" y="428"/>
                  </a:lnTo>
                  <a:lnTo>
                    <a:pt x="637" y="428"/>
                  </a:lnTo>
                  <a:lnTo>
                    <a:pt x="633" y="428"/>
                  </a:lnTo>
                  <a:lnTo>
                    <a:pt x="631" y="430"/>
                  </a:lnTo>
                  <a:lnTo>
                    <a:pt x="627" y="430"/>
                  </a:lnTo>
                  <a:lnTo>
                    <a:pt x="625" y="430"/>
                  </a:lnTo>
                  <a:lnTo>
                    <a:pt x="627" y="432"/>
                  </a:lnTo>
                  <a:lnTo>
                    <a:pt x="629" y="432"/>
                  </a:lnTo>
                  <a:lnTo>
                    <a:pt x="627" y="432"/>
                  </a:lnTo>
                  <a:lnTo>
                    <a:pt x="627" y="434"/>
                  </a:lnTo>
                  <a:lnTo>
                    <a:pt x="629" y="434"/>
                  </a:lnTo>
                  <a:lnTo>
                    <a:pt x="631" y="434"/>
                  </a:lnTo>
                  <a:lnTo>
                    <a:pt x="645" y="436"/>
                  </a:lnTo>
                  <a:lnTo>
                    <a:pt x="656" y="438"/>
                  </a:lnTo>
                  <a:lnTo>
                    <a:pt x="660" y="439"/>
                  </a:lnTo>
                  <a:lnTo>
                    <a:pt x="666" y="439"/>
                  </a:lnTo>
                  <a:lnTo>
                    <a:pt x="666" y="441"/>
                  </a:lnTo>
                  <a:lnTo>
                    <a:pt x="673" y="441"/>
                  </a:lnTo>
                  <a:lnTo>
                    <a:pt x="685" y="445"/>
                  </a:lnTo>
                  <a:lnTo>
                    <a:pt x="687" y="447"/>
                  </a:lnTo>
                  <a:lnTo>
                    <a:pt x="694" y="451"/>
                  </a:lnTo>
                  <a:lnTo>
                    <a:pt x="700" y="455"/>
                  </a:lnTo>
                  <a:lnTo>
                    <a:pt x="702" y="455"/>
                  </a:lnTo>
                  <a:lnTo>
                    <a:pt x="706" y="457"/>
                  </a:lnTo>
                  <a:lnTo>
                    <a:pt x="716" y="461"/>
                  </a:lnTo>
                  <a:lnTo>
                    <a:pt x="716" y="459"/>
                  </a:lnTo>
                  <a:lnTo>
                    <a:pt x="727" y="432"/>
                  </a:lnTo>
                  <a:lnTo>
                    <a:pt x="727" y="416"/>
                  </a:lnTo>
                  <a:lnTo>
                    <a:pt x="725" y="395"/>
                  </a:lnTo>
                  <a:lnTo>
                    <a:pt x="733" y="361"/>
                  </a:lnTo>
                  <a:lnTo>
                    <a:pt x="737" y="328"/>
                  </a:lnTo>
                  <a:lnTo>
                    <a:pt x="750" y="311"/>
                  </a:lnTo>
                  <a:lnTo>
                    <a:pt x="764" y="296"/>
                  </a:lnTo>
                  <a:lnTo>
                    <a:pt x="725" y="276"/>
                  </a:lnTo>
                  <a:lnTo>
                    <a:pt x="719" y="271"/>
                  </a:lnTo>
                  <a:lnTo>
                    <a:pt x="710" y="265"/>
                  </a:lnTo>
                  <a:lnTo>
                    <a:pt x="696" y="261"/>
                  </a:lnTo>
                  <a:lnTo>
                    <a:pt x="675" y="261"/>
                  </a:lnTo>
                  <a:lnTo>
                    <a:pt x="647" y="269"/>
                  </a:lnTo>
                  <a:lnTo>
                    <a:pt x="625" y="267"/>
                  </a:lnTo>
                  <a:lnTo>
                    <a:pt x="606" y="263"/>
                  </a:lnTo>
                  <a:lnTo>
                    <a:pt x="599" y="248"/>
                  </a:lnTo>
                  <a:lnTo>
                    <a:pt x="595" y="242"/>
                  </a:lnTo>
                  <a:lnTo>
                    <a:pt x="591" y="238"/>
                  </a:lnTo>
                  <a:lnTo>
                    <a:pt x="581" y="234"/>
                  </a:lnTo>
                  <a:lnTo>
                    <a:pt x="572" y="223"/>
                  </a:lnTo>
                  <a:lnTo>
                    <a:pt x="572" y="209"/>
                  </a:lnTo>
                  <a:lnTo>
                    <a:pt x="568" y="203"/>
                  </a:lnTo>
                  <a:lnTo>
                    <a:pt x="560" y="201"/>
                  </a:lnTo>
                  <a:lnTo>
                    <a:pt x="554" y="194"/>
                  </a:lnTo>
                  <a:lnTo>
                    <a:pt x="551" y="182"/>
                  </a:lnTo>
                  <a:lnTo>
                    <a:pt x="552" y="178"/>
                  </a:lnTo>
                  <a:lnTo>
                    <a:pt x="554" y="175"/>
                  </a:lnTo>
                  <a:lnTo>
                    <a:pt x="551" y="175"/>
                  </a:lnTo>
                  <a:lnTo>
                    <a:pt x="531" y="182"/>
                  </a:lnTo>
                  <a:lnTo>
                    <a:pt x="516" y="194"/>
                  </a:lnTo>
                  <a:lnTo>
                    <a:pt x="506" y="200"/>
                  </a:lnTo>
                  <a:lnTo>
                    <a:pt x="481" y="200"/>
                  </a:lnTo>
                  <a:lnTo>
                    <a:pt x="474" y="194"/>
                  </a:lnTo>
                  <a:lnTo>
                    <a:pt x="470" y="188"/>
                  </a:lnTo>
                  <a:lnTo>
                    <a:pt x="464" y="186"/>
                  </a:lnTo>
                  <a:lnTo>
                    <a:pt x="458" y="182"/>
                  </a:lnTo>
                  <a:lnTo>
                    <a:pt x="462" y="175"/>
                  </a:lnTo>
                  <a:lnTo>
                    <a:pt x="458" y="171"/>
                  </a:lnTo>
                  <a:lnTo>
                    <a:pt x="455" y="169"/>
                  </a:lnTo>
                  <a:lnTo>
                    <a:pt x="449" y="165"/>
                  </a:lnTo>
                  <a:lnTo>
                    <a:pt x="447" y="159"/>
                  </a:lnTo>
                  <a:lnTo>
                    <a:pt x="447" y="153"/>
                  </a:lnTo>
                  <a:lnTo>
                    <a:pt x="453" y="148"/>
                  </a:lnTo>
                  <a:lnTo>
                    <a:pt x="460" y="138"/>
                  </a:lnTo>
                  <a:lnTo>
                    <a:pt x="462" y="127"/>
                  </a:lnTo>
                  <a:lnTo>
                    <a:pt x="466" y="127"/>
                  </a:lnTo>
                  <a:lnTo>
                    <a:pt x="472" y="117"/>
                  </a:lnTo>
                  <a:lnTo>
                    <a:pt x="468" y="115"/>
                  </a:lnTo>
                  <a:lnTo>
                    <a:pt x="464" y="111"/>
                  </a:lnTo>
                  <a:lnTo>
                    <a:pt x="464" y="107"/>
                  </a:lnTo>
                  <a:lnTo>
                    <a:pt x="464" y="100"/>
                  </a:lnTo>
                  <a:lnTo>
                    <a:pt x="462" y="96"/>
                  </a:lnTo>
                  <a:lnTo>
                    <a:pt x="464" y="82"/>
                  </a:lnTo>
                  <a:lnTo>
                    <a:pt x="458" y="79"/>
                  </a:lnTo>
                  <a:lnTo>
                    <a:pt x="447" y="82"/>
                  </a:lnTo>
                  <a:lnTo>
                    <a:pt x="430" y="94"/>
                  </a:lnTo>
                  <a:lnTo>
                    <a:pt x="420" y="94"/>
                  </a:lnTo>
                  <a:lnTo>
                    <a:pt x="407" y="90"/>
                  </a:lnTo>
                  <a:lnTo>
                    <a:pt x="397" y="81"/>
                  </a:lnTo>
                  <a:lnTo>
                    <a:pt x="393" y="75"/>
                  </a:lnTo>
                  <a:lnTo>
                    <a:pt x="393" y="71"/>
                  </a:lnTo>
                  <a:lnTo>
                    <a:pt x="391" y="63"/>
                  </a:lnTo>
                  <a:lnTo>
                    <a:pt x="389" y="58"/>
                  </a:lnTo>
                  <a:lnTo>
                    <a:pt x="386" y="50"/>
                  </a:lnTo>
                  <a:lnTo>
                    <a:pt x="384" y="44"/>
                  </a:lnTo>
                  <a:lnTo>
                    <a:pt x="380" y="38"/>
                  </a:lnTo>
                  <a:lnTo>
                    <a:pt x="374" y="36"/>
                  </a:lnTo>
                  <a:lnTo>
                    <a:pt x="372" y="27"/>
                  </a:lnTo>
                  <a:lnTo>
                    <a:pt x="372" y="25"/>
                  </a:lnTo>
                  <a:lnTo>
                    <a:pt x="372" y="21"/>
                  </a:lnTo>
                  <a:lnTo>
                    <a:pt x="370" y="17"/>
                  </a:lnTo>
                  <a:lnTo>
                    <a:pt x="366" y="17"/>
                  </a:lnTo>
                  <a:lnTo>
                    <a:pt x="364" y="13"/>
                  </a:lnTo>
                  <a:lnTo>
                    <a:pt x="361" y="11"/>
                  </a:lnTo>
                  <a:lnTo>
                    <a:pt x="349" y="6"/>
                  </a:lnTo>
                  <a:lnTo>
                    <a:pt x="345" y="6"/>
                  </a:lnTo>
                  <a:lnTo>
                    <a:pt x="339" y="0"/>
                  </a:lnTo>
                  <a:lnTo>
                    <a:pt x="336" y="6"/>
                  </a:lnTo>
                  <a:lnTo>
                    <a:pt x="332" y="13"/>
                  </a:lnTo>
                  <a:lnTo>
                    <a:pt x="334" y="17"/>
                  </a:lnTo>
                  <a:lnTo>
                    <a:pt x="334" y="25"/>
                  </a:lnTo>
                  <a:lnTo>
                    <a:pt x="334" y="33"/>
                  </a:lnTo>
                  <a:lnTo>
                    <a:pt x="338" y="40"/>
                  </a:lnTo>
                  <a:lnTo>
                    <a:pt x="338" y="44"/>
                  </a:lnTo>
                  <a:lnTo>
                    <a:pt x="320" y="44"/>
                  </a:lnTo>
                  <a:lnTo>
                    <a:pt x="315" y="52"/>
                  </a:lnTo>
                  <a:lnTo>
                    <a:pt x="305" y="63"/>
                  </a:lnTo>
                  <a:lnTo>
                    <a:pt x="303" y="65"/>
                  </a:lnTo>
                  <a:lnTo>
                    <a:pt x="303" y="69"/>
                  </a:lnTo>
                  <a:lnTo>
                    <a:pt x="301" y="75"/>
                  </a:lnTo>
                  <a:lnTo>
                    <a:pt x="301" y="77"/>
                  </a:lnTo>
                  <a:lnTo>
                    <a:pt x="297" y="79"/>
                  </a:lnTo>
                  <a:lnTo>
                    <a:pt x="291" y="82"/>
                  </a:lnTo>
                  <a:lnTo>
                    <a:pt x="288" y="86"/>
                  </a:lnTo>
                  <a:lnTo>
                    <a:pt x="282" y="92"/>
                  </a:lnTo>
                  <a:lnTo>
                    <a:pt x="272" y="96"/>
                  </a:lnTo>
                  <a:lnTo>
                    <a:pt x="267" y="98"/>
                  </a:lnTo>
                  <a:lnTo>
                    <a:pt x="255" y="98"/>
                  </a:lnTo>
                  <a:lnTo>
                    <a:pt x="249" y="98"/>
                  </a:lnTo>
                  <a:lnTo>
                    <a:pt x="247" y="98"/>
                  </a:lnTo>
                  <a:lnTo>
                    <a:pt x="236" y="102"/>
                  </a:lnTo>
                  <a:lnTo>
                    <a:pt x="228" y="100"/>
                  </a:lnTo>
                  <a:lnTo>
                    <a:pt x="224" y="94"/>
                  </a:lnTo>
                  <a:lnTo>
                    <a:pt x="220" y="92"/>
                  </a:lnTo>
                  <a:lnTo>
                    <a:pt x="219" y="98"/>
                  </a:lnTo>
                  <a:lnTo>
                    <a:pt x="211" y="100"/>
                  </a:lnTo>
                  <a:lnTo>
                    <a:pt x="213" y="106"/>
                  </a:lnTo>
                  <a:lnTo>
                    <a:pt x="207" y="107"/>
                  </a:lnTo>
                  <a:lnTo>
                    <a:pt x="207" y="117"/>
                  </a:lnTo>
                  <a:lnTo>
                    <a:pt x="188" y="121"/>
                  </a:lnTo>
                  <a:lnTo>
                    <a:pt x="186" y="117"/>
                  </a:lnTo>
                  <a:lnTo>
                    <a:pt x="186" y="115"/>
                  </a:lnTo>
                  <a:lnTo>
                    <a:pt x="186" y="109"/>
                  </a:lnTo>
                  <a:lnTo>
                    <a:pt x="186" y="107"/>
                  </a:lnTo>
                  <a:lnTo>
                    <a:pt x="184" y="102"/>
                  </a:lnTo>
                  <a:lnTo>
                    <a:pt x="182" y="107"/>
                  </a:lnTo>
                  <a:lnTo>
                    <a:pt x="178" y="107"/>
                  </a:lnTo>
                  <a:lnTo>
                    <a:pt x="176" y="104"/>
                  </a:lnTo>
                  <a:lnTo>
                    <a:pt x="174" y="102"/>
                  </a:lnTo>
                  <a:lnTo>
                    <a:pt x="172" y="94"/>
                  </a:lnTo>
                  <a:lnTo>
                    <a:pt x="171" y="90"/>
                  </a:lnTo>
                  <a:lnTo>
                    <a:pt x="165" y="82"/>
                  </a:lnTo>
                  <a:lnTo>
                    <a:pt x="161" y="81"/>
                  </a:lnTo>
                  <a:lnTo>
                    <a:pt x="165" y="65"/>
                  </a:lnTo>
                  <a:lnTo>
                    <a:pt x="163" y="61"/>
                  </a:lnTo>
                  <a:lnTo>
                    <a:pt x="155" y="59"/>
                  </a:lnTo>
                  <a:lnTo>
                    <a:pt x="144" y="59"/>
                  </a:lnTo>
                  <a:lnTo>
                    <a:pt x="136" y="67"/>
                  </a:lnTo>
                  <a:lnTo>
                    <a:pt x="132" y="67"/>
                  </a:lnTo>
                  <a:lnTo>
                    <a:pt x="123" y="86"/>
                  </a:lnTo>
                  <a:lnTo>
                    <a:pt x="126" y="90"/>
                  </a:lnTo>
                  <a:lnTo>
                    <a:pt x="126" y="98"/>
                  </a:lnTo>
                  <a:lnTo>
                    <a:pt x="128" y="100"/>
                  </a:lnTo>
                  <a:lnTo>
                    <a:pt x="134" y="106"/>
                  </a:lnTo>
                  <a:lnTo>
                    <a:pt x="134" y="107"/>
                  </a:lnTo>
                  <a:lnTo>
                    <a:pt x="130" y="111"/>
                  </a:lnTo>
                  <a:lnTo>
                    <a:pt x="123" y="115"/>
                  </a:lnTo>
                  <a:lnTo>
                    <a:pt x="115" y="115"/>
                  </a:lnTo>
                  <a:lnTo>
                    <a:pt x="111" y="113"/>
                  </a:lnTo>
                  <a:lnTo>
                    <a:pt x="105" y="107"/>
                  </a:lnTo>
                  <a:lnTo>
                    <a:pt x="101" y="102"/>
                  </a:lnTo>
                  <a:lnTo>
                    <a:pt x="96" y="104"/>
                  </a:lnTo>
                  <a:lnTo>
                    <a:pt x="86" y="102"/>
                  </a:lnTo>
                  <a:lnTo>
                    <a:pt x="77" y="102"/>
                  </a:lnTo>
                  <a:lnTo>
                    <a:pt x="69" y="100"/>
                  </a:lnTo>
                  <a:lnTo>
                    <a:pt x="65" y="104"/>
                  </a:lnTo>
                  <a:lnTo>
                    <a:pt x="63" y="119"/>
                  </a:lnTo>
                  <a:lnTo>
                    <a:pt x="59" y="119"/>
                  </a:lnTo>
                  <a:lnTo>
                    <a:pt x="55" y="113"/>
                  </a:lnTo>
                  <a:lnTo>
                    <a:pt x="57" y="111"/>
                  </a:lnTo>
                  <a:lnTo>
                    <a:pt x="57" y="109"/>
                  </a:lnTo>
                  <a:lnTo>
                    <a:pt x="55" y="107"/>
                  </a:lnTo>
                  <a:lnTo>
                    <a:pt x="48" y="113"/>
                  </a:lnTo>
                  <a:lnTo>
                    <a:pt x="44" y="113"/>
                  </a:lnTo>
                  <a:lnTo>
                    <a:pt x="44" y="106"/>
                  </a:lnTo>
                  <a:lnTo>
                    <a:pt x="38" y="115"/>
                  </a:lnTo>
                  <a:lnTo>
                    <a:pt x="29" y="117"/>
                  </a:lnTo>
                  <a:lnTo>
                    <a:pt x="29" y="127"/>
                  </a:lnTo>
                  <a:lnTo>
                    <a:pt x="32" y="134"/>
                  </a:lnTo>
                  <a:lnTo>
                    <a:pt x="34" y="142"/>
                  </a:lnTo>
                  <a:lnTo>
                    <a:pt x="44" y="148"/>
                  </a:lnTo>
                  <a:lnTo>
                    <a:pt x="54" y="153"/>
                  </a:lnTo>
                  <a:lnTo>
                    <a:pt x="52" y="180"/>
                  </a:lnTo>
                  <a:lnTo>
                    <a:pt x="50" y="200"/>
                  </a:lnTo>
                  <a:lnTo>
                    <a:pt x="46" y="209"/>
                  </a:lnTo>
                  <a:lnTo>
                    <a:pt x="48" y="213"/>
                  </a:lnTo>
                  <a:lnTo>
                    <a:pt x="57" y="219"/>
                  </a:lnTo>
                  <a:lnTo>
                    <a:pt x="69" y="234"/>
                  </a:lnTo>
                  <a:lnTo>
                    <a:pt x="75" y="246"/>
                  </a:lnTo>
                  <a:lnTo>
                    <a:pt x="80" y="255"/>
                  </a:lnTo>
                  <a:lnTo>
                    <a:pt x="80" y="269"/>
                  </a:lnTo>
                  <a:lnTo>
                    <a:pt x="84" y="282"/>
                  </a:lnTo>
                  <a:lnTo>
                    <a:pt x="80" y="296"/>
                  </a:lnTo>
                  <a:lnTo>
                    <a:pt x="75" y="297"/>
                  </a:lnTo>
                  <a:lnTo>
                    <a:pt x="75" y="301"/>
                  </a:lnTo>
                  <a:lnTo>
                    <a:pt x="71" y="305"/>
                  </a:lnTo>
                  <a:lnTo>
                    <a:pt x="55" y="305"/>
                  </a:lnTo>
                  <a:lnTo>
                    <a:pt x="59" y="315"/>
                  </a:lnTo>
                  <a:lnTo>
                    <a:pt x="59" y="324"/>
                  </a:lnTo>
                  <a:lnTo>
                    <a:pt x="48" y="328"/>
                  </a:lnTo>
                  <a:lnTo>
                    <a:pt x="40" y="330"/>
                  </a:lnTo>
                  <a:lnTo>
                    <a:pt x="34" y="330"/>
                  </a:lnTo>
                  <a:lnTo>
                    <a:pt x="29" y="334"/>
                  </a:lnTo>
                  <a:lnTo>
                    <a:pt x="29" y="336"/>
                  </a:lnTo>
                  <a:lnTo>
                    <a:pt x="29" y="340"/>
                  </a:lnTo>
                  <a:lnTo>
                    <a:pt x="29" y="351"/>
                  </a:lnTo>
                  <a:lnTo>
                    <a:pt x="21" y="361"/>
                  </a:lnTo>
                  <a:lnTo>
                    <a:pt x="11" y="361"/>
                  </a:lnTo>
                  <a:lnTo>
                    <a:pt x="4" y="365"/>
                  </a:lnTo>
                  <a:lnTo>
                    <a:pt x="0" y="368"/>
                  </a:lnTo>
                  <a:lnTo>
                    <a:pt x="6" y="370"/>
                  </a:lnTo>
                  <a:close/>
                </a:path>
              </a:pathLst>
            </a:custGeom>
            <a:noFill/>
            <a:ln w="3175">
              <a:solidFill>
                <a:srgbClr val="8F5545"/>
              </a:solidFill>
              <a:round/>
              <a:headEnd/>
              <a:tailEnd/>
            </a:ln>
          </p:spPr>
          <p:txBody>
            <a:bodyPr/>
            <a:lstStyle/>
            <a:p>
              <a:endParaRPr lang="es-MX">
                <a:latin typeface="Calibri" pitchFamily="34" charset="0"/>
              </a:endParaRPr>
            </a:p>
          </p:txBody>
        </p:sp>
        <p:sp>
          <p:nvSpPr>
            <p:cNvPr id="31770" name="Freeform 32"/>
            <p:cNvSpPr>
              <a:spLocks/>
            </p:cNvSpPr>
            <p:nvPr/>
          </p:nvSpPr>
          <p:spPr bwMode="auto">
            <a:xfrm>
              <a:off x="4438650" y="4899025"/>
              <a:ext cx="603250" cy="798513"/>
            </a:xfrm>
            <a:custGeom>
              <a:avLst/>
              <a:gdLst>
                <a:gd name="T0" fmla="*/ 2147483647 w 380"/>
                <a:gd name="T1" fmla="*/ 2147483647 h 503"/>
                <a:gd name="T2" fmla="*/ 2147483647 w 380"/>
                <a:gd name="T3" fmla="*/ 2147483647 h 503"/>
                <a:gd name="T4" fmla="*/ 2147483647 w 380"/>
                <a:gd name="T5" fmla="*/ 2147483647 h 503"/>
                <a:gd name="T6" fmla="*/ 2147483647 w 380"/>
                <a:gd name="T7" fmla="*/ 2147483647 h 503"/>
                <a:gd name="T8" fmla="*/ 2147483647 w 380"/>
                <a:gd name="T9" fmla="*/ 2147483647 h 503"/>
                <a:gd name="T10" fmla="*/ 2147483647 w 380"/>
                <a:gd name="T11" fmla="*/ 2147483647 h 503"/>
                <a:gd name="T12" fmla="*/ 2147483647 w 380"/>
                <a:gd name="T13" fmla="*/ 2147483647 h 503"/>
                <a:gd name="T14" fmla="*/ 2147483647 w 380"/>
                <a:gd name="T15" fmla="*/ 2147483647 h 503"/>
                <a:gd name="T16" fmla="*/ 2147483647 w 380"/>
                <a:gd name="T17" fmla="*/ 2147483647 h 503"/>
                <a:gd name="T18" fmla="*/ 2147483647 w 380"/>
                <a:gd name="T19" fmla="*/ 2147483647 h 503"/>
                <a:gd name="T20" fmla="*/ 2147483647 w 380"/>
                <a:gd name="T21" fmla="*/ 2147483647 h 503"/>
                <a:gd name="T22" fmla="*/ 2147483647 w 380"/>
                <a:gd name="T23" fmla="*/ 2147483647 h 503"/>
                <a:gd name="T24" fmla="*/ 2147483647 w 380"/>
                <a:gd name="T25" fmla="*/ 2147483647 h 503"/>
                <a:gd name="T26" fmla="*/ 2147483647 w 380"/>
                <a:gd name="T27" fmla="*/ 2147483647 h 503"/>
                <a:gd name="T28" fmla="*/ 2147483647 w 380"/>
                <a:gd name="T29" fmla="*/ 2147483647 h 503"/>
                <a:gd name="T30" fmla="*/ 2147483647 w 380"/>
                <a:gd name="T31" fmla="*/ 2147483647 h 503"/>
                <a:gd name="T32" fmla="*/ 2147483647 w 380"/>
                <a:gd name="T33" fmla="*/ 2147483647 h 503"/>
                <a:gd name="T34" fmla="*/ 2147483647 w 380"/>
                <a:gd name="T35" fmla="*/ 2147483647 h 503"/>
                <a:gd name="T36" fmla="*/ 2147483647 w 380"/>
                <a:gd name="T37" fmla="*/ 2147483647 h 503"/>
                <a:gd name="T38" fmla="*/ 2147483647 w 380"/>
                <a:gd name="T39" fmla="*/ 2147483647 h 503"/>
                <a:gd name="T40" fmla="*/ 2147483647 w 380"/>
                <a:gd name="T41" fmla="*/ 2147483647 h 503"/>
                <a:gd name="T42" fmla="*/ 2147483647 w 380"/>
                <a:gd name="T43" fmla="*/ 2147483647 h 503"/>
                <a:gd name="T44" fmla="*/ 2147483647 w 380"/>
                <a:gd name="T45" fmla="*/ 2147483647 h 503"/>
                <a:gd name="T46" fmla="*/ 2147483647 w 380"/>
                <a:gd name="T47" fmla="*/ 2147483647 h 503"/>
                <a:gd name="T48" fmla="*/ 2147483647 w 380"/>
                <a:gd name="T49" fmla="*/ 2147483647 h 503"/>
                <a:gd name="T50" fmla="*/ 2147483647 w 380"/>
                <a:gd name="T51" fmla="*/ 2147483647 h 503"/>
                <a:gd name="T52" fmla="*/ 2147483647 w 380"/>
                <a:gd name="T53" fmla="*/ 0 h 503"/>
                <a:gd name="T54" fmla="*/ 2147483647 w 380"/>
                <a:gd name="T55" fmla="*/ 2147483647 h 503"/>
                <a:gd name="T56" fmla="*/ 2147483647 w 380"/>
                <a:gd name="T57" fmla="*/ 2147483647 h 503"/>
                <a:gd name="T58" fmla="*/ 2147483647 w 380"/>
                <a:gd name="T59" fmla="*/ 2147483647 h 503"/>
                <a:gd name="T60" fmla="*/ 2147483647 w 380"/>
                <a:gd name="T61" fmla="*/ 2147483647 h 503"/>
                <a:gd name="T62" fmla="*/ 2147483647 w 380"/>
                <a:gd name="T63" fmla="*/ 2147483647 h 503"/>
                <a:gd name="T64" fmla="*/ 2147483647 w 380"/>
                <a:gd name="T65" fmla="*/ 2147483647 h 503"/>
                <a:gd name="T66" fmla="*/ 2147483647 w 380"/>
                <a:gd name="T67" fmla="*/ 2147483647 h 503"/>
                <a:gd name="T68" fmla="*/ 2147483647 w 380"/>
                <a:gd name="T69" fmla="*/ 2147483647 h 503"/>
                <a:gd name="T70" fmla="*/ 2147483647 w 380"/>
                <a:gd name="T71" fmla="*/ 2147483647 h 503"/>
                <a:gd name="T72" fmla="*/ 2147483647 w 380"/>
                <a:gd name="T73" fmla="*/ 2147483647 h 503"/>
                <a:gd name="T74" fmla="*/ 2147483647 w 380"/>
                <a:gd name="T75" fmla="*/ 2147483647 h 503"/>
                <a:gd name="T76" fmla="*/ 2147483647 w 380"/>
                <a:gd name="T77" fmla="*/ 2147483647 h 503"/>
                <a:gd name="T78" fmla="*/ 2147483647 w 380"/>
                <a:gd name="T79" fmla="*/ 2147483647 h 503"/>
                <a:gd name="T80" fmla="*/ 2147483647 w 380"/>
                <a:gd name="T81" fmla="*/ 2147483647 h 503"/>
                <a:gd name="T82" fmla="*/ 2147483647 w 380"/>
                <a:gd name="T83" fmla="*/ 2147483647 h 503"/>
                <a:gd name="T84" fmla="*/ 2147483647 w 380"/>
                <a:gd name="T85" fmla="*/ 2147483647 h 503"/>
                <a:gd name="T86" fmla="*/ 2147483647 w 380"/>
                <a:gd name="T87" fmla="*/ 2147483647 h 503"/>
                <a:gd name="T88" fmla="*/ 2147483647 w 380"/>
                <a:gd name="T89" fmla="*/ 2147483647 h 503"/>
                <a:gd name="T90" fmla="*/ 2147483647 w 380"/>
                <a:gd name="T91" fmla="*/ 2147483647 h 503"/>
                <a:gd name="T92" fmla="*/ 2147483647 w 380"/>
                <a:gd name="T93" fmla="*/ 2147483647 h 503"/>
                <a:gd name="T94" fmla="*/ 2147483647 w 380"/>
                <a:gd name="T95" fmla="*/ 2147483647 h 503"/>
                <a:gd name="T96" fmla="*/ 2147483647 w 380"/>
                <a:gd name="T97" fmla="*/ 2147483647 h 503"/>
                <a:gd name="T98" fmla="*/ 2147483647 w 380"/>
                <a:gd name="T99" fmla="*/ 2147483647 h 503"/>
                <a:gd name="T100" fmla="*/ 2147483647 w 380"/>
                <a:gd name="T101" fmla="*/ 2147483647 h 503"/>
                <a:gd name="T102" fmla="*/ 2147483647 w 380"/>
                <a:gd name="T103" fmla="*/ 2147483647 h 503"/>
                <a:gd name="T104" fmla="*/ 2147483647 w 380"/>
                <a:gd name="T105" fmla="*/ 2147483647 h 503"/>
                <a:gd name="T106" fmla="*/ 0 w 380"/>
                <a:gd name="T107" fmla="*/ 2147483647 h 503"/>
                <a:gd name="T108" fmla="*/ 2147483647 w 380"/>
                <a:gd name="T109" fmla="*/ 2147483647 h 503"/>
                <a:gd name="T110" fmla="*/ 2147483647 w 380"/>
                <a:gd name="T111" fmla="*/ 2147483647 h 503"/>
                <a:gd name="T112" fmla="*/ 2147483647 w 380"/>
                <a:gd name="T113" fmla="*/ 2147483647 h 5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80"/>
                <a:gd name="T172" fmla="*/ 0 h 503"/>
                <a:gd name="T173" fmla="*/ 380 w 380"/>
                <a:gd name="T174" fmla="*/ 503 h 50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80" h="503">
                  <a:moveTo>
                    <a:pt x="102" y="491"/>
                  </a:moveTo>
                  <a:lnTo>
                    <a:pt x="102" y="495"/>
                  </a:lnTo>
                  <a:lnTo>
                    <a:pt x="106" y="495"/>
                  </a:lnTo>
                  <a:lnTo>
                    <a:pt x="113" y="489"/>
                  </a:lnTo>
                  <a:lnTo>
                    <a:pt x="115" y="491"/>
                  </a:lnTo>
                  <a:lnTo>
                    <a:pt x="115" y="493"/>
                  </a:lnTo>
                  <a:lnTo>
                    <a:pt x="113" y="495"/>
                  </a:lnTo>
                  <a:lnTo>
                    <a:pt x="119" y="503"/>
                  </a:lnTo>
                  <a:lnTo>
                    <a:pt x="121" y="501"/>
                  </a:lnTo>
                  <a:lnTo>
                    <a:pt x="123" y="486"/>
                  </a:lnTo>
                  <a:lnTo>
                    <a:pt x="127" y="482"/>
                  </a:lnTo>
                  <a:lnTo>
                    <a:pt x="135" y="484"/>
                  </a:lnTo>
                  <a:lnTo>
                    <a:pt x="144" y="484"/>
                  </a:lnTo>
                  <a:lnTo>
                    <a:pt x="156" y="486"/>
                  </a:lnTo>
                  <a:lnTo>
                    <a:pt x="159" y="484"/>
                  </a:lnTo>
                  <a:lnTo>
                    <a:pt x="163" y="489"/>
                  </a:lnTo>
                  <a:lnTo>
                    <a:pt x="169" y="495"/>
                  </a:lnTo>
                  <a:lnTo>
                    <a:pt x="173" y="497"/>
                  </a:lnTo>
                  <a:lnTo>
                    <a:pt x="181" y="497"/>
                  </a:lnTo>
                  <a:lnTo>
                    <a:pt x="188" y="493"/>
                  </a:lnTo>
                  <a:lnTo>
                    <a:pt x="192" y="489"/>
                  </a:lnTo>
                  <a:lnTo>
                    <a:pt x="192" y="488"/>
                  </a:lnTo>
                  <a:lnTo>
                    <a:pt x="186" y="482"/>
                  </a:lnTo>
                  <a:lnTo>
                    <a:pt x="184" y="480"/>
                  </a:lnTo>
                  <a:lnTo>
                    <a:pt x="184" y="474"/>
                  </a:lnTo>
                  <a:lnTo>
                    <a:pt x="181" y="470"/>
                  </a:lnTo>
                  <a:lnTo>
                    <a:pt x="190" y="449"/>
                  </a:lnTo>
                  <a:lnTo>
                    <a:pt x="194" y="449"/>
                  </a:lnTo>
                  <a:lnTo>
                    <a:pt x="202" y="441"/>
                  </a:lnTo>
                  <a:lnTo>
                    <a:pt x="215" y="441"/>
                  </a:lnTo>
                  <a:lnTo>
                    <a:pt x="221" y="443"/>
                  </a:lnTo>
                  <a:lnTo>
                    <a:pt x="223" y="447"/>
                  </a:lnTo>
                  <a:lnTo>
                    <a:pt x="219" y="463"/>
                  </a:lnTo>
                  <a:lnTo>
                    <a:pt x="223" y="466"/>
                  </a:lnTo>
                  <a:lnTo>
                    <a:pt x="229" y="472"/>
                  </a:lnTo>
                  <a:lnTo>
                    <a:pt x="230" y="476"/>
                  </a:lnTo>
                  <a:lnTo>
                    <a:pt x="232" y="484"/>
                  </a:lnTo>
                  <a:lnTo>
                    <a:pt x="234" y="486"/>
                  </a:lnTo>
                  <a:lnTo>
                    <a:pt x="236" y="489"/>
                  </a:lnTo>
                  <a:lnTo>
                    <a:pt x="240" y="489"/>
                  </a:lnTo>
                  <a:lnTo>
                    <a:pt x="242" y="484"/>
                  </a:lnTo>
                  <a:lnTo>
                    <a:pt x="244" y="489"/>
                  </a:lnTo>
                  <a:lnTo>
                    <a:pt x="246" y="489"/>
                  </a:lnTo>
                  <a:lnTo>
                    <a:pt x="244" y="491"/>
                  </a:lnTo>
                  <a:lnTo>
                    <a:pt x="244" y="497"/>
                  </a:lnTo>
                  <a:lnTo>
                    <a:pt x="244" y="501"/>
                  </a:lnTo>
                  <a:lnTo>
                    <a:pt x="248" y="503"/>
                  </a:lnTo>
                  <a:lnTo>
                    <a:pt x="265" y="501"/>
                  </a:lnTo>
                  <a:lnTo>
                    <a:pt x="265" y="489"/>
                  </a:lnTo>
                  <a:lnTo>
                    <a:pt x="271" y="488"/>
                  </a:lnTo>
                  <a:lnTo>
                    <a:pt x="269" y="482"/>
                  </a:lnTo>
                  <a:lnTo>
                    <a:pt x="277" y="480"/>
                  </a:lnTo>
                  <a:lnTo>
                    <a:pt x="280" y="474"/>
                  </a:lnTo>
                  <a:lnTo>
                    <a:pt x="282" y="476"/>
                  </a:lnTo>
                  <a:lnTo>
                    <a:pt x="286" y="482"/>
                  </a:lnTo>
                  <a:lnTo>
                    <a:pt x="294" y="484"/>
                  </a:lnTo>
                  <a:lnTo>
                    <a:pt x="305" y="480"/>
                  </a:lnTo>
                  <a:lnTo>
                    <a:pt x="309" y="480"/>
                  </a:lnTo>
                  <a:lnTo>
                    <a:pt x="315" y="480"/>
                  </a:lnTo>
                  <a:lnTo>
                    <a:pt x="325" y="480"/>
                  </a:lnTo>
                  <a:lnTo>
                    <a:pt x="330" y="478"/>
                  </a:lnTo>
                  <a:lnTo>
                    <a:pt x="340" y="474"/>
                  </a:lnTo>
                  <a:lnTo>
                    <a:pt x="346" y="468"/>
                  </a:lnTo>
                  <a:lnTo>
                    <a:pt x="349" y="466"/>
                  </a:lnTo>
                  <a:lnTo>
                    <a:pt x="355" y="461"/>
                  </a:lnTo>
                  <a:lnTo>
                    <a:pt x="359" y="459"/>
                  </a:lnTo>
                  <a:lnTo>
                    <a:pt x="359" y="457"/>
                  </a:lnTo>
                  <a:lnTo>
                    <a:pt x="361" y="451"/>
                  </a:lnTo>
                  <a:lnTo>
                    <a:pt x="361" y="447"/>
                  </a:lnTo>
                  <a:lnTo>
                    <a:pt x="363" y="445"/>
                  </a:lnTo>
                  <a:lnTo>
                    <a:pt x="374" y="434"/>
                  </a:lnTo>
                  <a:lnTo>
                    <a:pt x="378" y="426"/>
                  </a:lnTo>
                  <a:lnTo>
                    <a:pt x="376" y="426"/>
                  </a:lnTo>
                  <a:lnTo>
                    <a:pt x="376" y="420"/>
                  </a:lnTo>
                  <a:lnTo>
                    <a:pt x="380" y="418"/>
                  </a:lnTo>
                  <a:lnTo>
                    <a:pt x="373" y="416"/>
                  </a:lnTo>
                  <a:lnTo>
                    <a:pt x="371" y="409"/>
                  </a:lnTo>
                  <a:lnTo>
                    <a:pt x="369" y="405"/>
                  </a:lnTo>
                  <a:lnTo>
                    <a:pt x="365" y="405"/>
                  </a:lnTo>
                  <a:lnTo>
                    <a:pt x="361" y="409"/>
                  </a:lnTo>
                  <a:lnTo>
                    <a:pt x="359" y="401"/>
                  </a:lnTo>
                  <a:lnTo>
                    <a:pt x="355" y="395"/>
                  </a:lnTo>
                  <a:lnTo>
                    <a:pt x="348" y="395"/>
                  </a:lnTo>
                  <a:lnTo>
                    <a:pt x="342" y="397"/>
                  </a:lnTo>
                  <a:lnTo>
                    <a:pt x="336" y="399"/>
                  </a:lnTo>
                  <a:lnTo>
                    <a:pt x="332" y="407"/>
                  </a:lnTo>
                  <a:lnTo>
                    <a:pt x="328" y="407"/>
                  </a:lnTo>
                  <a:lnTo>
                    <a:pt x="326" y="403"/>
                  </a:lnTo>
                  <a:lnTo>
                    <a:pt x="325" y="399"/>
                  </a:lnTo>
                  <a:lnTo>
                    <a:pt x="323" y="399"/>
                  </a:lnTo>
                  <a:lnTo>
                    <a:pt x="309" y="382"/>
                  </a:lnTo>
                  <a:lnTo>
                    <a:pt x="303" y="376"/>
                  </a:lnTo>
                  <a:lnTo>
                    <a:pt x="298" y="374"/>
                  </a:lnTo>
                  <a:lnTo>
                    <a:pt x="292" y="372"/>
                  </a:lnTo>
                  <a:lnTo>
                    <a:pt x="292" y="370"/>
                  </a:lnTo>
                  <a:lnTo>
                    <a:pt x="288" y="369"/>
                  </a:lnTo>
                  <a:lnTo>
                    <a:pt x="286" y="365"/>
                  </a:lnTo>
                  <a:lnTo>
                    <a:pt x="282" y="361"/>
                  </a:lnTo>
                  <a:lnTo>
                    <a:pt x="282" y="355"/>
                  </a:lnTo>
                  <a:lnTo>
                    <a:pt x="286" y="345"/>
                  </a:lnTo>
                  <a:lnTo>
                    <a:pt x="288" y="332"/>
                  </a:lnTo>
                  <a:lnTo>
                    <a:pt x="294" y="328"/>
                  </a:lnTo>
                  <a:lnTo>
                    <a:pt x="300" y="324"/>
                  </a:lnTo>
                  <a:lnTo>
                    <a:pt x="301" y="319"/>
                  </a:lnTo>
                  <a:lnTo>
                    <a:pt x="307" y="311"/>
                  </a:lnTo>
                  <a:lnTo>
                    <a:pt x="307" y="307"/>
                  </a:lnTo>
                  <a:lnTo>
                    <a:pt x="309" y="301"/>
                  </a:lnTo>
                  <a:lnTo>
                    <a:pt x="311" y="299"/>
                  </a:lnTo>
                  <a:lnTo>
                    <a:pt x="309" y="296"/>
                  </a:lnTo>
                  <a:lnTo>
                    <a:pt x="307" y="296"/>
                  </a:lnTo>
                  <a:lnTo>
                    <a:pt x="307" y="290"/>
                  </a:lnTo>
                  <a:lnTo>
                    <a:pt x="309" y="286"/>
                  </a:lnTo>
                  <a:lnTo>
                    <a:pt x="313" y="282"/>
                  </a:lnTo>
                  <a:lnTo>
                    <a:pt x="315" y="280"/>
                  </a:lnTo>
                  <a:lnTo>
                    <a:pt x="321" y="280"/>
                  </a:lnTo>
                  <a:lnTo>
                    <a:pt x="323" y="278"/>
                  </a:lnTo>
                  <a:lnTo>
                    <a:pt x="330" y="278"/>
                  </a:lnTo>
                  <a:lnTo>
                    <a:pt x="336" y="278"/>
                  </a:lnTo>
                  <a:lnTo>
                    <a:pt x="340" y="274"/>
                  </a:lnTo>
                  <a:lnTo>
                    <a:pt x="349" y="267"/>
                  </a:lnTo>
                  <a:lnTo>
                    <a:pt x="342" y="263"/>
                  </a:lnTo>
                  <a:lnTo>
                    <a:pt x="325" y="261"/>
                  </a:lnTo>
                  <a:lnTo>
                    <a:pt x="319" y="263"/>
                  </a:lnTo>
                  <a:lnTo>
                    <a:pt x="309" y="259"/>
                  </a:lnTo>
                  <a:lnTo>
                    <a:pt x="303" y="251"/>
                  </a:lnTo>
                  <a:lnTo>
                    <a:pt x="296" y="253"/>
                  </a:lnTo>
                  <a:lnTo>
                    <a:pt x="292" y="251"/>
                  </a:lnTo>
                  <a:lnTo>
                    <a:pt x="282" y="244"/>
                  </a:lnTo>
                  <a:lnTo>
                    <a:pt x="282" y="236"/>
                  </a:lnTo>
                  <a:lnTo>
                    <a:pt x="286" y="230"/>
                  </a:lnTo>
                  <a:lnTo>
                    <a:pt x="288" y="226"/>
                  </a:lnTo>
                  <a:lnTo>
                    <a:pt x="292" y="219"/>
                  </a:lnTo>
                  <a:lnTo>
                    <a:pt x="292" y="207"/>
                  </a:lnTo>
                  <a:lnTo>
                    <a:pt x="292" y="194"/>
                  </a:lnTo>
                  <a:lnTo>
                    <a:pt x="296" y="192"/>
                  </a:lnTo>
                  <a:lnTo>
                    <a:pt x="307" y="159"/>
                  </a:lnTo>
                  <a:lnTo>
                    <a:pt x="315" y="140"/>
                  </a:lnTo>
                  <a:lnTo>
                    <a:pt x="326" y="127"/>
                  </a:lnTo>
                  <a:lnTo>
                    <a:pt x="338" y="117"/>
                  </a:lnTo>
                  <a:lnTo>
                    <a:pt x="326" y="117"/>
                  </a:lnTo>
                  <a:lnTo>
                    <a:pt x="315" y="111"/>
                  </a:lnTo>
                  <a:lnTo>
                    <a:pt x="307" y="107"/>
                  </a:lnTo>
                  <a:lnTo>
                    <a:pt x="301" y="104"/>
                  </a:lnTo>
                  <a:lnTo>
                    <a:pt x="294" y="104"/>
                  </a:lnTo>
                  <a:lnTo>
                    <a:pt x="271" y="127"/>
                  </a:lnTo>
                  <a:lnTo>
                    <a:pt x="263" y="123"/>
                  </a:lnTo>
                  <a:lnTo>
                    <a:pt x="259" y="115"/>
                  </a:lnTo>
                  <a:lnTo>
                    <a:pt x="259" y="111"/>
                  </a:lnTo>
                  <a:lnTo>
                    <a:pt x="257" y="109"/>
                  </a:lnTo>
                  <a:lnTo>
                    <a:pt x="252" y="109"/>
                  </a:lnTo>
                  <a:lnTo>
                    <a:pt x="252" y="104"/>
                  </a:lnTo>
                  <a:lnTo>
                    <a:pt x="246" y="104"/>
                  </a:lnTo>
                  <a:lnTo>
                    <a:pt x="248" y="96"/>
                  </a:lnTo>
                  <a:lnTo>
                    <a:pt x="240" y="94"/>
                  </a:lnTo>
                  <a:lnTo>
                    <a:pt x="240" y="90"/>
                  </a:lnTo>
                  <a:lnTo>
                    <a:pt x="242" y="86"/>
                  </a:lnTo>
                  <a:lnTo>
                    <a:pt x="246" y="84"/>
                  </a:lnTo>
                  <a:lnTo>
                    <a:pt x="250" y="83"/>
                  </a:lnTo>
                  <a:lnTo>
                    <a:pt x="252" y="83"/>
                  </a:lnTo>
                  <a:lnTo>
                    <a:pt x="254" y="79"/>
                  </a:lnTo>
                  <a:lnTo>
                    <a:pt x="250" y="77"/>
                  </a:lnTo>
                  <a:lnTo>
                    <a:pt x="246" y="77"/>
                  </a:lnTo>
                  <a:lnTo>
                    <a:pt x="246" y="75"/>
                  </a:lnTo>
                  <a:lnTo>
                    <a:pt x="242" y="69"/>
                  </a:lnTo>
                  <a:lnTo>
                    <a:pt x="244" y="61"/>
                  </a:lnTo>
                  <a:lnTo>
                    <a:pt x="246" y="59"/>
                  </a:lnTo>
                  <a:lnTo>
                    <a:pt x="250" y="56"/>
                  </a:lnTo>
                  <a:lnTo>
                    <a:pt x="252" y="52"/>
                  </a:lnTo>
                  <a:lnTo>
                    <a:pt x="257" y="52"/>
                  </a:lnTo>
                  <a:lnTo>
                    <a:pt x="261" y="52"/>
                  </a:lnTo>
                  <a:lnTo>
                    <a:pt x="267" y="52"/>
                  </a:lnTo>
                  <a:lnTo>
                    <a:pt x="271" y="50"/>
                  </a:lnTo>
                  <a:lnTo>
                    <a:pt x="267" y="46"/>
                  </a:lnTo>
                  <a:lnTo>
                    <a:pt x="263" y="44"/>
                  </a:lnTo>
                  <a:lnTo>
                    <a:pt x="257" y="44"/>
                  </a:lnTo>
                  <a:lnTo>
                    <a:pt x="255" y="42"/>
                  </a:lnTo>
                  <a:lnTo>
                    <a:pt x="254" y="40"/>
                  </a:lnTo>
                  <a:lnTo>
                    <a:pt x="254" y="36"/>
                  </a:lnTo>
                  <a:lnTo>
                    <a:pt x="255" y="36"/>
                  </a:lnTo>
                  <a:lnTo>
                    <a:pt x="254" y="35"/>
                  </a:lnTo>
                  <a:lnTo>
                    <a:pt x="252" y="33"/>
                  </a:lnTo>
                  <a:lnTo>
                    <a:pt x="252" y="29"/>
                  </a:lnTo>
                  <a:lnTo>
                    <a:pt x="244" y="25"/>
                  </a:lnTo>
                  <a:lnTo>
                    <a:pt x="240" y="23"/>
                  </a:lnTo>
                  <a:lnTo>
                    <a:pt x="248" y="13"/>
                  </a:lnTo>
                  <a:lnTo>
                    <a:pt x="254" y="6"/>
                  </a:lnTo>
                  <a:lnTo>
                    <a:pt x="242" y="0"/>
                  </a:lnTo>
                  <a:lnTo>
                    <a:pt x="238" y="0"/>
                  </a:lnTo>
                  <a:lnTo>
                    <a:pt x="232" y="0"/>
                  </a:lnTo>
                  <a:lnTo>
                    <a:pt x="227" y="0"/>
                  </a:lnTo>
                  <a:lnTo>
                    <a:pt x="223" y="6"/>
                  </a:lnTo>
                  <a:lnTo>
                    <a:pt x="227" y="15"/>
                  </a:lnTo>
                  <a:lnTo>
                    <a:pt x="232" y="27"/>
                  </a:lnTo>
                  <a:lnTo>
                    <a:pt x="227" y="35"/>
                  </a:lnTo>
                  <a:lnTo>
                    <a:pt x="219" y="42"/>
                  </a:lnTo>
                  <a:lnTo>
                    <a:pt x="211" y="46"/>
                  </a:lnTo>
                  <a:lnTo>
                    <a:pt x="206" y="44"/>
                  </a:lnTo>
                  <a:lnTo>
                    <a:pt x="206" y="50"/>
                  </a:lnTo>
                  <a:lnTo>
                    <a:pt x="200" y="59"/>
                  </a:lnTo>
                  <a:lnTo>
                    <a:pt x="196" y="59"/>
                  </a:lnTo>
                  <a:lnTo>
                    <a:pt x="188" y="71"/>
                  </a:lnTo>
                  <a:lnTo>
                    <a:pt x="184" y="71"/>
                  </a:lnTo>
                  <a:lnTo>
                    <a:pt x="173" y="77"/>
                  </a:lnTo>
                  <a:lnTo>
                    <a:pt x="167" y="81"/>
                  </a:lnTo>
                  <a:lnTo>
                    <a:pt x="163" y="83"/>
                  </a:lnTo>
                  <a:lnTo>
                    <a:pt x="161" y="86"/>
                  </a:lnTo>
                  <a:lnTo>
                    <a:pt x="163" y="88"/>
                  </a:lnTo>
                  <a:lnTo>
                    <a:pt x="167" y="88"/>
                  </a:lnTo>
                  <a:lnTo>
                    <a:pt x="169" y="88"/>
                  </a:lnTo>
                  <a:lnTo>
                    <a:pt x="173" y="86"/>
                  </a:lnTo>
                  <a:lnTo>
                    <a:pt x="177" y="86"/>
                  </a:lnTo>
                  <a:lnTo>
                    <a:pt x="179" y="90"/>
                  </a:lnTo>
                  <a:lnTo>
                    <a:pt x="183" y="94"/>
                  </a:lnTo>
                  <a:lnTo>
                    <a:pt x="184" y="96"/>
                  </a:lnTo>
                  <a:lnTo>
                    <a:pt x="184" y="100"/>
                  </a:lnTo>
                  <a:lnTo>
                    <a:pt x="184" y="104"/>
                  </a:lnTo>
                  <a:lnTo>
                    <a:pt x="184" y="107"/>
                  </a:lnTo>
                  <a:lnTo>
                    <a:pt x="183" y="113"/>
                  </a:lnTo>
                  <a:lnTo>
                    <a:pt x="179" y="113"/>
                  </a:lnTo>
                  <a:lnTo>
                    <a:pt x="163" y="106"/>
                  </a:lnTo>
                  <a:lnTo>
                    <a:pt x="163" y="109"/>
                  </a:lnTo>
                  <a:lnTo>
                    <a:pt x="169" y="115"/>
                  </a:lnTo>
                  <a:lnTo>
                    <a:pt x="171" y="117"/>
                  </a:lnTo>
                  <a:lnTo>
                    <a:pt x="171" y="121"/>
                  </a:lnTo>
                  <a:lnTo>
                    <a:pt x="171" y="127"/>
                  </a:lnTo>
                  <a:lnTo>
                    <a:pt x="169" y="134"/>
                  </a:lnTo>
                  <a:lnTo>
                    <a:pt x="159" y="134"/>
                  </a:lnTo>
                  <a:lnTo>
                    <a:pt x="156" y="140"/>
                  </a:lnTo>
                  <a:lnTo>
                    <a:pt x="156" y="150"/>
                  </a:lnTo>
                  <a:lnTo>
                    <a:pt x="156" y="159"/>
                  </a:lnTo>
                  <a:lnTo>
                    <a:pt x="158" y="171"/>
                  </a:lnTo>
                  <a:lnTo>
                    <a:pt x="156" y="180"/>
                  </a:lnTo>
                  <a:lnTo>
                    <a:pt x="161" y="182"/>
                  </a:lnTo>
                  <a:lnTo>
                    <a:pt x="165" y="180"/>
                  </a:lnTo>
                  <a:lnTo>
                    <a:pt x="169" y="182"/>
                  </a:lnTo>
                  <a:lnTo>
                    <a:pt x="175" y="182"/>
                  </a:lnTo>
                  <a:lnTo>
                    <a:pt x="179" y="178"/>
                  </a:lnTo>
                  <a:lnTo>
                    <a:pt x="188" y="182"/>
                  </a:lnTo>
                  <a:lnTo>
                    <a:pt x="194" y="184"/>
                  </a:lnTo>
                  <a:lnTo>
                    <a:pt x="198" y="190"/>
                  </a:lnTo>
                  <a:lnTo>
                    <a:pt x="198" y="198"/>
                  </a:lnTo>
                  <a:lnTo>
                    <a:pt x="202" y="200"/>
                  </a:lnTo>
                  <a:lnTo>
                    <a:pt x="207" y="200"/>
                  </a:lnTo>
                  <a:lnTo>
                    <a:pt x="213" y="209"/>
                  </a:lnTo>
                  <a:lnTo>
                    <a:pt x="213" y="215"/>
                  </a:lnTo>
                  <a:lnTo>
                    <a:pt x="215" y="221"/>
                  </a:lnTo>
                  <a:lnTo>
                    <a:pt x="219" y="221"/>
                  </a:lnTo>
                  <a:lnTo>
                    <a:pt x="219" y="217"/>
                  </a:lnTo>
                  <a:lnTo>
                    <a:pt x="227" y="223"/>
                  </a:lnTo>
                  <a:lnTo>
                    <a:pt x="230" y="232"/>
                  </a:lnTo>
                  <a:lnTo>
                    <a:pt x="234" y="238"/>
                  </a:lnTo>
                  <a:lnTo>
                    <a:pt x="238" y="240"/>
                  </a:lnTo>
                  <a:lnTo>
                    <a:pt x="244" y="244"/>
                  </a:lnTo>
                  <a:lnTo>
                    <a:pt x="250" y="250"/>
                  </a:lnTo>
                  <a:lnTo>
                    <a:pt x="246" y="255"/>
                  </a:lnTo>
                  <a:lnTo>
                    <a:pt x="236" y="257"/>
                  </a:lnTo>
                  <a:lnTo>
                    <a:pt x="225" y="257"/>
                  </a:lnTo>
                  <a:lnTo>
                    <a:pt x="219" y="255"/>
                  </a:lnTo>
                  <a:lnTo>
                    <a:pt x="215" y="259"/>
                  </a:lnTo>
                  <a:lnTo>
                    <a:pt x="213" y="267"/>
                  </a:lnTo>
                  <a:lnTo>
                    <a:pt x="206" y="273"/>
                  </a:lnTo>
                  <a:lnTo>
                    <a:pt x="198" y="271"/>
                  </a:lnTo>
                  <a:lnTo>
                    <a:pt x="198" y="265"/>
                  </a:lnTo>
                  <a:lnTo>
                    <a:pt x="206" y="263"/>
                  </a:lnTo>
                  <a:lnTo>
                    <a:pt x="206" y="259"/>
                  </a:lnTo>
                  <a:lnTo>
                    <a:pt x="196" y="257"/>
                  </a:lnTo>
                  <a:lnTo>
                    <a:pt x="188" y="253"/>
                  </a:lnTo>
                  <a:lnTo>
                    <a:pt x="190" y="250"/>
                  </a:lnTo>
                  <a:lnTo>
                    <a:pt x="186" y="248"/>
                  </a:lnTo>
                  <a:lnTo>
                    <a:pt x="181" y="246"/>
                  </a:lnTo>
                  <a:lnTo>
                    <a:pt x="175" y="244"/>
                  </a:lnTo>
                  <a:lnTo>
                    <a:pt x="175" y="246"/>
                  </a:lnTo>
                  <a:lnTo>
                    <a:pt x="169" y="251"/>
                  </a:lnTo>
                  <a:lnTo>
                    <a:pt x="171" y="253"/>
                  </a:lnTo>
                  <a:lnTo>
                    <a:pt x="169" y="259"/>
                  </a:lnTo>
                  <a:lnTo>
                    <a:pt x="165" y="263"/>
                  </a:lnTo>
                  <a:lnTo>
                    <a:pt x="171" y="267"/>
                  </a:lnTo>
                  <a:lnTo>
                    <a:pt x="173" y="273"/>
                  </a:lnTo>
                  <a:lnTo>
                    <a:pt x="171" y="276"/>
                  </a:lnTo>
                  <a:lnTo>
                    <a:pt x="169" y="282"/>
                  </a:lnTo>
                  <a:lnTo>
                    <a:pt x="161" y="280"/>
                  </a:lnTo>
                  <a:lnTo>
                    <a:pt x="156" y="282"/>
                  </a:lnTo>
                  <a:lnTo>
                    <a:pt x="154" y="282"/>
                  </a:lnTo>
                  <a:lnTo>
                    <a:pt x="154" y="280"/>
                  </a:lnTo>
                  <a:lnTo>
                    <a:pt x="154" y="276"/>
                  </a:lnTo>
                  <a:lnTo>
                    <a:pt x="152" y="274"/>
                  </a:lnTo>
                  <a:lnTo>
                    <a:pt x="146" y="273"/>
                  </a:lnTo>
                  <a:lnTo>
                    <a:pt x="144" y="273"/>
                  </a:lnTo>
                  <a:lnTo>
                    <a:pt x="138" y="269"/>
                  </a:lnTo>
                  <a:lnTo>
                    <a:pt x="135" y="267"/>
                  </a:lnTo>
                  <a:lnTo>
                    <a:pt x="133" y="269"/>
                  </a:lnTo>
                  <a:lnTo>
                    <a:pt x="131" y="267"/>
                  </a:lnTo>
                  <a:lnTo>
                    <a:pt x="133" y="263"/>
                  </a:lnTo>
                  <a:lnTo>
                    <a:pt x="129" y="257"/>
                  </a:lnTo>
                  <a:lnTo>
                    <a:pt x="127" y="253"/>
                  </a:lnTo>
                  <a:lnTo>
                    <a:pt x="123" y="250"/>
                  </a:lnTo>
                  <a:lnTo>
                    <a:pt x="123" y="244"/>
                  </a:lnTo>
                  <a:lnTo>
                    <a:pt x="121" y="240"/>
                  </a:lnTo>
                  <a:lnTo>
                    <a:pt x="117" y="238"/>
                  </a:lnTo>
                  <a:lnTo>
                    <a:pt x="113" y="234"/>
                  </a:lnTo>
                  <a:lnTo>
                    <a:pt x="113" y="230"/>
                  </a:lnTo>
                  <a:lnTo>
                    <a:pt x="112" y="226"/>
                  </a:lnTo>
                  <a:lnTo>
                    <a:pt x="108" y="226"/>
                  </a:lnTo>
                  <a:lnTo>
                    <a:pt x="108" y="221"/>
                  </a:lnTo>
                  <a:lnTo>
                    <a:pt x="108" y="217"/>
                  </a:lnTo>
                  <a:lnTo>
                    <a:pt x="104" y="217"/>
                  </a:lnTo>
                  <a:lnTo>
                    <a:pt x="100" y="217"/>
                  </a:lnTo>
                  <a:lnTo>
                    <a:pt x="96" y="211"/>
                  </a:lnTo>
                  <a:lnTo>
                    <a:pt x="94" y="209"/>
                  </a:lnTo>
                  <a:lnTo>
                    <a:pt x="92" y="205"/>
                  </a:lnTo>
                  <a:lnTo>
                    <a:pt x="90" y="200"/>
                  </a:lnTo>
                  <a:lnTo>
                    <a:pt x="85" y="196"/>
                  </a:lnTo>
                  <a:lnTo>
                    <a:pt x="79" y="198"/>
                  </a:lnTo>
                  <a:lnTo>
                    <a:pt x="79" y="203"/>
                  </a:lnTo>
                  <a:lnTo>
                    <a:pt x="79" y="207"/>
                  </a:lnTo>
                  <a:lnTo>
                    <a:pt x="79" y="211"/>
                  </a:lnTo>
                  <a:lnTo>
                    <a:pt x="79" y="215"/>
                  </a:lnTo>
                  <a:lnTo>
                    <a:pt x="83" y="215"/>
                  </a:lnTo>
                  <a:lnTo>
                    <a:pt x="87" y="215"/>
                  </a:lnTo>
                  <a:lnTo>
                    <a:pt x="88" y="215"/>
                  </a:lnTo>
                  <a:lnTo>
                    <a:pt x="88" y="221"/>
                  </a:lnTo>
                  <a:lnTo>
                    <a:pt x="87" y="225"/>
                  </a:lnTo>
                  <a:lnTo>
                    <a:pt x="85" y="228"/>
                  </a:lnTo>
                  <a:lnTo>
                    <a:pt x="85" y="232"/>
                  </a:lnTo>
                  <a:lnTo>
                    <a:pt x="83" y="240"/>
                  </a:lnTo>
                  <a:lnTo>
                    <a:pt x="79" y="244"/>
                  </a:lnTo>
                  <a:lnTo>
                    <a:pt x="79" y="246"/>
                  </a:lnTo>
                  <a:lnTo>
                    <a:pt x="73" y="244"/>
                  </a:lnTo>
                  <a:lnTo>
                    <a:pt x="65" y="244"/>
                  </a:lnTo>
                  <a:lnTo>
                    <a:pt x="64" y="248"/>
                  </a:lnTo>
                  <a:lnTo>
                    <a:pt x="69" y="251"/>
                  </a:lnTo>
                  <a:lnTo>
                    <a:pt x="77" y="253"/>
                  </a:lnTo>
                  <a:lnTo>
                    <a:pt x="75" y="259"/>
                  </a:lnTo>
                  <a:lnTo>
                    <a:pt x="73" y="265"/>
                  </a:lnTo>
                  <a:lnTo>
                    <a:pt x="77" y="269"/>
                  </a:lnTo>
                  <a:lnTo>
                    <a:pt x="71" y="274"/>
                  </a:lnTo>
                  <a:lnTo>
                    <a:pt x="73" y="278"/>
                  </a:lnTo>
                  <a:lnTo>
                    <a:pt x="69" y="284"/>
                  </a:lnTo>
                  <a:lnTo>
                    <a:pt x="65" y="286"/>
                  </a:lnTo>
                  <a:lnTo>
                    <a:pt x="64" y="290"/>
                  </a:lnTo>
                  <a:lnTo>
                    <a:pt x="64" y="294"/>
                  </a:lnTo>
                  <a:lnTo>
                    <a:pt x="62" y="297"/>
                  </a:lnTo>
                  <a:lnTo>
                    <a:pt x="64" y="297"/>
                  </a:lnTo>
                  <a:lnTo>
                    <a:pt x="65" y="299"/>
                  </a:lnTo>
                  <a:lnTo>
                    <a:pt x="71" y="303"/>
                  </a:lnTo>
                  <a:lnTo>
                    <a:pt x="73" y="305"/>
                  </a:lnTo>
                  <a:lnTo>
                    <a:pt x="75" y="309"/>
                  </a:lnTo>
                  <a:lnTo>
                    <a:pt x="75" y="317"/>
                  </a:lnTo>
                  <a:lnTo>
                    <a:pt x="71" y="319"/>
                  </a:lnTo>
                  <a:lnTo>
                    <a:pt x="65" y="322"/>
                  </a:lnTo>
                  <a:lnTo>
                    <a:pt x="64" y="328"/>
                  </a:lnTo>
                  <a:lnTo>
                    <a:pt x="60" y="340"/>
                  </a:lnTo>
                  <a:lnTo>
                    <a:pt x="56" y="345"/>
                  </a:lnTo>
                  <a:lnTo>
                    <a:pt x="54" y="349"/>
                  </a:lnTo>
                  <a:lnTo>
                    <a:pt x="58" y="349"/>
                  </a:lnTo>
                  <a:lnTo>
                    <a:pt x="64" y="351"/>
                  </a:lnTo>
                  <a:lnTo>
                    <a:pt x="67" y="355"/>
                  </a:lnTo>
                  <a:lnTo>
                    <a:pt x="67" y="359"/>
                  </a:lnTo>
                  <a:lnTo>
                    <a:pt x="67" y="369"/>
                  </a:lnTo>
                  <a:lnTo>
                    <a:pt x="67" y="372"/>
                  </a:lnTo>
                  <a:lnTo>
                    <a:pt x="67" y="380"/>
                  </a:lnTo>
                  <a:lnTo>
                    <a:pt x="65" y="384"/>
                  </a:lnTo>
                  <a:lnTo>
                    <a:pt x="60" y="386"/>
                  </a:lnTo>
                  <a:lnTo>
                    <a:pt x="50" y="380"/>
                  </a:lnTo>
                  <a:lnTo>
                    <a:pt x="46" y="372"/>
                  </a:lnTo>
                  <a:lnTo>
                    <a:pt x="39" y="376"/>
                  </a:lnTo>
                  <a:lnTo>
                    <a:pt x="29" y="370"/>
                  </a:lnTo>
                  <a:lnTo>
                    <a:pt x="27" y="372"/>
                  </a:lnTo>
                  <a:lnTo>
                    <a:pt x="29" y="378"/>
                  </a:lnTo>
                  <a:lnTo>
                    <a:pt x="29" y="384"/>
                  </a:lnTo>
                  <a:lnTo>
                    <a:pt x="27" y="390"/>
                  </a:lnTo>
                  <a:lnTo>
                    <a:pt x="16" y="386"/>
                  </a:lnTo>
                  <a:lnTo>
                    <a:pt x="8" y="397"/>
                  </a:lnTo>
                  <a:lnTo>
                    <a:pt x="0" y="395"/>
                  </a:lnTo>
                  <a:lnTo>
                    <a:pt x="0" y="397"/>
                  </a:lnTo>
                  <a:lnTo>
                    <a:pt x="2" y="405"/>
                  </a:lnTo>
                  <a:lnTo>
                    <a:pt x="8" y="411"/>
                  </a:lnTo>
                  <a:lnTo>
                    <a:pt x="10" y="418"/>
                  </a:lnTo>
                  <a:lnTo>
                    <a:pt x="17" y="430"/>
                  </a:lnTo>
                  <a:lnTo>
                    <a:pt x="23" y="438"/>
                  </a:lnTo>
                  <a:lnTo>
                    <a:pt x="27" y="441"/>
                  </a:lnTo>
                  <a:lnTo>
                    <a:pt x="31" y="443"/>
                  </a:lnTo>
                  <a:lnTo>
                    <a:pt x="35" y="443"/>
                  </a:lnTo>
                  <a:lnTo>
                    <a:pt x="39" y="441"/>
                  </a:lnTo>
                  <a:lnTo>
                    <a:pt x="42" y="445"/>
                  </a:lnTo>
                  <a:lnTo>
                    <a:pt x="46" y="451"/>
                  </a:lnTo>
                  <a:lnTo>
                    <a:pt x="52" y="461"/>
                  </a:lnTo>
                  <a:lnTo>
                    <a:pt x="60" y="466"/>
                  </a:lnTo>
                  <a:lnTo>
                    <a:pt x="65" y="466"/>
                  </a:lnTo>
                  <a:lnTo>
                    <a:pt x="81" y="466"/>
                  </a:lnTo>
                  <a:lnTo>
                    <a:pt x="88" y="464"/>
                  </a:lnTo>
                  <a:lnTo>
                    <a:pt x="92" y="463"/>
                  </a:lnTo>
                  <a:lnTo>
                    <a:pt x="102" y="459"/>
                  </a:lnTo>
                  <a:lnTo>
                    <a:pt x="106" y="463"/>
                  </a:lnTo>
                  <a:lnTo>
                    <a:pt x="102" y="488"/>
                  </a:lnTo>
                  <a:lnTo>
                    <a:pt x="102" y="491"/>
                  </a:lnTo>
                  <a:close/>
                </a:path>
              </a:pathLst>
            </a:custGeom>
            <a:solidFill>
              <a:srgbClr val="FFFB9D"/>
            </a:solidFill>
            <a:ln w="9525">
              <a:noFill/>
              <a:round/>
              <a:headEnd/>
              <a:tailEnd/>
            </a:ln>
          </p:spPr>
          <p:txBody>
            <a:bodyPr/>
            <a:lstStyle/>
            <a:p>
              <a:endParaRPr lang="es-MX">
                <a:latin typeface="Calibri" pitchFamily="34" charset="0"/>
              </a:endParaRPr>
            </a:p>
          </p:txBody>
        </p:sp>
        <p:sp>
          <p:nvSpPr>
            <p:cNvPr id="31771" name="Freeform 33"/>
            <p:cNvSpPr>
              <a:spLocks/>
            </p:cNvSpPr>
            <p:nvPr/>
          </p:nvSpPr>
          <p:spPr bwMode="auto">
            <a:xfrm>
              <a:off x="4438650" y="4899025"/>
              <a:ext cx="603250" cy="798513"/>
            </a:xfrm>
            <a:custGeom>
              <a:avLst/>
              <a:gdLst>
                <a:gd name="T0" fmla="*/ 2147483647 w 380"/>
                <a:gd name="T1" fmla="*/ 2147483647 h 503"/>
                <a:gd name="T2" fmla="*/ 2147483647 w 380"/>
                <a:gd name="T3" fmla="*/ 2147483647 h 503"/>
                <a:gd name="T4" fmla="*/ 2147483647 w 380"/>
                <a:gd name="T5" fmla="*/ 2147483647 h 503"/>
                <a:gd name="T6" fmla="*/ 2147483647 w 380"/>
                <a:gd name="T7" fmla="*/ 2147483647 h 503"/>
                <a:gd name="T8" fmla="*/ 2147483647 w 380"/>
                <a:gd name="T9" fmla="*/ 2147483647 h 503"/>
                <a:gd name="T10" fmla="*/ 2147483647 w 380"/>
                <a:gd name="T11" fmla="*/ 2147483647 h 503"/>
                <a:gd name="T12" fmla="*/ 2147483647 w 380"/>
                <a:gd name="T13" fmla="*/ 2147483647 h 503"/>
                <a:gd name="T14" fmla="*/ 2147483647 w 380"/>
                <a:gd name="T15" fmla="*/ 2147483647 h 503"/>
                <a:gd name="T16" fmla="*/ 2147483647 w 380"/>
                <a:gd name="T17" fmla="*/ 2147483647 h 503"/>
                <a:gd name="T18" fmla="*/ 2147483647 w 380"/>
                <a:gd name="T19" fmla="*/ 2147483647 h 503"/>
                <a:gd name="T20" fmla="*/ 2147483647 w 380"/>
                <a:gd name="T21" fmla="*/ 2147483647 h 503"/>
                <a:gd name="T22" fmla="*/ 2147483647 w 380"/>
                <a:gd name="T23" fmla="*/ 2147483647 h 503"/>
                <a:gd name="T24" fmla="*/ 2147483647 w 380"/>
                <a:gd name="T25" fmla="*/ 2147483647 h 503"/>
                <a:gd name="T26" fmla="*/ 2147483647 w 380"/>
                <a:gd name="T27" fmla="*/ 2147483647 h 503"/>
                <a:gd name="T28" fmla="*/ 2147483647 w 380"/>
                <a:gd name="T29" fmla="*/ 2147483647 h 503"/>
                <a:gd name="T30" fmla="*/ 2147483647 w 380"/>
                <a:gd name="T31" fmla="*/ 2147483647 h 503"/>
                <a:gd name="T32" fmla="*/ 2147483647 w 380"/>
                <a:gd name="T33" fmla="*/ 2147483647 h 503"/>
                <a:gd name="T34" fmla="*/ 2147483647 w 380"/>
                <a:gd name="T35" fmla="*/ 2147483647 h 503"/>
                <a:gd name="T36" fmla="*/ 2147483647 w 380"/>
                <a:gd name="T37" fmla="*/ 2147483647 h 503"/>
                <a:gd name="T38" fmla="*/ 2147483647 w 380"/>
                <a:gd name="T39" fmla="*/ 2147483647 h 503"/>
                <a:gd name="T40" fmla="*/ 2147483647 w 380"/>
                <a:gd name="T41" fmla="*/ 2147483647 h 503"/>
                <a:gd name="T42" fmla="*/ 2147483647 w 380"/>
                <a:gd name="T43" fmla="*/ 2147483647 h 503"/>
                <a:gd name="T44" fmla="*/ 2147483647 w 380"/>
                <a:gd name="T45" fmla="*/ 2147483647 h 503"/>
                <a:gd name="T46" fmla="*/ 2147483647 w 380"/>
                <a:gd name="T47" fmla="*/ 2147483647 h 503"/>
                <a:gd name="T48" fmla="*/ 2147483647 w 380"/>
                <a:gd name="T49" fmla="*/ 2147483647 h 503"/>
                <a:gd name="T50" fmla="*/ 2147483647 w 380"/>
                <a:gd name="T51" fmla="*/ 2147483647 h 503"/>
                <a:gd name="T52" fmla="*/ 2147483647 w 380"/>
                <a:gd name="T53" fmla="*/ 0 h 503"/>
                <a:gd name="T54" fmla="*/ 2147483647 w 380"/>
                <a:gd name="T55" fmla="*/ 2147483647 h 503"/>
                <a:gd name="T56" fmla="*/ 2147483647 w 380"/>
                <a:gd name="T57" fmla="*/ 2147483647 h 503"/>
                <a:gd name="T58" fmla="*/ 2147483647 w 380"/>
                <a:gd name="T59" fmla="*/ 2147483647 h 503"/>
                <a:gd name="T60" fmla="*/ 2147483647 w 380"/>
                <a:gd name="T61" fmla="*/ 2147483647 h 503"/>
                <a:gd name="T62" fmla="*/ 2147483647 w 380"/>
                <a:gd name="T63" fmla="*/ 2147483647 h 503"/>
                <a:gd name="T64" fmla="*/ 2147483647 w 380"/>
                <a:gd name="T65" fmla="*/ 2147483647 h 503"/>
                <a:gd name="T66" fmla="*/ 2147483647 w 380"/>
                <a:gd name="T67" fmla="*/ 2147483647 h 503"/>
                <a:gd name="T68" fmla="*/ 2147483647 w 380"/>
                <a:gd name="T69" fmla="*/ 2147483647 h 503"/>
                <a:gd name="T70" fmla="*/ 2147483647 w 380"/>
                <a:gd name="T71" fmla="*/ 2147483647 h 503"/>
                <a:gd name="T72" fmla="*/ 2147483647 w 380"/>
                <a:gd name="T73" fmla="*/ 2147483647 h 503"/>
                <a:gd name="T74" fmla="*/ 2147483647 w 380"/>
                <a:gd name="T75" fmla="*/ 2147483647 h 503"/>
                <a:gd name="T76" fmla="*/ 2147483647 w 380"/>
                <a:gd name="T77" fmla="*/ 2147483647 h 503"/>
                <a:gd name="T78" fmla="*/ 2147483647 w 380"/>
                <a:gd name="T79" fmla="*/ 2147483647 h 503"/>
                <a:gd name="T80" fmla="*/ 2147483647 w 380"/>
                <a:gd name="T81" fmla="*/ 2147483647 h 503"/>
                <a:gd name="T82" fmla="*/ 2147483647 w 380"/>
                <a:gd name="T83" fmla="*/ 2147483647 h 503"/>
                <a:gd name="T84" fmla="*/ 2147483647 w 380"/>
                <a:gd name="T85" fmla="*/ 2147483647 h 503"/>
                <a:gd name="T86" fmla="*/ 2147483647 w 380"/>
                <a:gd name="T87" fmla="*/ 2147483647 h 503"/>
                <a:gd name="T88" fmla="*/ 2147483647 w 380"/>
                <a:gd name="T89" fmla="*/ 2147483647 h 503"/>
                <a:gd name="T90" fmla="*/ 2147483647 w 380"/>
                <a:gd name="T91" fmla="*/ 2147483647 h 503"/>
                <a:gd name="T92" fmla="*/ 2147483647 w 380"/>
                <a:gd name="T93" fmla="*/ 2147483647 h 503"/>
                <a:gd name="T94" fmla="*/ 2147483647 w 380"/>
                <a:gd name="T95" fmla="*/ 2147483647 h 503"/>
                <a:gd name="T96" fmla="*/ 2147483647 w 380"/>
                <a:gd name="T97" fmla="*/ 2147483647 h 503"/>
                <a:gd name="T98" fmla="*/ 2147483647 w 380"/>
                <a:gd name="T99" fmla="*/ 2147483647 h 503"/>
                <a:gd name="T100" fmla="*/ 2147483647 w 380"/>
                <a:gd name="T101" fmla="*/ 2147483647 h 503"/>
                <a:gd name="T102" fmla="*/ 2147483647 w 380"/>
                <a:gd name="T103" fmla="*/ 2147483647 h 503"/>
                <a:gd name="T104" fmla="*/ 2147483647 w 380"/>
                <a:gd name="T105" fmla="*/ 2147483647 h 503"/>
                <a:gd name="T106" fmla="*/ 0 w 380"/>
                <a:gd name="T107" fmla="*/ 2147483647 h 503"/>
                <a:gd name="T108" fmla="*/ 2147483647 w 380"/>
                <a:gd name="T109" fmla="*/ 2147483647 h 503"/>
                <a:gd name="T110" fmla="*/ 2147483647 w 380"/>
                <a:gd name="T111" fmla="*/ 2147483647 h 503"/>
                <a:gd name="T112" fmla="*/ 2147483647 w 380"/>
                <a:gd name="T113" fmla="*/ 2147483647 h 5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80"/>
                <a:gd name="T172" fmla="*/ 0 h 503"/>
                <a:gd name="T173" fmla="*/ 380 w 380"/>
                <a:gd name="T174" fmla="*/ 503 h 50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80" h="503">
                  <a:moveTo>
                    <a:pt x="102" y="491"/>
                  </a:moveTo>
                  <a:lnTo>
                    <a:pt x="102" y="495"/>
                  </a:lnTo>
                  <a:lnTo>
                    <a:pt x="106" y="495"/>
                  </a:lnTo>
                  <a:lnTo>
                    <a:pt x="113" y="489"/>
                  </a:lnTo>
                  <a:lnTo>
                    <a:pt x="115" y="491"/>
                  </a:lnTo>
                  <a:lnTo>
                    <a:pt x="115" y="493"/>
                  </a:lnTo>
                  <a:lnTo>
                    <a:pt x="113" y="495"/>
                  </a:lnTo>
                  <a:lnTo>
                    <a:pt x="119" y="503"/>
                  </a:lnTo>
                  <a:lnTo>
                    <a:pt x="121" y="501"/>
                  </a:lnTo>
                  <a:lnTo>
                    <a:pt x="123" y="486"/>
                  </a:lnTo>
                  <a:lnTo>
                    <a:pt x="127" y="482"/>
                  </a:lnTo>
                  <a:lnTo>
                    <a:pt x="135" y="484"/>
                  </a:lnTo>
                  <a:lnTo>
                    <a:pt x="144" y="484"/>
                  </a:lnTo>
                  <a:lnTo>
                    <a:pt x="156" y="486"/>
                  </a:lnTo>
                  <a:lnTo>
                    <a:pt x="159" y="484"/>
                  </a:lnTo>
                  <a:lnTo>
                    <a:pt x="163" y="489"/>
                  </a:lnTo>
                  <a:lnTo>
                    <a:pt x="169" y="495"/>
                  </a:lnTo>
                  <a:lnTo>
                    <a:pt x="173" y="497"/>
                  </a:lnTo>
                  <a:lnTo>
                    <a:pt x="181" y="497"/>
                  </a:lnTo>
                  <a:lnTo>
                    <a:pt x="188" y="493"/>
                  </a:lnTo>
                  <a:lnTo>
                    <a:pt x="192" y="489"/>
                  </a:lnTo>
                  <a:lnTo>
                    <a:pt x="192" y="488"/>
                  </a:lnTo>
                  <a:lnTo>
                    <a:pt x="186" y="482"/>
                  </a:lnTo>
                  <a:lnTo>
                    <a:pt x="184" y="480"/>
                  </a:lnTo>
                  <a:lnTo>
                    <a:pt x="184" y="474"/>
                  </a:lnTo>
                  <a:lnTo>
                    <a:pt x="181" y="470"/>
                  </a:lnTo>
                  <a:lnTo>
                    <a:pt x="190" y="449"/>
                  </a:lnTo>
                  <a:lnTo>
                    <a:pt x="194" y="449"/>
                  </a:lnTo>
                  <a:lnTo>
                    <a:pt x="202" y="441"/>
                  </a:lnTo>
                  <a:lnTo>
                    <a:pt x="215" y="441"/>
                  </a:lnTo>
                  <a:lnTo>
                    <a:pt x="221" y="443"/>
                  </a:lnTo>
                  <a:lnTo>
                    <a:pt x="223" y="447"/>
                  </a:lnTo>
                  <a:lnTo>
                    <a:pt x="219" y="463"/>
                  </a:lnTo>
                  <a:lnTo>
                    <a:pt x="223" y="466"/>
                  </a:lnTo>
                  <a:lnTo>
                    <a:pt x="229" y="472"/>
                  </a:lnTo>
                  <a:lnTo>
                    <a:pt x="230" y="476"/>
                  </a:lnTo>
                  <a:lnTo>
                    <a:pt x="232" y="484"/>
                  </a:lnTo>
                  <a:lnTo>
                    <a:pt x="234" y="486"/>
                  </a:lnTo>
                  <a:lnTo>
                    <a:pt x="236" y="489"/>
                  </a:lnTo>
                  <a:lnTo>
                    <a:pt x="240" y="489"/>
                  </a:lnTo>
                  <a:lnTo>
                    <a:pt x="242" y="484"/>
                  </a:lnTo>
                  <a:lnTo>
                    <a:pt x="244" y="489"/>
                  </a:lnTo>
                  <a:lnTo>
                    <a:pt x="246" y="489"/>
                  </a:lnTo>
                  <a:lnTo>
                    <a:pt x="244" y="491"/>
                  </a:lnTo>
                  <a:lnTo>
                    <a:pt x="244" y="497"/>
                  </a:lnTo>
                  <a:lnTo>
                    <a:pt x="244" y="501"/>
                  </a:lnTo>
                  <a:lnTo>
                    <a:pt x="248" y="503"/>
                  </a:lnTo>
                  <a:lnTo>
                    <a:pt x="265" y="501"/>
                  </a:lnTo>
                  <a:lnTo>
                    <a:pt x="265" y="489"/>
                  </a:lnTo>
                  <a:lnTo>
                    <a:pt x="271" y="488"/>
                  </a:lnTo>
                  <a:lnTo>
                    <a:pt x="269" y="482"/>
                  </a:lnTo>
                  <a:lnTo>
                    <a:pt x="277" y="480"/>
                  </a:lnTo>
                  <a:lnTo>
                    <a:pt x="280" y="474"/>
                  </a:lnTo>
                  <a:lnTo>
                    <a:pt x="282" y="476"/>
                  </a:lnTo>
                  <a:lnTo>
                    <a:pt x="286" y="482"/>
                  </a:lnTo>
                  <a:lnTo>
                    <a:pt x="294" y="484"/>
                  </a:lnTo>
                  <a:lnTo>
                    <a:pt x="305" y="480"/>
                  </a:lnTo>
                  <a:lnTo>
                    <a:pt x="309" y="480"/>
                  </a:lnTo>
                  <a:lnTo>
                    <a:pt x="315" y="480"/>
                  </a:lnTo>
                  <a:lnTo>
                    <a:pt x="325" y="480"/>
                  </a:lnTo>
                  <a:lnTo>
                    <a:pt x="330" y="478"/>
                  </a:lnTo>
                  <a:lnTo>
                    <a:pt x="340" y="474"/>
                  </a:lnTo>
                  <a:lnTo>
                    <a:pt x="346" y="468"/>
                  </a:lnTo>
                  <a:lnTo>
                    <a:pt x="349" y="466"/>
                  </a:lnTo>
                  <a:lnTo>
                    <a:pt x="355" y="461"/>
                  </a:lnTo>
                  <a:lnTo>
                    <a:pt x="359" y="459"/>
                  </a:lnTo>
                  <a:lnTo>
                    <a:pt x="359" y="457"/>
                  </a:lnTo>
                  <a:lnTo>
                    <a:pt x="361" y="451"/>
                  </a:lnTo>
                  <a:lnTo>
                    <a:pt x="361" y="447"/>
                  </a:lnTo>
                  <a:lnTo>
                    <a:pt x="363" y="445"/>
                  </a:lnTo>
                  <a:lnTo>
                    <a:pt x="374" y="434"/>
                  </a:lnTo>
                  <a:lnTo>
                    <a:pt x="378" y="426"/>
                  </a:lnTo>
                  <a:lnTo>
                    <a:pt x="376" y="426"/>
                  </a:lnTo>
                  <a:lnTo>
                    <a:pt x="376" y="420"/>
                  </a:lnTo>
                  <a:lnTo>
                    <a:pt x="380" y="418"/>
                  </a:lnTo>
                  <a:lnTo>
                    <a:pt x="373" y="416"/>
                  </a:lnTo>
                  <a:lnTo>
                    <a:pt x="371" y="409"/>
                  </a:lnTo>
                  <a:lnTo>
                    <a:pt x="369" y="405"/>
                  </a:lnTo>
                  <a:lnTo>
                    <a:pt x="365" y="405"/>
                  </a:lnTo>
                  <a:lnTo>
                    <a:pt x="361" y="409"/>
                  </a:lnTo>
                  <a:lnTo>
                    <a:pt x="359" y="401"/>
                  </a:lnTo>
                  <a:lnTo>
                    <a:pt x="355" y="395"/>
                  </a:lnTo>
                  <a:lnTo>
                    <a:pt x="348" y="395"/>
                  </a:lnTo>
                  <a:lnTo>
                    <a:pt x="342" y="397"/>
                  </a:lnTo>
                  <a:lnTo>
                    <a:pt x="336" y="399"/>
                  </a:lnTo>
                  <a:lnTo>
                    <a:pt x="332" y="407"/>
                  </a:lnTo>
                  <a:lnTo>
                    <a:pt x="328" y="407"/>
                  </a:lnTo>
                  <a:lnTo>
                    <a:pt x="326" y="403"/>
                  </a:lnTo>
                  <a:lnTo>
                    <a:pt x="325" y="399"/>
                  </a:lnTo>
                  <a:lnTo>
                    <a:pt x="323" y="399"/>
                  </a:lnTo>
                  <a:lnTo>
                    <a:pt x="309" y="382"/>
                  </a:lnTo>
                  <a:lnTo>
                    <a:pt x="303" y="376"/>
                  </a:lnTo>
                  <a:lnTo>
                    <a:pt x="298" y="374"/>
                  </a:lnTo>
                  <a:lnTo>
                    <a:pt x="292" y="372"/>
                  </a:lnTo>
                  <a:lnTo>
                    <a:pt x="292" y="370"/>
                  </a:lnTo>
                  <a:lnTo>
                    <a:pt x="288" y="369"/>
                  </a:lnTo>
                  <a:lnTo>
                    <a:pt x="286" y="365"/>
                  </a:lnTo>
                  <a:lnTo>
                    <a:pt x="282" y="361"/>
                  </a:lnTo>
                  <a:lnTo>
                    <a:pt x="282" y="355"/>
                  </a:lnTo>
                  <a:lnTo>
                    <a:pt x="286" y="345"/>
                  </a:lnTo>
                  <a:lnTo>
                    <a:pt x="288" y="332"/>
                  </a:lnTo>
                  <a:lnTo>
                    <a:pt x="294" y="328"/>
                  </a:lnTo>
                  <a:lnTo>
                    <a:pt x="300" y="324"/>
                  </a:lnTo>
                  <a:lnTo>
                    <a:pt x="301" y="319"/>
                  </a:lnTo>
                  <a:lnTo>
                    <a:pt x="307" y="311"/>
                  </a:lnTo>
                  <a:lnTo>
                    <a:pt x="307" y="307"/>
                  </a:lnTo>
                  <a:lnTo>
                    <a:pt x="309" y="301"/>
                  </a:lnTo>
                  <a:lnTo>
                    <a:pt x="311" y="299"/>
                  </a:lnTo>
                  <a:lnTo>
                    <a:pt x="309" y="296"/>
                  </a:lnTo>
                  <a:lnTo>
                    <a:pt x="307" y="296"/>
                  </a:lnTo>
                  <a:lnTo>
                    <a:pt x="307" y="290"/>
                  </a:lnTo>
                  <a:lnTo>
                    <a:pt x="309" y="286"/>
                  </a:lnTo>
                  <a:lnTo>
                    <a:pt x="313" y="282"/>
                  </a:lnTo>
                  <a:lnTo>
                    <a:pt x="315" y="280"/>
                  </a:lnTo>
                  <a:lnTo>
                    <a:pt x="321" y="280"/>
                  </a:lnTo>
                  <a:lnTo>
                    <a:pt x="323" y="278"/>
                  </a:lnTo>
                  <a:lnTo>
                    <a:pt x="330" y="278"/>
                  </a:lnTo>
                  <a:lnTo>
                    <a:pt x="336" y="278"/>
                  </a:lnTo>
                  <a:lnTo>
                    <a:pt x="340" y="274"/>
                  </a:lnTo>
                  <a:lnTo>
                    <a:pt x="349" y="267"/>
                  </a:lnTo>
                  <a:lnTo>
                    <a:pt x="342" y="263"/>
                  </a:lnTo>
                  <a:lnTo>
                    <a:pt x="325" y="261"/>
                  </a:lnTo>
                  <a:lnTo>
                    <a:pt x="319" y="263"/>
                  </a:lnTo>
                  <a:lnTo>
                    <a:pt x="309" y="259"/>
                  </a:lnTo>
                  <a:lnTo>
                    <a:pt x="303" y="251"/>
                  </a:lnTo>
                  <a:lnTo>
                    <a:pt x="296" y="253"/>
                  </a:lnTo>
                  <a:lnTo>
                    <a:pt x="292" y="251"/>
                  </a:lnTo>
                  <a:lnTo>
                    <a:pt x="282" y="244"/>
                  </a:lnTo>
                  <a:lnTo>
                    <a:pt x="282" y="236"/>
                  </a:lnTo>
                  <a:lnTo>
                    <a:pt x="286" y="230"/>
                  </a:lnTo>
                  <a:lnTo>
                    <a:pt x="288" y="226"/>
                  </a:lnTo>
                  <a:lnTo>
                    <a:pt x="292" y="219"/>
                  </a:lnTo>
                  <a:lnTo>
                    <a:pt x="292" y="207"/>
                  </a:lnTo>
                  <a:lnTo>
                    <a:pt x="292" y="194"/>
                  </a:lnTo>
                  <a:lnTo>
                    <a:pt x="296" y="192"/>
                  </a:lnTo>
                  <a:lnTo>
                    <a:pt x="307" y="159"/>
                  </a:lnTo>
                  <a:lnTo>
                    <a:pt x="315" y="140"/>
                  </a:lnTo>
                  <a:lnTo>
                    <a:pt x="326" y="127"/>
                  </a:lnTo>
                  <a:lnTo>
                    <a:pt x="338" y="117"/>
                  </a:lnTo>
                  <a:lnTo>
                    <a:pt x="326" y="117"/>
                  </a:lnTo>
                  <a:lnTo>
                    <a:pt x="315" y="111"/>
                  </a:lnTo>
                  <a:lnTo>
                    <a:pt x="307" y="107"/>
                  </a:lnTo>
                  <a:lnTo>
                    <a:pt x="301" y="104"/>
                  </a:lnTo>
                  <a:lnTo>
                    <a:pt x="294" y="104"/>
                  </a:lnTo>
                  <a:lnTo>
                    <a:pt x="271" y="127"/>
                  </a:lnTo>
                  <a:lnTo>
                    <a:pt x="263" y="123"/>
                  </a:lnTo>
                  <a:lnTo>
                    <a:pt x="259" y="115"/>
                  </a:lnTo>
                  <a:lnTo>
                    <a:pt x="259" y="111"/>
                  </a:lnTo>
                  <a:lnTo>
                    <a:pt x="257" y="109"/>
                  </a:lnTo>
                  <a:lnTo>
                    <a:pt x="252" y="109"/>
                  </a:lnTo>
                  <a:lnTo>
                    <a:pt x="252" y="104"/>
                  </a:lnTo>
                  <a:lnTo>
                    <a:pt x="246" y="104"/>
                  </a:lnTo>
                  <a:lnTo>
                    <a:pt x="248" y="96"/>
                  </a:lnTo>
                  <a:lnTo>
                    <a:pt x="240" y="94"/>
                  </a:lnTo>
                  <a:lnTo>
                    <a:pt x="240" y="90"/>
                  </a:lnTo>
                  <a:lnTo>
                    <a:pt x="242" y="86"/>
                  </a:lnTo>
                  <a:lnTo>
                    <a:pt x="246" y="84"/>
                  </a:lnTo>
                  <a:lnTo>
                    <a:pt x="250" y="83"/>
                  </a:lnTo>
                  <a:lnTo>
                    <a:pt x="252" y="83"/>
                  </a:lnTo>
                  <a:lnTo>
                    <a:pt x="254" y="79"/>
                  </a:lnTo>
                  <a:lnTo>
                    <a:pt x="250" y="77"/>
                  </a:lnTo>
                  <a:lnTo>
                    <a:pt x="246" y="77"/>
                  </a:lnTo>
                  <a:lnTo>
                    <a:pt x="246" y="75"/>
                  </a:lnTo>
                  <a:lnTo>
                    <a:pt x="242" y="69"/>
                  </a:lnTo>
                  <a:lnTo>
                    <a:pt x="244" y="61"/>
                  </a:lnTo>
                  <a:lnTo>
                    <a:pt x="246" y="59"/>
                  </a:lnTo>
                  <a:lnTo>
                    <a:pt x="250" y="56"/>
                  </a:lnTo>
                  <a:lnTo>
                    <a:pt x="252" y="52"/>
                  </a:lnTo>
                  <a:lnTo>
                    <a:pt x="257" y="52"/>
                  </a:lnTo>
                  <a:lnTo>
                    <a:pt x="261" y="52"/>
                  </a:lnTo>
                  <a:lnTo>
                    <a:pt x="267" y="52"/>
                  </a:lnTo>
                  <a:lnTo>
                    <a:pt x="271" y="50"/>
                  </a:lnTo>
                  <a:lnTo>
                    <a:pt x="267" y="46"/>
                  </a:lnTo>
                  <a:lnTo>
                    <a:pt x="263" y="44"/>
                  </a:lnTo>
                  <a:lnTo>
                    <a:pt x="257" y="44"/>
                  </a:lnTo>
                  <a:lnTo>
                    <a:pt x="255" y="42"/>
                  </a:lnTo>
                  <a:lnTo>
                    <a:pt x="254" y="40"/>
                  </a:lnTo>
                  <a:lnTo>
                    <a:pt x="254" y="36"/>
                  </a:lnTo>
                  <a:lnTo>
                    <a:pt x="255" y="36"/>
                  </a:lnTo>
                  <a:lnTo>
                    <a:pt x="254" y="35"/>
                  </a:lnTo>
                  <a:lnTo>
                    <a:pt x="252" y="33"/>
                  </a:lnTo>
                  <a:lnTo>
                    <a:pt x="252" y="29"/>
                  </a:lnTo>
                  <a:lnTo>
                    <a:pt x="244" y="25"/>
                  </a:lnTo>
                  <a:lnTo>
                    <a:pt x="240" y="23"/>
                  </a:lnTo>
                  <a:lnTo>
                    <a:pt x="248" y="13"/>
                  </a:lnTo>
                  <a:lnTo>
                    <a:pt x="254" y="6"/>
                  </a:lnTo>
                  <a:lnTo>
                    <a:pt x="242" y="0"/>
                  </a:lnTo>
                  <a:lnTo>
                    <a:pt x="238" y="0"/>
                  </a:lnTo>
                  <a:lnTo>
                    <a:pt x="232" y="0"/>
                  </a:lnTo>
                  <a:lnTo>
                    <a:pt x="227" y="0"/>
                  </a:lnTo>
                  <a:lnTo>
                    <a:pt x="223" y="6"/>
                  </a:lnTo>
                  <a:lnTo>
                    <a:pt x="227" y="15"/>
                  </a:lnTo>
                  <a:lnTo>
                    <a:pt x="232" y="27"/>
                  </a:lnTo>
                  <a:lnTo>
                    <a:pt x="227" y="35"/>
                  </a:lnTo>
                  <a:lnTo>
                    <a:pt x="219" y="42"/>
                  </a:lnTo>
                  <a:lnTo>
                    <a:pt x="211" y="46"/>
                  </a:lnTo>
                  <a:lnTo>
                    <a:pt x="206" y="44"/>
                  </a:lnTo>
                  <a:lnTo>
                    <a:pt x="206" y="50"/>
                  </a:lnTo>
                  <a:lnTo>
                    <a:pt x="200" y="59"/>
                  </a:lnTo>
                  <a:lnTo>
                    <a:pt x="196" y="59"/>
                  </a:lnTo>
                  <a:lnTo>
                    <a:pt x="188" y="71"/>
                  </a:lnTo>
                  <a:lnTo>
                    <a:pt x="184" y="71"/>
                  </a:lnTo>
                  <a:lnTo>
                    <a:pt x="173" y="77"/>
                  </a:lnTo>
                  <a:lnTo>
                    <a:pt x="167" y="81"/>
                  </a:lnTo>
                  <a:lnTo>
                    <a:pt x="163" y="83"/>
                  </a:lnTo>
                  <a:lnTo>
                    <a:pt x="161" y="86"/>
                  </a:lnTo>
                  <a:lnTo>
                    <a:pt x="163" y="88"/>
                  </a:lnTo>
                  <a:lnTo>
                    <a:pt x="167" y="88"/>
                  </a:lnTo>
                  <a:lnTo>
                    <a:pt x="169" y="88"/>
                  </a:lnTo>
                  <a:lnTo>
                    <a:pt x="173" y="86"/>
                  </a:lnTo>
                  <a:lnTo>
                    <a:pt x="177" y="86"/>
                  </a:lnTo>
                  <a:lnTo>
                    <a:pt x="179" y="90"/>
                  </a:lnTo>
                  <a:lnTo>
                    <a:pt x="183" y="94"/>
                  </a:lnTo>
                  <a:lnTo>
                    <a:pt x="184" y="96"/>
                  </a:lnTo>
                  <a:lnTo>
                    <a:pt x="184" y="100"/>
                  </a:lnTo>
                  <a:lnTo>
                    <a:pt x="184" y="104"/>
                  </a:lnTo>
                  <a:lnTo>
                    <a:pt x="184" y="107"/>
                  </a:lnTo>
                  <a:lnTo>
                    <a:pt x="183" y="113"/>
                  </a:lnTo>
                  <a:lnTo>
                    <a:pt x="179" y="113"/>
                  </a:lnTo>
                  <a:lnTo>
                    <a:pt x="163" y="106"/>
                  </a:lnTo>
                  <a:lnTo>
                    <a:pt x="163" y="109"/>
                  </a:lnTo>
                  <a:lnTo>
                    <a:pt x="169" y="115"/>
                  </a:lnTo>
                  <a:lnTo>
                    <a:pt x="171" y="117"/>
                  </a:lnTo>
                  <a:lnTo>
                    <a:pt x="171" y="121"/>
                  </a:lnTo>
                  <a:lnTo>
                    <a:pt x="171" y="127"/>
                  </a:lnTo>
                  <a:lnTo>
                    <a:pt x="169" y="134"/>
                  </a:lnTo>
                  <a:lnTo>
                    <a:pt x="159" y="134"/>
                  </a:lnTo>
                  <a:lnTo>
                    <a:pt x="156" y="140"/>
                  </a:lnTo>
                  <a:lnTo>
                    <a:pt x="156" y="150"/>
                  </a:lnTo>
                  <a:lnTo>
                    <a:pt x="156" y="159"/>
                  </a:lnTo>
                  <a:lnTo>
                    <a:pt x="158" y="171"/>
                  </a:lnTo>
                  <a:lnTo>
                    <a:pt x="156" y="180"/>
                  </a:lnTo>
                  <a:lnTo>
                    <a:pt x="161" y="182"/>
                  </a:lnTo>
                  <a:lnTo>
                    <a:pt x="165" y="180"/>
                  </a:lnTo>
                  <a:lnTo>
                    <a:pt x="169" y="182"/>
                  </a:lnTo>
                  <a:lnTo>
                    <a:pt x="175" y="182"/>
                  </a:lnTo>
                  <a:lnTo>
                    <a:pt x="179" y="178"/>
                  </a:lnTo>
                  <a:lnTo>
                    <a:pt x="188" y="182"/>
                  </a:lnTo>
                  <a:lnTo>
                    <a:pt x="194" y="184"/>
                  </a:lnTo>
                  <a:lnTo>
                    <a:pt x="198" y="190"/>
                  </a:lnTo>
                  <a:lnTo>
                    <a:pt x="198" y="198"/>
                  </a:lnTo>
                  <a:lnTo>
                    <a:pt x="202" y="200"/>
                  </a:lnTo>
                  <a:lnTo>
                    <a:pt x="207" y="200"/>
                  </a:lnTo>
                  <a:lnTo>
                    <a:pt x="213" y="209"/>
                  </a:lnTo>
                  <a:lnTo>
                    <a:pt x="213" y="215"/>
                  </a:lnTo>
                  <a:lnTo>
                    <a:pt x="215" y="221"/>
                  </a:lnTo>
                  <a:lnTo>
                    <a:pt x="219" y="221"/>
                  </a:lnTo>
                  <a:lnTo>
                    <a:pt x="219" y="217"/>
                  </a:lnTo>
                  <a:lnTo>
                    <a:pt x="227" y="223"/>
                  </a:lnTo>
                  <a:lnTo>
                    <a:pt x="230" y="232"/>
                  </a:lnTo>
                  <a:lnTo>
                    <a:pt x="234" y="238"/>
                  </a:lnTo>
                  <a:lnTo>
                    <a:pt x="238" y="240"/>
                  </a:lnTo>
                  <a:lnTo>
                    <a:pt x="244" y="244"/>
                  </a:lnTo>
                  <a:lnTo>
                    <a:pt x="250" y="250"/>
                  </a:lnTo>
                  <a:lnTo>
                    <a:pt x="246" y="255"/>
                  </a:lnTo>
                  <a:lnTo>
                    <a:pt x="236" y="257"/>
                  </a:lnTo>
                  <a:lnTo>
                    <a:pt x="225" y="257"/>
                  </a:lnTo>
                  <a:lnTo>
                    <a:pt x="219" y="255"/>
                  </a:lnTo>
                  <a:lnTo>
                    <a:pt x="215" y="259"/>
                  </a:lnTo>
                  <a:lnTo>
                    <a:pt x="213" y="267"/>
                  </a:lnTo>
                  <a:lnTo>
                    <a:pt x="206" y="273"/>
                  </a:lnTo>
                  <a:lnTo>
                    <a:pt x="198" y="271"/>
                  </a:lnTo>
                  <a:lnTo>
                    <a:pt x="198" y="265"/>
                  </a:lnTo>
                  <a:lnTo>
                    <a:pt x="206" y="263"/>
                  </a:lnTo>
                  <a:lnTo>
                    <a:pt x="206" y="259"/>
                  </a:lnTo>
                  <a:lnTo>
                    <a:pt x="196" y="257"/>
                  </a:lnTo>
                  <a:lnTo>
                    <a:pt x="188" y="253"/>
                  </a:lnTo>
                  <a:lnTo>
                    <a:pt x="190" y="250"/>
                  </a:lnTo>
                  <a:lnTo>
                    <a:pt x="186" y="248"/>
                  </a:lnTo>
                  <a:lnTo>
                    <a:pt x="181" y="246"/>
                  </a:lnTo>
                  <a:lnTo>
                    <a:pt x="175" y="244"/>
                  </a:lnTo>
                  <a:lnTo>
                    <a:pt x="175" y="246"/>
                  </a:lnTo>
                  <a:lnTo>
                    <a:pt x="169" y="251"/>
                  </a:lnTo>
                  <a:lnTo>
                    <a:pt x="171" y="253"/>
                  </a:lnTo>
                  <a:lnTo>
                    <a:pt x="169" y="259"/>
                  </a:lnTo>
                  <a:lnTo>
                    <a:pt x="165" y="263"/>
                  </a:lnTo>
                  <a:lnTo>
                    <a:pt x="171" y="267"/>
                  </a:lnTo>
                  <a:lnTo>
                    <a:pt x="173" y="273"/>
                  </a:lnTo>
                  <a:lnTo>
                    <a:pt x="171" y="276"/>
                  </a:lnTo>
                  <a:lnTo>
                    <a:pt x="169" y="282"/>
                  </a:lnTo>
                  <a:lnTo>
                    <a:pt x="161" y="280"/>
                  </a:lnTo>
                  <a:lnTo>
                    <a:pt x="156" y="282"/>
                  </a:lnTo>
                  <a:lnTo>
                    <a:pt x="154" y="282"/>
                  </a:lnTo>
                  <a:lnTo>
                    <a:pt x="154" y="280"/>
                  </a:lnTo>
                  <a:lnTo>
                    <a:pt x="154" y="276"/>
                  </a:lnTo>
                  <a:lnTo>
                    <a:pt x="152" y="274"/>
                  </a:lnTo>
                  <a:lnTo>
                    <a:pt x="146" y="273"/>
                  </a:lnTo>
                  <a:lnTo>
                    <a:pt x="144" y="273"/>
                  </a:lnTo>
                  <a:lnTo>
                    <a:pt x="138" y="269"/>
                  </a:lnTo>
                  <a:lnTo>
                    <a:pt x="135" y="267"/>
                  </a:lnTo>
                  <a:lnTo>
                    <a:pt x="133" y="269"/>
                  </a:lnTo>
                  <a:lnTo>
                    <a:pt x="131" y="267"/>
                  </a:lnTo>
                  <a:lnTo>
                    <a:pt x="133" y="263"/>
                  </a:lnTo>
                  <a:lnTo>
                    <a:pt x="129" y="257"/>
                  </a:lnTo>
                  <a:lnTo>
                    <a:pt x="127" y="253"/>
                  </a:lnTo>
                  <a:lnTo>
                    <a:pt x="123" y="250"/>
                  </a:lnTo>
                  <a:lnTo>
                    <a:pt x="123" y="244"/>
                  </a:lnTo>
                  <a:lnTo>
                    <a:pt x="121" y="240"/>
                  </a:lnTo>
                  <a:lnTo>
                    <a:pt x="117" y="238"/>
                  </a:lnTo>
                  <a:lnTo>
                    <a:pt x="113" y="234"/>
                  </a:lnTo>
                  <a:lnTo>
                    <a:pt x="113" y="230"/>
                  </a:lnTo>
                  <a:lnTo>
                    <a:pt x="112" y="226"/>
                  </a:lnTo>
                  <a:lnTo>
                    <a:pt x="108" y="226"/>
                  </a:lnTo>
                  <a:lnTo>
                    <a:pt x="108" y="221"/>
                  </a:lnTo>
                  <a:lnTo>
                    <a:pt x="108" y="217"/>
                  </a:lnTo>
                  <a:lnTo>
                    <a:pt x="104" y="217"/>
                  </a:lnTo>
                  <a:lnTo>
                    <a:pt x="100" y="217"/>
                  </a:lnTo>
                  <a:lnTo>
                    <a:pt x="96" y="211"/>
                  </a:lnTo>
                  <a:lnTo>
                    <a:pt x="94" y="209"/>
                  </a:lnTo>
                  <a:lnTo>
                    <a:pt x="92" y="205"/>
                  </a:lnTo>
                  <a:lnTo>
                    <a:pt x="90" y="200"/>
                  </a:lnTo>
                  <a:lnTo>
                    <a:pt x="85" y="196"/>
                  </a:lnTo>
                  <a:lnTo>
                    <a:pt x="79" y="198"/>
                  </a:lnTo>
                  <a:lnTo>
                    <a:pt x="79" y="203"/>
                  </a:lnTo>
                  <a:lnTo>
                    <a:pt x="79" y="207"/>
                  </a:lnTo>
                  <a:lnTo>
                    <a:pt x="79" y="211"/>
                  </a:lnTo>
                  <a:lnTo>
                    <a:pt x="79" y="215"/>
                  </a:lnTo>
                  <a:lnTo>
                    <a:pt x="83" y="215"/>
                  </a:lnTo>
                  <a:lnTo>
                    <a:pt x="87" y="215"/>
                  </a:lnTo>
                  <a:lnTo>
                    <a:pt x="88" y="215"/>
                  </a:lnTo>
                  <a:lnTo>
                    <a:pt x="88" y="221"/>
                  </a:lnTo>
                  <a:lnTo>
                    <a:pt x="87" y="225"/>
                  </a:lnTo>
                  <a:lnTo>
                    <a:pt x="85" y="228"/>
                  </a:lnTo>
                  <a:lnTo>
                    <a:pt x="85" y="232"/>
                  </a:lnTo>
                  <a:lnTo>
                    <a:pt x="83" y="240"/>
                  </a:lnTo>
                  <a:lnTo>
                    <a:pt x="79" y="244"/>
                  </a:lnTo>
                  <a:lnTo>
                    <a:pt x="79" y="246"/>
                  </a:lnTo>
                  <a:lnTo>
                    <a:pt x="73" y="244"/>
                  </a:lnTo>
                  <a:lnTo>
                    <a:pt x="65" y="244"/>
                  </a:lnTo>
                  <a:lnTo>
                    <a:pt x="64" y="248"/>
                  </a:lnTo>
                  <a:lnTo>
                    <a:pt x="69" y="251"/>
                  </a:lnTo>
                  <a:lnTo>
                    <a:pt x="77" y="253"/>
                  </a:lnTo>
                  <a:lnTo>
                    <a:pt x="75" y="259"/>
                  </a:lnTo>
                  <a:lnTo>
                    <a:pt x="73" y="265"/>
                  </a:lnTo>
                  <a:lnTo>
                    <a:pt x="77" y="269"/>
                  </a:lnTo>
                  <a:lnTo>
                    <a:pt x="71" y="274"/>
                  </a:lnTo>
                  <a:lnTo>
                    <a:pt x="73" y="278"/>
                  </a:lnTo>
                  <a:lnTo>
                    <a:pt x="69" y="284"/>
                  </a:lnTo>
                  <a:lnTo>
                    <a:pt x="65" y="286"/>
                  </a:lnTo>
                  <a:lnTo>
                    <a:pt x="64" y="290"/>
                  </a:lnTo>
                  <a:lnTo>
                    <a:pt x="64" y="294"/>
                  </a:lnTo>
                  <a:lnTo>
                    <a:pt x="62" y="297"/>
                  </a:lnTo>
                  <a:lnTo>
                    <a:pt x="64" y="297"/>
                  </a:lnTo>
                  <a:lnTo>
                    <a:pt x="65" y="299"/>
                  </a:lnTo>
                  <a:lnTo>
                    <a:pt x="71" y="303"/>
                  </a:lnTo>
                  <a:lnTo>
                    <a:pt x="73" y="305"/>
                  </a:lnTo>
                  <a:lnTo>
                    <a:pt x="75" y="309"/>
                  </a:lnTo>
                  <a:lnTo>
                    <a:pt x="75" y="317"/>
                  </a:lnTo>
                  <a:lnTo>
                    <a:pt x="71" y="319"/>
                  </a:lnTo>
                  <a:lnTo>
                    <a:pt x="65" y="322"/>
                  </a:lnTo>
                  <a:lnTo>
                    <a:pt x="64" y="328"/>
                  </a:lnTo>
                  <a:lnTo>
                    <a:pt x="60" y="340"/>
                  </a:lnTo>
                  <a:lnTo>
                    <a:pt x="56" y="345"/>
                  </a:lnTo>
                  <a:lnTo>
                    <a:pt x="54" y="349"/>
                  </a:lnTo>
                  <a:lnTo>
                    <a:pt x="58" y="349"/>
                  </a:lnTo>
                  <a:lnTo>
                    <a:pt x="64" y="351"/>
                  </a:lnTo>
                  <a:lnTo>
                    <a:pt x="67" y="355"/>
                  </a:lnTo>
                  <a:lnTo>
                    <a:pt x="67" y="359"/>
                  </a:lnTo>
                  <a:lnTo>
                    <a:pt x="67" y="369"/>
                  </a:lnTo>
                  <a:lnTo>
                    <a:pt x="67" y="372"/>
                  </a:lnTo>
                  <a:lnTo>
                    <a:pt x="67" y="380"/>
                  </a:lnTo>
                  <a:lnTo>
                    <a:pt x="65" y="384"/>
                  </a:lnTo>
                  <a:lnTo>
                    <a:pt x="60" y="386"/>
                  </a:lnTo>
                  <a:lnTo>
                    <a:pt x="50" y="380"/>
                  </a:lnTo>
                  <a:lnTo>
                    <a:pt x="46" y="372"/>
                  </a:lnTo>
                  <a:lnTo>
                    <a:pt x="39" y="376"/>
                  </a:lnTo>
                  <a:lnTo>
                    <a:pt x="29" y="370"/>
                  </a:lnTo>
                  <a:lnTo>
                    <a:pt x="27" y="372"/>
                  </a:lnTo>
                  <a:lnTo>
                    <a:pt x="29" y="378"/>
                  </a:lnTo>
                  <a:lnTo>
                    <a:pt x="29" y="384"/>
                  </a:lnTo>
                  <a:lnTo>
                    <a:pt x="27" y="390"/>
                  </a:lnTo>
                  <a:lnTo>
                    <a:pt x="16" y="386"/>
                  </a:lnTo>
                  <a:lnTo>
                    <a:pt x="8" y="397"/>
                  </a:lnTo>
                  <a:lnTo>
                    <a:pt x="0" y="395"/>
                  </a:lnTo>
                  <a:lnTo>
                    <a:pt x="0" y="397"/>
                  </a:lnTo>
                  <a:lnTo>
                    <a:pt x="2" y="405"/>
                  </a:lnTo>
                  <a:lnTo>
                    <a:pt x="8" y="411"/>
                  </a:lnTo>
                  <a:lnTo>
                    <a:pt x="10" y="418"/>
                  </a:lnTo>
                  <a:lnTo>
                    <a:pt x="17" y="430"/>
                  </a:lnTo>
                  <a:lnTo>
                    <a:pt x="23" y="438"/>
                  </a:lnTo>
                  <a:lnTo>
                    <a:pt x="27" y="441"/>
                  </a:lnTo>
                  <a:lnTo>
                    <a:pt x="31" y="443"/>
                  </a:lnTo>
                  <a:lnTo>
                    <a:pt x="35" y="443"/>
                  </a:lnTo>
                  <a:lnTo>
                    <a:pt x="39" y="441"/>
                  </a:lnTo>
                  <a:lnTo>
                    <a:pt x="42" y="445"/>
                  </a:lnTo>
                  <a:lnTo>
                    <a:pt x="46" y="451"/>
                  </a:lnTo>
                  <a:lnTo>
                    <a:pt x="52" y="461"/>
                  </a:lnTo>
                  <a:lnTo>
                    <a:pt x="60" y="466"/>
                  </a:lnTo>
                  <a:lnTo>
                    <a:pt x="65" y="466"/>
                  </a:lnTo>
                  <a:lnTo>
                    <a:pt x="81" y="466"/>
                  </a:lnTo>
                  <a:lnTo>
                    <a:pt x="88" y="464"/>
                  </a:lnTo>
                  <a:lnTo>
                    <a:pt x="92" y="463"/>
                  </a:lnTo>
                  <a:lnTo>
                    <a:pt x="102" y="459"/>
                  </a:lnTo>
                  <a:lnTo>
                    <a:pt x="106" y="463"/>
                  </a:lnTo>
                  <a:lnTo>
                    <a:pt x="102" y="488"/>
                  </a:lnTo>
                  <a:lnTo>
                    <a:pt x="102" y="491"/>
                  </a:lnTo>
                  <a:close/>
                </a:path>
              </a:pathLst>
            </a:custGeom>
            <a:noFill/>
            <a:ln w="3175">
              <a:solidFill>
                <a:srgbClr val="8F5545"/>
              </a:solidFill>
              <a:round/>
              <a:headEnd/>
              <a:tailEnd/>
            </a:ln>
          </p:spPr>
          <p:txBody>
            <a:bodyPr/>
            <a:lstStyle/>
            <a:p>
              <a:endParaRPr lang="es-MX">
                <a:latin typeface="Calibri" pitchFamily="34" charset="0"/>
              </a:endParaRPr>
            </a:p>
          </p:txBody>
        </p:sp>
        <p:sp>
          <p:nvSpPr>
            <p:cNvPr id="31772" name="Freeform 34"/>
            <p:cNvSpPr>
              <a:spLocks/>
            </p:cNvSpPr>
            <p:nvPr/>
          </p:nvSpPr>
          <p:spPr bwMode="auto">
            <a:xfrm>
              <a:off x="4054475" y="4978400"/>
              <a:ext cx="536575" cy="517525"/>
            </a:xfrm>
            <a:custGeom>
              <a:avLst/>
              <a:gdLst>
                <a:gd name="T0" fmla="*/ 2147483647 w 338"/>
                <a:gd name="T1" fmla="*/ 2147483647 h 326"/>
                <a:gd name="T2" fmla="*/ 2147483647 w 338"/>
                <a:gd name="T3" fmla="*/ 2147483647 h 326"/>
                <a:gd name="T4" fmla="*/ 2147483647 w 338"/>
                <a:gd name="T5" fmla="*/ 2147483647 h 326"/>
                <a:gd name="T6" fmla="*/ 2147483647 w 338"/>
                <a:gd name="T7" fmla="*/ 2147483647 h 326"/>
                <a:gd name="T8" fmla="*/ 2147483647 w 338"/>
                <a:gd name="T9" fmla="*/ 2147483647 h 326"/>
                <a:gd name="T10" fmla="*/ 2147483647 w 338"/>
                <a:gd name="T11" fmla="*/ 2147483647 h 326"/>
                <a:gd name="T12" fmla="*/ 2147483647 w 338"/>
                <a:gd name="T13" fmla="*/ 2147483647 h 326"/>
                <a:gd name="T14" fmla="*/ 2147483647 w 338"/>
                <a:gd name="T15" fmla="*/ 2147483647 h 326"/>
                <a:gd name="T16" fmla="*/ 2147483647 w 338"/>
                <a:gd name="T17" fmla="*/ 2147483647 h 326"/>
                <a:gd name="T18" fmla="*/ 2147483647 w 338"/>
                <a:gd name="T19" fmla="*/ 2147483647 h 326"/>
                <a:gd name="T20" fmla="*/ 2147483647 w 338"/>
                <a:gd name="T21" fmla="*/ 2147483647 h 326"/>
                <a:gd name="T22" fmla="*/ 2147483647 w 338"/>
                <a:gd name="T23" fmla="*/ 2147483647 h 326"/>
                <a:gd name="T24" fmla="*/ 2147483647 w 338"/>
                <a:gd name="T25" fmla="*/ 2147483647 h 326"/>
                <a:gd name="T26" fmla="*/ 2147483647 w 338"/>
                <a:gd name="T27" fmla="*/ 2147483647 h 326"/>
                <a:gd name="T28" fmla="*/ 2147483647 w 338"/>
                <a:gd name="T29" fmla="*/ 2147483647 h 326"/>
                <a:gd name="T30" fmla="*/ 2147483647 w 338"/>
                <a:gd name="T31" fmla="*/ 2147483647 h 326"/>
                <a:gd name="T32" fmla="*/ 2147483647 w 338"/>
                <a:gd name="T33" fmla="*/ 2147483647 h 326"/>
                <a:gd name="T34" fmla="*/ 2147483647 w 338"/>
                <a:gd name="T35" fmla="*/ 2147483647 h 326"/>
                <a:gd name="T36" fmla="*/ 2147483647 w 338"/>
                <a:gd name="T37" fmla="*/ 2147483647 h 326"/>
                <a:gd name="T38" fmla="*/ 2147483647 w 338"/>
                <a:gd name="T39" fmla="*/ 2147483647 h 326"/>
                <a:gd name="T40" fmla="*/ 2147483647 w 338"/>
                <a:gd name="T41" fmla="*/ 2147483647 h 326"/>
                <a:gd name="T42" fmla="*/ 2147483647 w 338"/>
                <a:gd name="T43" fmla="*/ 2147483647 h 326"/>
                <a:gd name="T44" fmla="*/ 2147483647 w 338"/>
                <a:gd name="T45" fmla="*/ 2147483647 h 326"/>
                <a:gd name="T46" fmla="*/ 2147483647 w 338"/>
                <a:gd name="T47" fmla="*/ 2147483647 h 326"/>
                <a:gd name="T48" fmla="*/ 2147483647 w 338"/>
                <a:gd name="T49" fmla="*/ 2147483647 h 326"/>
                <a:gd name="T50" fmla="*/ 2147483647 w 338"/>
                <a:gd name="T51" fmla="*/ 2147483647 h 326"/>
                <a:gd name="T52" fmla="*/ 2147483647 w 338"/>
                <a:gd name="T53" fmla="*/ 2147483647 h 326"/>
                <a:gd name="T54" fmla="*/ 2147483647 w 338"/>
                <a:gd name="T55" fmla="*/ 2147483647 h 326"/>
                <a:gd name="T56" fmla="*/ 2147483647 w 338"/>
                <a:gd name="T57" fmla="*/ 2147483647 h 326"/>
                <a:gd name="T58" fmla="*/ 2147483647 w 338"/>
                <a:gd name="T59" fmla="*/ 2147483647 h 326"/>
                <a:gd name="T60" fmla="*/ 2147483647 w 338"/>
                <a:gd name="T61" fmla="*/ 2147483647 h 326"/>
                <a:gd name="T62" fmla="*/ 2147483647 w 338"/>
                <a:gd name="T63" fmla="*/ 2147483647 h 326"/>
                <a:gd name="T64" fmla="*/ 2147483647 w 338"/>
                <a:gd name="T65" fmla="*/ 2147483647 h 326"/>
                <a:gd name="T66" fmla="*/ 2147483647 w 338"/>
                <a:gd name="T67" fmla="*/ 2147483647 h 326"/>
                <a:gd name="T68" fmla="*/ 2147483647 w 338"/>
                <a:gd name="T69" fmla="*/ 2147483647 h 326"/>
                <a:gd name="T70" fmla="*/ 2147483647 w 338"/>
                <a:gd name="T71" fmla="*/ 2147483647 h 326"/>
                <a:gd name="T72" fmla="*/ 2147483647 w 338"/>
                <a:gd name="T73" fmla="*/ 2147483647 h 326"/>
                <a:gd name="T74" fmla="*/ 2147483647 w 338"/>
                <a:gd name="T75" fmla="*/ 2147483647 h 326"/>
                <a:gd name="T76" fmla="*/ 2147483647 w 338"/>
                <a:gd name="T77" fmla="*/ 2147483647 h 326"/>
                <a:gd name="T78" fmla="*/ 2147483647 w 338"/>
                <a:gd name="T79" fmla="*/ 2147483647 h 326"/>
                <a:gd name="T80" fmla="*/ 2147483647 w 338"/>
                <a:gd name="T81" fmla="*/ 2147483647 h 326"/>
                <a:gd name="T82" fmla="*/ 2147483647 w 338"/>
                <a:gd name="T83" fmla="*/ 2147483647 h 326"/>
                <a:gd name="T84" fmla="*/ 2147483647 w 338"/>
                <a:gd name="T85" fmla="*/ 2147483647 h 326"/>
                <a:gd name="T86" fmla="*/ 2147483647 w 338"/>
                <a:gd name="T87" fmla="*/ 2147483647 h 326"/>
                <a:gd name="T88" fmla="*/ 2147483647 w 338"/>
                <a:gd name="T89" fmla="*/ 2147483647 h 326"/>
                <a:gd name="T90" fmla="*/ 2147483647 w 338"/>
                <a:gd name="T91" fmla="*/ 2147483647 h 326"/>
                <a:gd name="T92" fmla="*/ 2147483647 w 338"/>
                <a:gd name="T93" fmla="*/ 2147483647 h 326"/>
                <a:gd name="T94" fmla="*/ 2147483647 w 338"/>
                <a:gd name="T95" fmla="*/ 2147483647 h 326"/>
                <a:gd name="T96" fmla="*/ 2147483647 w 338"/>
                <a:gd name="T97" fmla="*/ 2147483647 h 326"/>
                <a:gd name="T98" fmla="*/ 2147483647 w 338"/>
                <a:gd name="T99" fmla="*/ 2147483647 h 326"/>
                <a:gd name="T100" fmla="*/ 2147483647 w 338"/>
                <a:gd name="T101" fmla="*/ 2147483647 h 326"/>
                <a:gd name="T102" fmla="*/ 2147483647 w 338"/>
                <a:gd name="T103" fmla="*/ 2147483647 h 326"/>
                <a:gd name="T104" fmla="*/ 2147483647 w 338"/>
                <a:gd name="T105" fmla="*/ 2147483647 h 326"/>
                <a:gd name="T106" fmla="*/ 2147483647 w 338"/>
                <a:gd name="T107" fmla="*/ 2147483647 h 326"/>
                <a:gd name="T108" fmla="*/ 2147483647 w 338"/>
                <a:gd name="T109" fmla="*/ 2147483647 h 326"/>
                <a:gd name="T110" fmla="*/ 2147483647 w 338"/>
                <a:gd name="T111" fmla="*/ 2147483647 h 326"/>
                <a:gd name="T112" fmla="*/ 2147483647 w 338"/>
                <a:gd name="T113" fmla="*/ 2147483647 h 326"/>
                <a:gd name="T114" fmla="*/ 2147483647 w 338"/>
                <a:gd name="T115" fmla="*/ 2147483647 h 326"/>
                <a:gd name="T116" fmla="*/ 2147483647 w 338"/>
                <a:gd name="T117" fmla="*/ 2147483647 h 326"/>
                <a:gd name="T118" fmla="*/ 2147483647 w 338"/>
                <a:gd name="T119" fmla="*/ 2147483647 h 326"/>
                <a:gd name="T120" fmla="*/ 2147483647 w 338"/>
                <a:gd name="T121" fmla="*/ 2147483647 h 326"/>
                <a:gd name="T122" fmla="*/ 2147483647 w 338"/>
                <a:gd name="T123" fmla="*/ 2147483647 h 3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8"/>
                <a:gd name="T187" fmla="*/ 0 h 326"/>
                <a:gd name="T188" fmla="*/ 338 w 338"/>
                <a:gd name="T189" fmla="*/ 326 h 3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8" h="326">
                  <a:moveTo>
                    <a:pt x="306" y="238"/>
                  </a:moveTo>
                  <a:lnTo>
                    <a:pt x="307" y="236"/>
                  </a:lnTo>
                  <a:lnTo>
                    <a:pt x="311" y="232"/>
                  </a:lnTo>
                  <a:lnTo>
                    <a:pt x="315" y="228"/>
                  </a:lnTo>
                  <a:lnTo>
                    <a:pt x="313" y="223"/>
                  </a:lnTo>
                  <a:lnTo>
                    <a:pt x="319" y="219"/>
                  </a:lnTo>
                  <a:lnTo>
                    <a:pt x="315" y="215"/>
                  </a:lnTo>
                  <a:lnTo>
                    <a:pt x="317" y="209"/>
                  </a:lnTo>
                  <a:lnTo>
                    <a:pt x="319" y="203"/>
                  </a:lnTo>
                  <a:lnTo>
                    <a:pt x="311" y="200"/>
                  </a:lnTo>
                  <a:lnTo>
                    <a:pt x="306" y="198"/>
                  </a:lnTo>
                  <a:lnTo>
                    <a:pt x="307" y="194"/>
                  </a:lnTo>
                  <a:lnTo>
                    <a:pt x="315" y="194"/>
                  </a:lnTo>
                  <a:lnTo>
                    <a:pt x="321" y="196"/>
                  </a:lnTo>
                  <a:lnTo>
                    <a:pt x="321" y="194"/>
                  </a:lnTo>
                  <a:lnTo>
                    <a:pt x="325" y="190"/>
                  </a:lnTo>
                  <a:lnTo>
                    <a:pt x="327" y="182"/>
                  </a:lnTo>
                  <a:lnTo>
                    <a:pt x="327" y="178"/>
                  </a:lnTo>
                  <a:lnTo>
                    <a:pt x="329" y="175"/>
                  </a:lnTo>
                  <a:lnTo>
                    <a:pt x="329" y="169"/>
                  </a:lnTo>
                  <a:lnTo>
                    <a:pt x="329" y="163"/>
                  </a:lnTo>
                  <a:lnTo>
                    <a:pt x="325" y="163"/>
                  </a:lnTo>
                  <a:lnTo>
                    <a:pt x="321" y="163"/>
                  </a:lnTo>
                  <a:lnTo>
                    <a:pt x="321" y="161"/>
                  </a:lnTo>
                  <a:lnTo>
                    <a:pt x="321" y="157"/>
                  </a:lnTo>
                  <a:lnTo>
                    <a:pt x="321" y="153"/>
                  </a:lnTo>
                  <a:lnTo>
                    <a:pt x="321" y="148"/>
                  </a:lnTo>
                  <a:lnTo>
                    <a:pt x="323" y="144"/>
                  </a:lnTo>
                  <a:lnTo>
                    <a:pt x="325" y="142"/>
                  </a:lnTo>
                  <a:lnTo>
                    <a:pt x="327" y="140"/>
                  </a:lnTo>
                  <a:lnTo>
                    <a:pt x="329" y="136"/>
                  </a:lnTo>
                  <a:lnTo>
                    <a:pt x="330" y="128"/>
                  </a:lnTo>
                  <a:lnTo>
                    <a:pt x="334" y="127"/>
                  </a:lnTo>
                  <a:lnTo>
                    <a:pt x="338" y="127"/>
                  </a:lnTo>
                  <a:lnTo>
                    <a:pt x="336" y="111"/>
                  </a:lnTo>
                  <a:lnTo>
                    <a:pt x="332" y="105"/>
                  </a:lnTo>
                  <a:lnTo>
                    <a:pt x="330" y="102"/>
                  </a:lnTo>
                  <a:lnTo>
                    <a:pt x="329" y="94"/>
                  </a:lnTo>
                  <a:lnTo>
                    <a:pt x="321" y="92"/>
                  </a:lnTo>
                  <a:lnTo>
                    <a:pt x="313" y="94"/>
                  </a:lnTo>
                  <a:lnTo>
                    <a:pt x="306" y="88"/>
                  </a:lnTo>
                  <a:lnTo>
                    <a:pt x="300" y="86"/>
                  </a:lnTo>
                  <a:lnTo>
                    <a:pt x="294" y="90"/>
                  </a:lnTo>
                  <a:lnTo>
                    <a:pt x="288" y="98"/>
                  </a:lnTo>
                  <a:lnTo>
                    <a:pt x="284" y="102"/>
                  </a:lnTo>
                  <a:lnTo>
                    <a:pt x="281" y="94"/>
                  </a:lnTo>
                  <a:lnTo>
                    <a:pt x="284" y="90"/>
                  </a:lnTo>
                  <a:lnTo>
                    <a:pt x="288" y="86"/>
                  </a:lnTo>
                  <a:lnTo>
                    <a:pt x="286" y="84"/>
                  </a:lnTo>
                  <a:lnTo>
                    <a:pt x="282" y="81"/>
                  </a:lnTo>
                  <a:lnTo>
                    <a:pt x="284" y="75"/>
                  </a:lnTo>
                  <a:lnTo>
                    <a:pt x="288" y="69"/>
                  </a:lnTo>
                  <a:lnTo>
                    <a:pt x="288" y="65"/>
                  </a:lnTo>
                  <a:lnTo>
                    <a:pt x="292" y="63"/>
                  </a:lnTo>
                  <a:lnTo>
                    <a:pt x="286" y="57"/>
                  </a:lnTo>
                  <a:lnTo>
                    <a:pt x="275" y="54"/>
                  </a:lnTo>
                  <a:lnTo>
                    <a:pt x="265" y="57"/>
                  </a:lnTo>
                  <a:lnTo>
                    <a:pt x="259" y="63"/>
                  </a:lnTo>
                  <a:lnTo>
                    <a:pt x="252" y="65"/>
                  </a:lnTo>
                  <a:lnTo>
                    <a:pt x="250" y="67"/>
                  </a:lnTo>
                  <a:lnTo>
                    <a:pt x="248" y="69"/>
                  </a:lnTo>
                  <a:lnTo>
                    <a:pt x="246" y="69"/>
                  </a:lnTo>
                  <a:lnTo>
                    <a:pt x="246" y="73"/>
                  </a:lnTo>
                  <a:lnTo>
                    <a:pt x="248" y="82"/>
                  </a:lnTo>
                  <a:lnTo>
                    <a:pt x="240" y="79"/>
                  </a:lnTo>
                  <a:lnTo>
                    <a:pt x="233" y="84"/>
                  </a:lnTo>
                  <a:lnTo>
                    <a:pt x="233" y="86"/>
                  </a:lnTo>
                  <a:lnTo>
                    <a:pt x="231" y="90"/>
                  </a:lnTo>
                  <a:lnTo>
                    <a:pt x="225" y="94"/>
                  </a:lnTo>
                  <a:lnTo>
                    <a:pt x="221" y="100"/>
                  </a:lnTo>
                  <a:lnTo>
                    <a:pt x="217" y="102"/>
                  </a:lnTo>
                  <a:lnTo>
                    <a:pt x="211" y="98"/>
                  </a:lnTo>
                  <a:lnTo>
                    <a:pt x="215" y="94"/>
                  </a:lnTo>
                  <a:lnTo>
                    <a:pt x="215" y="90"/>
                  </a:lnTo>
                  <a:lnTo>
                    <a:pt x="213" y="84"/>
                  </a:lnTo>
                  <a:lnTo>
                    <a:pt x="211" y="79"/>
                  </a:lnTo>
                  <a:lnTo>
                    <a:pt x="204" y="79"/>
                  </a:lnTo>
                  <a:lnTo>
                    <a:pt x="204" y="69"/>
                  </a:lnTo>
                  <a:lnTo>
                    <a:pt x="206" y="63"/>
                  </a:lnTo>
                  <a:lnTo>
                    <a:pt x="206" y="65"/>
                  </a:lnTo>
                  <a:lnTo>
                    <a:pt x="208" y="65"/>
                  </a:lnTo>
                  <a:lnTo>
                    <a:pt x="211" y="63"/>
                  </a:lnTo>
                  <a:lnTo>
                    <a:pt x="211" y="54"/>
                  </a:lnTo>
                  <a:lnTo>
                    <a:pt x="206" y="42"/>
                  </a:lnTo>
                  <a:lnTo>
                    <a:pt x="204" y="36"/>
                  </a:lnTo>
                  <a:lnTo>
                    <a:pt x="206" y="31"/>
                  </a:lnTo>
                  <a:lnTo>
                    <a:pt x="200" y="27"/>
                  </a:lnTo>
                  <a:lnTo>
                    <a:pt x="194" y="27"/>
                  </a:lnTo>
                  <a:lnTo>
                    <a:pt x="190" y="27"/>
                  </a:lnTo>
                  <a:lnTo>
                    <a:pt x="185" y="23"/>
                  </a:lnTo>
                  <a:lnTo>
                    <a:pt x="183" y="27"/>
                  </a:lnTo>
                  <a:lnTo>
                    <a:pt x="183" y="33"/>
                  </a:lnTo>
                  <a:lnTo>
                    <a:pt x="179" y="34"/>
                  </a:lnTo>
                  <a:lnTo>
                    <a:pt x="177" y="31"/>
                  </a:lnTo>
                  <a:lnTo>
                    <a:pt x="169" y="23"/>
                  </a:lnTo>
                  <a:lnTo>
                    <a:pt x="164" y="15"/>
                  </a:lnTo>
                  <a:lnTo>
                    <a:pt x="152" y="4"/>
                  </a:lnTo>
                  <a:lnTo>
                    <a:pt x="152" y="0"/>
                  </a:lnTo>
                  <a:lnTo>
                    <a:pt x="148" y="2"/>
                  </a:lnTo>
                  <a:lnTo>
                    <a:pt x="146" y="4"/>
                  </a:lnTo>
                  <a:lnTo>
                    <a:pt x="140" y="6"/>
                  </a:lnTo>
                  <a:lnTo>
                    <a:pt x="139" y="6"/>
                  </a:lnTo>
                  <a:lnTo>
                    <a:pt x="133" y="9"/>
                  </a:lnTo>
                  <a:lnTo>
                    <a:pt x="129" y="11"/>
                  </a:lnTo>
                  <a:lnTo>
                    <a:pt x="127" y="13"/>
                  </a:lnTo>
                  <a:lnTo>
                    <a:pt x="129" y="21"/>
                  </a:lnTo>
                  <a:lnTo>
                    <a:pt x="131" y="21"/>
                  </a:lnTo>
                  <a:lnTo>
                    <a:pt x="135" y="23"/>
                  </a:lnTo>
                  <a:lnTo>
                    <a:pt x="129" y="27"/>
                  </a:lnTo>
                  <a:lnTo>
                    <a:pt x="129" y="29"/>
                  </a:lnTo>
                  <a:lnTo>
                    <a:pt x="129" y="33"/>
                  </a:lnTo>
                  <a:lnTo>
                    <a:pt x="129" y="34"/>
                  </a:lnTo>
                  <a:lnTo>
                    <a:pt x="121" y="34"/>
                  </a:lnTo>
                  <a:lnTo>
                    <a:pt x="119" y="36"/>
                  </a:lnTo>
                  <a:lnTo>
                    <a:pt x="117" y="38"/>
                  </a:lnTo>
                  <a:lnTo>
                    <a:pt x="116" y="44"/>
                  </a:lnTo>
                  <a:lnTo>
                    <a:pt x="112" y="44"/>
                  </a:lnTo>
                  <a:lnTo>
                    <a:pt x="108" y="44"/>
                  </a:lnTo>
                  <a:lnTo>
                    <a:pt x="106" y="48"/>
                  </a:lnTo>
                  <a:lnTo>
                    <a:pt x="104" y="44"/>
                  </a:lnTo>
                  <a:lnTo>
                    <a:pt x="102" y="42"/>
                  </a:lnTo>
                  <a:lnTo>
                    <a:pt x="98" y="42"/>
                  </a:lnTo>
                  <a:lnTo>
                    <a:pt x="98" y="44"/>
                  </a:lnTo>
                  <a:lnTo>
                    <a:pt x="100" y="48"/>
                  </a:lnTo>
                  <a:lnTo>
                    <a:pt x="100" y="50"/>
                  </a:lnTo>
                  <a:lnTo>
                    <a:pt x="100" y="52"/>
                  </a:lnTo>
                  <a:lnTo>
                    <a:pt x="100" y="54"/>
                  </a:lnTo>
                  <a:lnTo>
                    <a:pt x="102" y="56"/>
                  </a:lnTo>
                  <a:lnTo>
                    <a:pt x="102" y="57"/>
                  </a:lnTo>
                  <a:lnTo>
                    <a:pt x="102" y="59"/>
                  </a:lnTo>
                  <a:lnTo>
                    <a:pt x="104" y="61"/>
                  </a:lnTo>
                  <a:lnTo>
                    <a:pt x="106" y="61"/>
                  </a:lnTo>
                  <a:lnTo>
                    <a:pt x="106" y="63"/>
                  </a:lnTo>
                  <a:lnTo>
                    <a:pt x="106" y="65"/>
                  </a:lnTo>
                  <a:lnTo>
                    <a:pt x="106" y="69"/>
                  </a:lnTo>
                  <a:lnTo>
                    <a:pt x="106" y="71"/>
                  </a:lnTo>
                  <a:lnTo>
                    <a:pt x="102" y="71"/>
                  </a:lnTo>
                  <a:lnTo>
                    <a:pt x="100" y="71"/>
                  </a:lnTo>
                  <a:lnTo>
                    <a:pt x="98" y="71"/>
                  </a:lnTo>
                  <a:lnTo>
                    <a:pt x="94" y="71"/>
                  </a:lnTo>
                  <a:lnTo>
                    <a:pt x="94" y="75"/>
                  </a:lnTo>
                  <a:lnTo>
                    <a:pt x="94" y="79"/>
                  </a:lnTo>
                  <a:lnTo>
                    <a:pt x="94" y="81"/>
                  </a:lnTo>
                  <a:lnTo>
                    <a:pt x="94" y="82"/>
                  </a:lnTo>
                  <a:lnTo>
                    <a:pt x="94" y="84"/>
                  </a:lnTo>
                  <a:lnTo>
                    <a:pt x="94" y="86"/>
                  </a:lnTo>
                  <a:lnTo>
                    <a:pt x="94" y="88"/>
                  </a:lnTo>
                  <a:lnTo>
                    <a:pt x="94" y="90"/>
                  </a:lnTo>
                  <a:lnTo>
                    <a:pt x="94" y="92"/>
                  </a:lnTo>
                  <a:lnTo>
                    <a:pt x="93" y="92"/>
                  </a:lnTo>
                  <a:lnTo>
                    <a:pt x="91" y="94"/>
                  </a:lnTo>
                  <a:lnTo>
                    <a:pt x="91" y="96"/>
                  </a:lnTo>
                  <a:lnTo>
                    <a:pt x="89" y="96"/>
                  </a:lnTo>
                  <a:lnTo>
                    <a:pt x="85" y="96"/>
                  </a:lnTo>
                  <a:lnTo>
                    <a:pt x="81" y="96"/>
                  </a:lnTo>
                  <a:lnTo>
                    <a:pt x="77" y="96"/>
                  </a:lnTo>
                  <a:lnTo>
                    <a:pt x="73" y="98"/>
                  </a:lnTo>
                  <a:lnTo>
                    <a:pt x="71" y="102"/>
                  </a:lnTo>
                  <a:lnTo>
                    <a:pt x="71" y="104"/>
                  </a:lnTo>
                  <a:lnTo>
                    <a:pt x="73" y="105"/>
                  </a:lnTo>
                  <a:lnTo>
                    <a:pt x="73" y="107"/>
                  </a:lnTo>
                  <a:lnTo>
                    <a:pt x="75" y="109"/>
                  </a:lnTo>
                  <a:lnTo>
                    <a:pt x="75" y="115"/>
                  </a:lnTo>
                  <a:lnTo>
                    <a:pt x="79" y="123"/>
                  </a:lnTo>
                  <a:lnTo>
                    <a:pt x="79" y="130"/>
                  </a:lnTo>
                  <a:lnTo>
                    <a:pt x="77" y="132"/>
                  </a:lnTo>
                  <a:lnTo>
                    <a:pt x="75" y="134"/>
                  </a:lnTo>
                  <a:lnTo>
                    <a:pt x="75" y="136"/>
                  </a:lnTo>
                  <a:lnTo>
                    <a:pt x="75" y="140"/>
                  </a:lnTo>
                  <a:lnTo>
                    <a:pt x="77" y="140"/>
                  </a:lnTo>
                  <a:lnTo>
                    <a:pt x="79" y="142"/>
                  </a:lnTo>
                  <a:lnTo>
                    <a:pt x="79" y="146"/>
                  </a:lnTo>
                  <a:lnTo>
                    <a:pt x="75" y="150"/>
                  </a:lnTo>
                  <a:lnTo>
                    <a:pt x="73" y="155"/>
                  </a:lnTo>
                  <a:lnTo>
                    <a:pt x="68" y="155"/>
                  </a:lnTo>
                  <a:lnTo>
                    <a:pt x="66" y="153"/>
                  </a:lnTo>
                  <a:lnTo>
                    <a:pt x="62" y="153"/>
                  </a:lnTo>
                  <a:lnTo>
                    <a:pt x="58" y="155"/>
                  </a:lnTo>
                  <a:lnTo>
                    <a:pt x="58" y="157"/>
                  </a:lnTo>
                  <a:lnTo>
                    <a:pt x="58" y="159"/>
                  </a:lnTo>
                  <a:lnTo>
                    <a:pt x="58" y="163"/>
                  </a:lnTo>
                  <a:lnTo>
                    <a:pt x="56" y="169"/>
                  </a:lnTo>
                  <a:lnTo>
                    <a:pt x="56" y="173"/>
                  </a:lnTo>
                  <a:lnTo>
                    <a:pt x="52" y="176"/>
                  </a:lnTo>
                  <a:lnTo>
                    <a:pt x="46" y="180"/>
                  </a:lnTo>
                  <a:lnTo>
                    <a:pt x="46" y="182"/>
                  </a:lnTo>
                  <a:lnTo>
                    <a:pt x="46" y="184"/>
                  </a:lnTo>
                  <a:lnTo>
                    <a:pt x="48" y="186"/>
                  </a:lnTo>
                  <a:lnTo>
                    <a:pt x="48" y="190"/>
                  </a:lnTo>
                  <a:lnTo>
                    <a:pt x="48" y="192"/>
                  </a:lnTo>
                  <a:lnTo>
                    <a:pt x="46" y="190"/>
                  </a:lnTo>
                  <a:lnTo>
                    <a:pt x="43" y="190"/>
                  </a:lnTo>
                  <a:lnTo>
                    <a:pt x="43" y="194"/>
                  </a:lnTo>
                  <a:lnTo>
                    <a:pt x="41" y="200"/>
                  </a:lnTo>
                  <a:lnTo>
                    <a:pt x="37" y="203"/>
                  </a:lnTo>
                  <a:lnTo>
                    <a:pt x="31" y="207"/>
                  </a:lnTo>
                  <a:lnTo>
                    <a:pt x="25" y="207"/>
                  </a:lnTo>
                  <a:lnTo>
                    <a:pt x="12" y="221"/>
                  </a:lnTo>
                  <a:lnTo>
                    <a:pt x="6" y="224"/>
                  </a:lnTo>
                  <a:lnTo>
                    <a:pt x="0" y="228"/>
                  </a:lnTo>
                  <a:lnTo>
                    <a:pt x="2" y="232"/>
                  </a:lnTo>
                  <a:lnTo>
                    <a:pt x="2" y="234"/>
                  </a:lnTo>
                  <a:lnTo>
                    <a:pt x="4" y="236"/>
                  </a:lnTo>
                  <a:lnTo>
                    <a:pt x="4" y="240"/>
                  </a:lnTo>
                  <a:lnTo>
                    <a:pt x="6" y="242"/>
                  </a:lnTo>
                  <a:lnTo>
                    <a:pt x="12" y="242"/>
                  </a:lnTo>
                  <a:lnTo>
                    <a:pt x="14" y="242"/>
                  </a:lnTo>
                  <a:lnTo>
                    <a:pt x="18" y="246"/>
                  </a:lnTo>
                  <a:lnTo>
                    <a:pt x="18" y="247"/>
                  </a:lnTo>
                  <a:lnTo>
                    <a:pt x="20" y="247"/>
                  </a:lnTo>
                  <a:lnTo>
                    <a:pt x="22" y="249"/>
                  </a:lnTo>
                  <a:lnTo>
                    <a:pt x="22" y="251"/>
                  </a:lnTo>
                  <a:lnTo>
                    <a:pt x="23" y="251"/>
                  </a:lnTo>
                  <a:lnTo>
                    <a:pt x="25" y="253"/>
                  </a:lnTo>
                  <a:lnTo>
                    <a:pt x="27" y="255"/>
                  </a:lnTo>
                  <a:lnTo>
                    <a:pt x="29" y="255"/>
                  </a:lnTo>
                  <a:lnTo>
                    <a:pt x="35" y="257"/>
                  </a:lnTo>
                  <a:lnTo>
                    <a:pt x="35" y="259"/>
                  </a:lnTo>
                  <a:lnTo>
                    <a:pt x="37" y="259"/>
                  </a:lnTo>
                  <a:lnTo>
                    <a:pt x="35" y="261"/>
                  </a:lnTo>
                  <a:lnTo>
                    <a:pt x="33" y="265"/>
                  </a:lnTo>
                  <a:lnTo>
                    <a:pt x="35" y="267"/>
                  </a:lnTo>
                  <a:lnTo>
                    <a:pt x="33" y="267"/>
                  </a:lnTo>
                  <a:lnTo>
                    <a:pt x="27" y="265"/>
                  </a:lnTo>
                  <a:lnTo>
                    <a:pt x="25" y="269"/>
                  </a:lnTo>
                  <a:lnTo>
                    <a:pt x="23" y="276"/>
                  </a:lnTo>
                  <a:lnTo>
                    <a:pt x="23" y="282"/>
                  </a:lnTo>
                  <a:lnTo>
                    <a:pt x="23" y="284"/>
                  </a:lnTo>
                  <a:lnTo>
                    <a:pt x="23" y="286"/>
                  </a:lnTo>
                  <a:lnTo>
                    <a:pt x="20" y="288"/>
                  </a:lnTo>
                  <a:lnTo>
                    <a:pt x="18" y="288"/>
                  </a:lnTo>
                  <a:lnTo>
                    <a:pt x="18" y="292"/>
                  </a:lnTo>
                  <a:lnTo>
                    <a:pt x="16" y="292"/>
                  </a:lnTo>
                  <a:lnTo>
                    <a:pt x="16" y="294"/>
                  </a:lnTo>
                  <a:lnTo>
                    <a:pt x="16" y="295"/>
                  </a:lnTo>
                  <a:lnTo>
                    <a:pt x="20" y="295"/>
                  </a:lnTo>
                  <a:lnTo>
                    <a:pt x="22" y="295"/>
                  </a:lnTo>
                  <a:lnTo>
                    <a:pt x="23" y="297"/>
                  </a:lnTo>
                  <a:lnTo>
                    <a:pt x="25" y="297"/>
                  </a:lnTo>
                  <a:lnTo>
                    <a:pt x="27" y="297"/>
                  </a:lnTo>
                  <a:lnTo>
                    <a:pt x="27" y="299"/>
                  </a:lnTo>
                  <a:lnTo>
                    <a:pt x="27" y="301"/>
                  </a:lnTo>
                  <a:lnTo>
                    <a:pt x="29" y="301"/>
                  </a:lnTo>
                  <a:lnTo>
                    <a:pt x="33" y="303"/>
                  </a:lnTo>
                  <a:lnTo>
                    <a:pt x="33" y="305"/>
                  </a:lnTo>
                  <a:lnTo>
                    <a:pt x="33" y="309"/>
                  </a:lnTo>
                  <a:lnTo>
                    <a:pt x="35" y="311"/>
                  </a:lnTo>
                  <a:lnTo>
                    <a:pt x="39" y="311"/>
                  </a:lnTo>
                  <a:lnTo>
                    <a:pt x="39" y="315"/>
                  </a:lnTo>
                  <a:lnTo>
                    <a:pt x="39" y="319"/>
                  </a:lnTo>
                  <a:lnTo>
                    <a:pt x="39" y="322"/>
                  </a:lnTo>
                  <a:lnTo>
                    <a:pt x="41" y="324"/>
                  </a:lnTo>
                  <a:lnTo>
                    <a:pt x="43" y="324"/>
                  </a:lnTo>
                  <a:lnTo>
                    <a:pt x="46" y="326"/>
                  </a:lnTo>
                  <a:lnTo>
                    <a:pt x="50" y="322"/>
                  </a:lnTo>
                  <a:lnTo>
                    <a:pt x="52" y="320"/>
                  </a:lnTo>
                  <a:lnTo>
                    <a:pt x="56" y="319"/>
                  </a:lnTo>
                  <a:lnTo>
                    <a:pt x="58" y="317"/>
                  </a:lnTo>
                  <a:lnTo>
                    <a:pt x="66" y="311"/>
                  </a:lnTo>
                  <a:lnTo>
                    <a:pt x="69" y="307"/>
                  </a:lnTo>
                  <a:lnTo>
                    <a:pt x="73" y="303"/>
                  </a:lnTo>
                  <a:lnTo>
                    <a:pt x="77" y="301"/>
                  </a:lnTo>
                  <a:lnTo>
                    <a:pt x="79" y="301"/>
                  </a:lnTo>
                  <a:lnTo>
                    <a:pt x="83" y="297"/>
                  </a:lnTo>
                  <a:lnTo>
                    <a:pt x="85" y="294"/>
                  </a:lnTo>
                  <a:lnTo>
                    <a:pt x="85" y="292"/>
                  </a:lnTo>
                  <a:lnTo>
                    <a:pt x="89" y="292"/>
                  </a:lnTo>
                  <a:lnTo>
                    <a:pt x="94" y="290"/>
                  </a:lnTo>
                  <a:lnTo>
                    <a:pt x="96" y="290"/>
                  </a:lnTo>
                  <a:lnTo>
                    <a:pt x="98" y="292"/>
                  </a:lnTo>
                  <a:lnTo>
                    <a:pt x="100" y="292"/>
                  </a:lnTo>
                  <a:lnTo>
                    <a:pt x="102" y="294"/>
                  </a:lnTo>
                  <a:lnTo>
                    <a:pt x="104" y="294"/>
                  </a:lnTo>
                  <a:lnTo>
                    <a:pt x="108" y="292"/>
                  </a:lnTo>
                  <a:lnTo>
                    <a:pt x="110" y="292"/>
                  </a:lnTo>
                  <a:lnTo>
                    <a:pt x="112" y="292"/>
                  </a:lnTo>
                  <a:lnTo>
                    <a:pt x="114" y="288"/>
                  </a:lnTo>
                  <a:lnTo>
                    <a:pt x="117" y="290"/>
                  </a:lnTo>
                  <a:lnTo>
                    <a:pt x="121" y="290"/>
                  </a:lnTo>
                  <a:lnTo>
                    <a:pt x="125" y="288"/>
                  </a:lnTo>
                  <a:lnTo>
                    <a:pt x="127" y="286"/>
                  </a:lnTo>
                  <a:lnTo>
                    <a:pt x="129" y="288"/>
                  </a:lnTo>
                  <a:lnTo>
                    <a:pt x="133" y="288"/>
                  </a:lnTo>
                  <a:lnTo>
                    <a:pt x="135" y="286"/>
                  </a:lnTo>
                  <a:lnTo>
                    <a:pt x="137" y="286"/>
                  </a:lnTo>
                  <a:lnTo>
                    <a:pt x="137" y="284"/>
                  </a:lnTo>
                  <a:lnTo>
                    <a:pt x="139" y="280"/>
                  </a:lnTo>
                  <a:lnTo>
                    <a:pt x="139" y="278"/>
                  </a:lnTo>
                  <a:lnTo>
                    <a:pt x="140" y="276"/>
                  </a:lnTo>
                  <a:lnTo>
                    <a:pt x="148" y="274"/>
                  </a:lnTo>
                  <a:lnTo>
                    <a:pt x="148" y="271"/>
                  </a:lnTo>
                  <a:lnTo>
                    <a:pt x="152" y="269"/>
                  </a:lnTo>
                  <a:lnTo>
                    <a:pt x="154" y="269"/>
                  </a:lnTo>
                  <a:lnTo>
                    <a:pt x="158" y="269"/>
                  </a:lnTo>
                  <a:lnTo>
                    <a:pt x="160" y="271"/>
                  </a:lnTo>
                  <a:lnTo>
                    <a:pt x="164" y="271"/>
                  </a:lnTo>
                  <a:lnTo>
                    <a:pt x="165" y="274"/>
                  </a:lnTo>
                  <a:lnTo>
                    <a:pt x="167" y="274"/>
                  </a:lnTo>
                  <a:lnTo>
                    <a:pt x="169" y="276"/>
                  </a:lnTo>
                  <a:lnTo>
                    <a:pt x="173" y="280"/>
                  </a:lnTo>
                  <a:lnTo>
                    <a:pt x="179" y="280"/>
                  </a:lnTo>
                  <a:lnTo>
                    <a:pt x="183" y="278"/>
                  </a:lnTo>
                  <a:lnTo>
                    <a:pt x="187" y="282"/>
                  </a:lnTo>
                  <a:lnTo>
                    <a:pt x="192" y="269"/>
                  </a:lnTo>
                  <a:lnTo>
                    <a:pt x="194" y="263"/>
                  </a:lnTo>
                  <a:lnTo>
                    <a:pt x="194" y="261"/>
                  </a:lnTo>
                  <a:lnTo>
                    <a:pt x="196" y="255"/>
                  </a:lnTo>
                  <a:lnTo>
                    <a:pt x="198" y="249"/>
                  </a:lnTo>
                  <a:lnTo>
                    <a:pt x="198" y="246"/>
                  </a:lnTo>
                  <a:lnTo>
                    <a:pt x="198" y="242"/>
                  </a:lnTo>
                  <a:lnTo>
                    <a:pt x="202" y="240"/>
                  </a:lnTo>
                  <a:lnTo>
                    <a:pt x="202" y="251"/>
                  </a:lnTo>
                  <a:lnTo>
                    <a:pt x="204" y="251"/>
                  </a:lnTo>
                  <a:lnTo>
                    <a:pt x="208" y="246"/>
                  </a:lnTo>
                  <a:lnTo>
                    <a:pt x="211" y="244"/>
                  </a:lnTo>
                  <a:lnTo>
                    <a:pt x="217" y="240"/>
                  </a:lnTo>
                  <a:lnTo>
                    <a:pt x="215" y="236"/>
                  </a:lnTo>
                  <a:lnTo>
                    <a:pt x="215" y="234"/>
                  </a:lnTo>
                  <a:lnTo>
                    <a:pt x="211" y="236"/>
                  </a:lnTo>
                  <a:lnTo>
                    <a:pt x="210" y="236"/>
                  </a:lnTo>
                  <a:lnTo>
                    <a:pt x="210" y="232"/>
                  </a:lnTo>
                  <a:lnTo>
                    <a:pt x="206" y="230"/>
                  </a:lnTo>
                  <a:lnTo>
                    <a:pt x="206" y="228"/>
                  </a:lnTo>
                  <a:lnTo>
                    <a:pt x="204" y="223"/>
                  </a:lnTo>
                  <a:lnTo>
                    <a:pt x="204" y="219"/>
                  </a:lnTo>
                  <a:lnTo>
                    <a:pt x="206" y="203"/>
                  </a:lnTo>
                  <a:lnTo>
                    <a:pt x="210" y="194"/>
                  </a:lnTo>
                  <a:lnTo>
                    <a:pt x="210" y="188"/>
                  </a:lnTo>
                  <a:lnTo>
                    <a:pt x="210" y="184"/>
                  </a:lnTo>
                  <a:lnTo>
                    <a:pt x="215" y="178"/>
                  </a:lnTo>
                  <a:lnTo>
                    <a:pt x="219" y="173"/>
                  </a:lnTo>
                  <a:lnTo>
                    <a:pt x="229" y="169"/>
                  </a:lnTo>
                  <a:lnTo>
                    <a:pt x="233" y="167"/>
                  </a:lnTo>
                  <a:lnTo>
                    <a:pt x="235" y="161"/>
                  </a:lnTo>
                  <a:lnTo>
                    <a:pt x="238" y="157"/>
                  </a:lnTo>
                  <a:lnTo>
                    <a:pt x="238" y="152"/>
                  </a:lnTo>
                  <a:lnTo>
                    <a:pt x="240" y="150"/>
                  </a:lnTo>
                  <a:lnTo>
                    <a:pt x="246" y="152"/>
                  </a:lnTo>
                  <a:lnTo>
                    <a:pt x="250" y="153"/>
                  </a:lnTo>
                  <a:lnTo>
                    <a:pt x="254" y="153"/>
                  </a:lnTo>
                  <a:lnTo>
                    <a:pt x="259" y="159"/>
                  </a:lnTo>
                  <a:lnTo>
                    <a:pt x="261" y="165"/>
                  </a:lnTo>
                  <a:lnTo>
                    <a:pt x="265" y="178"/>
                  </a:lnTo>
                  <a:lnTo>
                    <a:pt x="273" y="188"/>
                  </a:lnTo>
                  <a:lnTo>
                    <a:pt x="271" y="203"/>
                  </a:lnTo>
                  <a:lnTo>
                    <a:pt x="275" y="209"/>
                  </a:lnTo>
                  <a:lnTo>
                    <a:pt x="282" y="205"/>
                  </a:lnTo>
                  <a:lnTo>
                    <a:pt x="282" y="226"/>
                  </a:lnTo>
                  <a:lnTo>
                    <a:pt x="286" y="228"/>
                  </a:lnTo>
                  <a:lnTo>
                    <a:pt x="290" y="226"/>
                  </a:lnTo>
                  <a:lnTo>
                    <a:pt x="284" y="240"/>
                  </a:lnTo>
                  <a:lnTo>
                    <a:pt x="284" y="249"/>
                  </a:lnTo>
                  <a:lnTo>
                    <a:pt x="288" y="251"/>
                  </a:lnTo>
                  <a:lnTo>
                    <a:pt x="296" y="251"/>
                  </a:lnTo>
                  <a:lnTo>
                    <a:pt x="304" y="251"/>
                  </a:lnTo>
                  <a:lnTo>
                    <a:pt x="304" y="247"/>
                  </a:lnTo>
                  <a:lnTo>
                    <a:pt x="306" y="244"/>
                  </a:lnTo>
                  <a:lnTo>
                    <a:pt x="306" y="240"/>
                  </a:lnTo>
                  <a:lnTo>
                    <a:pt x="306" y="238"/>
                  </a:lnTo>
                  <a:close/>
                </a:path>
              </a:pathLst>
            </a:custGeom>
            <a:solidFill>
              <a:srgbClr val="FFFB9D"/>
            </a:solidFill>
            <a:ln w="9525">
              <a:noFill/>
              <a:round/>
              <a:headEnd/>
              <a:tailEnd/>
            </a:ln>
          </p:spPr>
          <p:txBody>
            <a:bodyPr/>
            <a:lstStyle/>
            <a:p>
              <a:endParaRPr lang="es-MX">
                <a:latin typeface="Calibri" pitchFamily="34" charset="0"/>
              </a:endParaRPr>
            </a:p>
          </p:txBody>
        </p:sp>
        <p:sp>
          <p:nvSpPr>
            <p:cNvPr id="31773" name="Freeform 35"/>
            <p:cNvSpPr>
              <a:spLocks/>
            </p:cNvSpPr>
            <p:nvPr/>
          </p:nvSpPr>
          <p:spPr bwMode="auto">
            <a:xfrm>
              <a:off x="4054475" y="4978400"/>
              <a:ext cx="536575" cy="517525"/>
            </a:xfrm>
            <a:custGeom>
              <a:avLst/>
              <a:gdLst>
                <a:gd name="T0" fmla="*/ 2147483647 w 338"/>
                <a:gd name="T1" fmla="*/ 2147483647 h 326"/>
                <a:gd name="T2" fmla="*/ 2147483647 w 338"/>
                <a:gd name="T3" fmla="*/ 2147483647 h 326"/>
                <a:gd name="T4" fmla="*/ 2147483647 w 338"/>
                <a:gd name="T5" fmla="*/ 2147483647 h 326"/>
                <a:gd name="T6" fmla="*/ 2147483647 w 338"/>
                <a:gd name="T7" fmla="*/ 2147483647 h 326"/>
                <a:gd name="T8" fmla="*/ 2147483647 w 338"/>
                <a:gd name="T9" fmla="*/ 2147483647 h 326"/>
                <a:gd name="T10" fmla="*/ 2147483647 w 338"/>
                <a:gd name="T11" fmla="*/ 2147483647 h 326"/>
                <a:gd name="T12" fmla="*/ 2147483647 w 338"/>
                <a:gd name="T13" fmla="*/ 2147483647 h 326"/>
                <a:gd name="T14" fmla="*/ 2147483647 w 338"/>
                <a:gd name="T15" fmla="*/ 2147483647 h 326"/>
                <a:gd name="T16" fmla="*/ 2147483647 w 338"/>
                <a:gd name="T17" fmla="*/ 2147483647 h 326"/>
                <a:gd name="T18" fmla="*/ 2147483647 w 338"/>
                <a:gd name="T19" fmla="*/ 2147483647 h 326"/>
                <a:gd name="T20" fmla="*/ 2147483647 w 338"/>
                <a:gd name="T21" fmla="*/ 2147483647 h 326"/>
                <a:gd name="T22" fmla="*/ 2147483647 w 338"/>
                <a:gd name="T23" fmla="*/ 2147483647 h 326"/>
                <a:gd name="T24" fmla="*/ 2147483647 w 338"/>
                <a:gd name="T25" fmla="*/ 2147483647 h 326"/>
                <a:gd name="T26" fmla="*/ 2147483647 w 338"/>
                <a:gd name="T27" fmla="*/ 2147483647 h 326"/>
                <a:gd name="T28" fmla="*/ 2147483647 w 338"/>
                <a:gd name="T29" fmla="*/ 2147483647 h 326"/>
                <a:gd name="T30" fmla="*/ 2147483647 w 338"/>
                <a:gd name="T31" fmla="*/ 2147483647 h 326"/>
                <a:gd name="T32" fmla="*/ 2147483647 w 338"/>
                <a:gd name="T33" fmla="*/ 2147483647 h 326"/>
                <a:gd name="T34" fmla="*/ 2147483647 w 338"/>
                <a:gd name="T35" fmla="*/ 2147483647 h 326"/>
                <a:gd name="T36" fmla="*/ 2147483647 w 338"/>
                <a:gd name="T37" fmla="*/ 2147483647 h 326"/>
                <a:gd name="T38" fmla="*/ 2147483647 w 338"/>
                <a:gd name="T39" fmla="*/ 2147483647 h 326"/>
                <a:gd name="T40" fmla="*/ 2147483647 w 338"/>
                <a:gd name="T41" fmla="*/ 2147483647 h 326"/>
                <a:gd name="T42" fmla="*/ 2147483647 w 338"/>
                <a:gd name="T43" fmla="*/ 2147483647 h 326"/>
                <a:gd name="T44" fmla="*/ 2147483647 w 338"/>
                <a:gd name="T45" fmla="*/ 2147483647 h 326"/>
                <a:gd name="T46" fmla="*/ 2147483647 w 338"/>
                <a:gd name="T47" fmla="*/ 2147483647 h 326"/>
                <a:gd name="T48" fmla="*/ 2147483647 w 338"/>
                <a:gd name="T49" fmla="*/ 2147483647 h 326"/>
                <a:gd name="T50" fmla="*/ 2147483647 w 338"/>
                <a:gd name="T51" fmla="*/ 2147483647 h 326"/>
                <a:gd name="T52" fmla="*/ 2147483647 w 338"/>
                <a:gd name="T53" fmla="*/ 2147483647 h 326"/>
                <a:gd name="T54" fmla="*/ 2147483647 w 338"/>
                <a:gd name="T55" fmla="*/ 2147483647 h 326"/>
                <a:gd name="T56" fmla="*/ 2147483647 w 338"/>
                <a:gd name="T57" fmla="*/ 2147483647 h 326"/>
                <a:gd name="T58" fmla="*/ 2147483647 w 338"/>
                <a:gd name="T59" fmla="*/ 2147483647 h 326"/>
                <a:gd name="T60" fmla="*/ 2147483647 w 338"/>
                <a:gd name="T61" fmla="*/ 2147483647 h 326"/>
                <a:gd name="T62" fmla="*/ 2147483647 w 338"/>
                <a:gd name="T63" fmla="*/ 2147483647 h 326"/>
                <a:gd name="T64" fmla="*/ 2147483647 w 338"/>
                <a:gd name="T65" fmla="*/ 2147483647 h 326"/>
                <a:gd name="T66" fmla="*/ 2147483647 w 338"/>
                <a:gd name="T67" fmla="*/ 2147483647 h 326"/>
                <a:gd name="T68" fmla="*/ 2147483647 w 338"/>
                <a:gd name="T69" fmla="*/ 2147483647 h 326"/>
                <a:gd name="T70" fmla="*/ 2147483647 w 338"/>
                <a:gd name="T71" fmla="*/ 2147483647 h 326"/>
                <a:gd name="T72" fmla="*/ 2147483647 w 338"/>
                <a:gd name="T73" fmla="*/ 2147483647 h 326"/>
                <a:gd name="T74" fmla="*/ 2147483647 w 338"/>
                <a:gd name="T75" fmla="*/ 2147483647 h 326"/>
                <a:gd name="T76" fmla="*/ 2147483647 w 338"/>
                <a:gd name="T77" fmla="*/ 2147483647 h 326"/>
                <a:gd name="T78" fmla="*/ 2147483647 w 338"/>
                <a:gd name="T79" fmla="*/ 2147483647 h 326"/>
                <a:gd name="T80" fmla="*/ 2147483647 w 338"/>
                <a:gd name="T81" fmla="*/ 2147483647 h 326"/>
                <a:gd name="T82" fmla="*/ 2147483647 w 338"/>
                <a:gd name="T83" fmla="*/ 2147483647 h 326"/>
                <a:gd name="T84" fmla="*/ 2147483647 w 338"/>
                <a:gd name="T85" fmla="*/ 2147483647 h 326"/>
                <a:gd name="T86" fmla="*/ 2147483647 w 338"/>
                <a:gd name="T87" fmla="*/ 2147483647 h 326"/>
                <a:gd name="T88" fmla="*/ 2147483647 w 338"/>
                <a:gd name="T89" fmla="*/ 2147483647 h 326"/>
                <a:gd name="T90" fmla="*/ 2147483647 w 338"/>
                <a:gd name="T91" fmla="*/ 2147483647 h 326"/>
                <a:gd name="T92" fmla="*/ 2147483647 w 338"/>
                <a:gd name="T93" fmla="*/ 2147483647 h 326"/>
                <a:gd name="T94" fmla="*/ 2147483647 w 338"/>
                <a:gd name="T95" fmla="*/ 2147483647 h 326"/>
                <a:gd name="T96" fmla="*/ 2147483647 w 338"/>
                <a:gd name="T97" fmla="*/ 2147483647 h 326"/>
                <a:gd name="T98" fmla="*/ 2147483647 w 338"/>
                <a:gd name="T99" fmla="*/ 2147483647 h 326"/>
                <a:gd name="T100" fmla="*/ 2147483647 w 338"/>
                <a:gd name="T101" fmla="*/ 2147483647 h 326"/>
                <a:gd name="T102" fmla="*/ 2147483647 w 338"/>
                <a:gd name="T103" fmla="*/ 2147483647 h 326"/>
                <a:gd name="T104" fmla="*/ 2147483647 w 338"/>
                <a:gd name="T105" fmla="*/ 2147483647 h 326"/>
                <a:gd name="T106" fmla="*/ 2147483647 w 338"/>
                <a:gd name="T107" fmla="*/ 2147483647 h 326"/>
                <a:gd name="T108" fmla="*/ 2147483647 w 338"/>
                <a:gd name="T109" fmla="*/ 2147483647 h 326"/>
                <a:gd name="T110" fmla="*/ 2147483647 w 338"/>
                <a:gd name="T111" fmla="*/ 2147483647 h 326"/>
                <a:gd name="T112" fmla="*/ 2147483647 w 338"/>
                <a:gd name="T113" fmla="*/ 2147483647 h 326"/>
                <a:gd name="T114" fmla="*/ 2147483647 w 338"/>
                <a:gd name="T115" fmla="*/ 2147483647 h 326"/>
                <a:gd name="T116" fmla="*/ 2147483647 w 338"/>
                <a:gd name="T117" fmla="*/ 2147483647 h 326"/>
                <a:gd name="T118" fmla="*/ 2147483647 w 338"/>
                <a:gd name="T119" fmla="*/ 2147483647 h 326"/>
                <a:gd name="T120" fmla="*/ 2147483647 w 338"/>
                <a:gd name="T121" fmla="*/ 2147483647 h 326"/>
                <a:gd name="T122" fmla="*/ 2147483647 w 338"/>
                <a:gd name="T123" fmla="*/ 2147483647 h 3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8"/>
                <a:gd name="T187" fmla="*/ 0 h 326"/>
                <a:gd name="T188" fmla="*/ 338 w 338"/>
                <a:gd name="T189" fmla="*/ 326 h 3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8" h="326">
                  <a:moveTo>
                    <a:pt x="306" y="238"/>
                  </a:moveTo>
                  <a:lnTo>
                    <a:pt x="307" y="236"/>
                  </a:lnTo>
                  <a:lnTo>
                    <a:pt x="311" y="232"/>
                  </a:lnTo>
                  <a:lnTo>
                    <a:pt x="315" y="228"/>
                  </a:lnTo>
                  <a:lnTo>
                    <a:pt x="313" y="223"/>
                  </a:lnTo>
                  <a:lnTo>
                    <a:pt x="319" y="219"/>
                  </a:lnTo>
                  <a:lnTo>
                    <a:pt x="315" y="215"/>
                  </a:lnTo>
                  <a:lnTo>
                    <a:pt x="317" y="209"/>
                  </a:lnTo>
                  <a:lnTo>
                    <a:pt x="319" y="203"/>
                  </a:lnTo>
                  <a:lnTo>
                    <a:pt x="311" y="200"/>
                  </a:lnTo>
                  <a:lnTo>
                    <a:pt x="306" y="198"/>
                  </a:lnTo>
                  <a:lnTo>
                    <a:pt x="307" y="194"/>
                  </a:lnTo>
                  <a:lnTo>
                    <a:pt x="315" y="194"/>
                  </a:lnTo>
                  <a:lnTo>
                    <a:pt x="321" y="196"/>
                  </a:lnTo>
                  <a:lnTo>
                    <a:pt x="321" y="194"/>
                  </a:lnTo>
                  <a:lnTo>
                    <a:pt x="325" y="190"/>
                  </a:lnTo>
                  <a:lnTo>
                    <a:pt x="327" y="182"/>
                  </a:lnTo>
                  <a:lnTo>
                    <a:pt x="327" y="178"/>
                  </a:lnTo>
                  <a:lnTo>
                    <a:pt x="329" y="175"/>
                  </a:lnTo>
                  <a:lnTo>
                    <a:pt x="329" y="169"/>
                  </a:lnTo>
                  <a:lnTo>
                    <a:pt x="329" y="163"/>
                  </a:lnTo>
                  <a:lnTo>
                    <a:pt x="325" y="163"/>
                  </a:lnTo>
                  <a:lnTo>
                    <a:pt x="321" y="163"/>
                  </a:lnTo>
                  <a:lnTo>
                    <a:pt x="321" y="161"/>
                  </a:lnTo>
                  <a:lnTo>
                    <a:pt x="321" y="157"/>
                  </a:lnTo>
                  <a:lnTo>
                    <a:pt x="321" y="153"/>
                  </a:lnTo>
                  <a:lnTo>
                    <a:pt x="321" y="148"/>
                  </a:lnTo>
                  <a:lnTo>
                    <a:pt x="323" y="144"/>
                  </a:lnTo>
                  <a:lnTo>
                    <a:pt x="325" y="142"/>
                  </a:lnTo>
                  <a:lnTo>
                    <a:pt x="327" y="140"/>
                  </a:lnTo>
                  <a:lnTo>
                    <a:pt x="329" y="136"/>
                  </a:lnTo>
                  <a:lnTo>
                    <a:pt x="330" y="128"/>
                  </a:lnTo>
                  <a:lnTo>
                    <a:pt x="334" y="127"/>
                  </a:lnTo>
                  <a:lnTo>
                    <a:pt x="338" y="127"/>
                  </a:lnTo>
                  <a:lnTo>
                    <a:pt x="336" y="111"/>
                  </a:lnTo>
                  <a:lnTo>
                    <a:pt x="332" y="105"/>
                  </a:lnTo>
                  <a:lnTo>
                    <a:pt x="330" y="102"/>
                  </a:lnTo>
                  <a:lnTo>
                    <a:pt x="329" y="94"/>
                  </a:lnTo>
                  <a:lnTo>
                    <a:pt x="321" y="92"/>
                  </a:lnTo>
                  <a:lnTo>
                    <a:pt x="313" y="94"/>
                  </a:lnTo>
                  <a:lnTo>
                    <a:pt x="306" y="88"/>
                  </a:lnTo>
                  <a:lnTo>
                    <a:pt x="300" y="86"/>
                  </a:lnTo>
                  <a:lnTo>
                    <a:pt x="294" y="90"/>
                  </a:lnTo>
                  <a:lnTo>
                    <a:pt x="288" y="98"/>
                  </a:lnTo>
                  <a:lnTo>
                    <a:pt x="284" y="102"/>
                  </a:lnTo>
                  <a:lnTo>
                    <a:pt x="281" y="94"/>
                  </a:lnTo>
                  <a:lnTo>
                    <a:pt x="284" y="90"/>
                  </a:lnTo>
                  <a:lnTo>
                    <a:pt x="288" y="86"/>
                  </a:lnTo>
                  <a:lnTo>
                    <a:pt x="286" y="84"/>
                  </a:lnTo>
                  <a:lnTo>
                    <a:pt x="282" y="81"/>
                  </a:lnTo>
                  <a:lnTo>
                    <a:pt x="284" y="75"/>
                  </a:lnTo>
                  <a:lnTo>
                    <a:pt x="288" y="69"/>
                  </a:lnTo>
                  <a:lnTo>
                    <a:pt x="288" y="65"/>
                  </a:lnTo>
                  <a:lnTo>
                    <a:pt x="292" y="63"/>
                  </a:lnTo>
                  <a:lnTo>
                    <a:pt x="286" y="57"/>
                  </a:lnTo>
                  <a:lnTo>
                    <a:pt x="275" y="54"/>
                  </a:lnTo>
                  <a:lnTo>
                    <a:pt x="265" y="57"/>
                  </a:lnTo>
                  <a:lnTo>
                    <a:pt x="259" y="63"/>
                  </a:lnTo>
                  <a:lnTo>
                    <a:pt x="252" y="65"/>
                  </a:lnTo>
                  <a:lnTo>
                    <a:pt x="250" y="67"/>
                  </a:lnTo>
                  <a:lnTo>
                    <a:pt x="248" y="69"/>
                  </a:lnTo>
                  <a:lnTo>
                    <a:pt x="246" y="69"/>
                  </a:lnTo>
                  <a:lnTo>
                    <a:pt x="246" y="73"/>
                  </a:lnTo>
                  <a:lnTo>
                    <a:pt x="248" y="82"/>
                  </a:lnTo>
                  <a:lnTo>
                    <a:pt x="240" y="79"/>
                  </a:lnTo>
                  <a:lnTo>
                    <a:pt x="233" y="84"/>
                  </a:lnTo>
                  <a:lnTo>
                    <a:pt x="233" y="86"/>
                  </a:lnTo>
                  <a:lnTo>
                    <a:pt x="231" y="90"/>
                  </a:lnTo>
                  <a:lnTo>
                    <a:pt x="225" y="94"/>
                  </a:lnTo>
                  <a:lnTo>
                    <a:pt x="221" y="100"/>
                  </a:lnTo>
                  <a:lnTo>
                    <a:pt x="217" y="102"/>
                  </a:lnTo>
                  <a:lnTo>
                    <a:pt x="211" y="98"/>
                  </a:lnTo>
                  <a:lnTo>
                    <a:pt x="215" y="94"/>
                  </a:lnTo>
                  <a:lnTo>
                    <a:pt x="215" y="90"/>
                  </a:lnTo>
                  <a:lnTo>
                    <a:pt x="213" y="84"/>
                  </a:lnTo>
                  <a:lnTo>
                    <a:pt x="211" y="79"/>
                  </a:lnTo>
                  <a:lnTo>
                    <a:pt x="204" y="79"/>
                  </a:lnTo>
                  <a:lnTo>
                    <a:pt x="204" y="69"/>
                  </a:lnTo>
                  <a:lnTo>
                    <a:pt x="206" y="63"/>
                  </a:lnTo>
                  <a:lnTo>
                    <a:pt x="206" y="65"/>
                  </a:lnTo>
                  <a:lnTo>
                    <a:pt x="208" y="65"/>
                  </a:lnTo>
                  <a:lnTo>
                    <a:pt x="211" y="63"/>
                  </a:lnTo>
                  <a:lnTo>
                    <a:pt x="211" y="54"/>
                  </a:lnTo>
                  <a:lnTo>
                    <a:pt x="206" y="42"/>
                  </a:lnTo>
                  <a:lnTo>
                    <a:pt x="204" y="36"/>
                  </a:lnTo>
                  <a:lnTo>
                    <a:pt x="206" y="31"/>
                  </a:lnTo>
                  <a:lnTo>
                    <a:pt x="200" y="27"/>
                  </a:lnTo>
                  <a:lnTo>
                    <a:pt x="194" y="27"/>
                  </a:lnTo>
                  <a:lnTo>
                    <a:pt x="190" y="27"/>
                  </a:lnTo>
                  <a:lnTo>
                    <a:pt x="185" y="23"/>
                  </a:lnTo>
                  <a:lnTo>
                    <a:pt x="183" y="27"/>
                  </a:lnTo>
                  <a:lnTo>
                    <a:pt x="183" y="33"/>
                  </a:lnTo>
                  <a:lnTo>
                    <a:pt x="179" y="34"/>
                  </a:lnTo>
                  <a:lnTo>
                    <a:pt x="177" y="31"/>
                  </a:lnTo>
                  <a:lnTo>
                    <a:pt x="169" y="23"/>
                  </a:lnTo>
                  <a:lnTo>
                    <a:pt x="164" y="15"/>
                  </a:lnTo>
                  <a:lnTo>
                    <a:pt x="152" y="4"/>
                  </a:lnTo>
                  <a:lnTo>
                    <a:pt x="152" y="0"/>
                  </a:lnTo>
                  <a:lnTo>
                    <a:pt x="148" y="2"/>
                  </a:lnTo>
                  <a:lnTo>
                    <a:pt x="146" y="4"/>
                  </a:lnTo>
                  <a:lnTo>
                    <a:pt x="140" y="6"/>
                  </a:lnTo>
                  <a:lnTo>
                    <a:pt x="139" y="6"/>
                  </a:lnTo>
                  <a:lnTo>
                    <a:pt x="133" y="9"/>
                  </a:lnTo>
                  <a:lnTo>
                    <a:pt x="129" y="11"/>
                  </a:lnTo>
                  <a:lnTo>
                    <a:pt x="127" y="13"/>
                  </a:lnTo>
                  <a:lnTo>
                    <a:pt x="129" y="21"/>
                  </a:lnTo>
                  <a:lnTo>
                    <a:pt x="131" y="21"/>
                  </a:lnTo>
                  <a:lnTo>
                    <a:pt x="135" y="23"/>
                  </a:lnTo>
                  <a:lnTo>
                    <a:pt x="129" y="27"/>
                  </a:lnTo>
                  <a:lnTo>
                    <a:pt x="129" y="29"/>
                  </a:lnTo>
                  <a:lnTo>
                    <a:pt x="129" y="33"/>
                  </a:lnTo>
                  <a:lnTo>
                    <a:pt x="129" y="34"/>
                  </a:lnTo>
                  <a:lnTo>
                    <a:pt x="121" y="34"/>
                  </a:lnTo>
                  <a:lnTo>
                    <a:pt x="119" y="36"/>
                  </a:lnTo>
                  <a:lnTo>
                    <a:pt x="117" y="38"/>
                  </a:lnTo>
                  <a:lnTo>
                    <a:pt x="116" y="44"/>
                  </a:lnTo>
                  <a:lnTo>
                    <a:pt x="112" y="44"/>
                  </a:lnTo>
                  <a:lnTo>
                    <a:pt x="108" y="44"/>
                  </a:lnTo>
                  <a:lnTo>
                    <a:pt x="106" y="48"/>
                  </a:lnTo>
                  <a:lnTo>
                    <a:pt x="104" y="44"/>
                  </a:lnTo>
                  <a:lnTo>
                    <a:pt x="102" y="42"/>
                  </a:lnTo>
                  <a:lnTo>
                    <a:pt x="98" y="42"/>
                  </a:lnTo>
                  <a:lnTo>
                    <a:pt x="98" y="44"/>
                  </a:lnTo>
                  <a:lnTo>
                    <a:pt x="100" y="48"/>
                  </a:lnTo>
                  <a:lnTo>
                    <a:pt x="100" y="50"/>
                  </a:lnTo>
                  <a:lnTo>
                    <a:pt x="100" y="52"/>
                  </a:lnTo>
                  <a:lnTo>
                    <a:pt x="100" y="54"/>
                  </a:lnTo>
                  <a:lnTo>
                    <a:pt x="102" y="56"/>
                  </a:lnTo>
                  <a:lnTo>
                    <a:pt x="102" y="57"/>
                  </a:lnTo>
                  <a:lnTo>
                    <a:pt x="102" y="59"/>
                  </a:lnTo>
                  <a:lnTo>
                    <a:pt x="104" y="61"/>
                  </a:lnTo>
                  <a:lnTo>
                    <a:pt x="106" y="61"/>
                  </a:lnTo>
                  <a:lnTo>
                    <a:pt x="106" y="63"/>
                  </a:lnTo>
                  <a:lnTo>
                    <a:pt x="106" y="65"/>
                  </a:lnTo>
                  <a:lnTo>
                    <a:pt x="106" y="69"/>
                  </a:lnTo>
                  <a:lnTo>
                    <a:pt x="106" y="71"/>
                  </a:lnTo>
                  <a:lnTo>
                    <a:pt x="102" y="71"/>
                  </a:lnTo>
                  <a:lnTo>
                    <a:pt x="100" y="71"/>
                  </a:lnTo>
                  <a:lnTo>
                    <a:pt x="98" y="71"/>
                  </a:lnTo>
                  <a:lnTo>
                    <a:pt x="94" y="71"/>
                  </a:lnTo>
                  <a:lnTo>
                    <a:pt x="94" y="75"/>
                  </a:lnTo>
                  <a:lnTo>
                    <a:pt x="94" y="79"/>
                  </a:lnTo>
                  <a:lnTo>
                    <a:pt x="94" y="81"/>
                  </a:lnTo>
                  <a:lnTo>
                    <a:pt x="94" y="82"/>
                  </a:lnTo>
                  <a:lnTo>
                    <a:pt x="94" y="84"/>
                  </a:lnTo>
                  <a:lnTo>
                    <a:pt x="94" y="86"/>
                  </a:lnTo>
                  <a:lnTo>
                    <a:pt x="94" y="88"/>
                  </a:lnTo>
                  <a:lnTo>
                    <a:pt x="94" y="90"/>
                  </a:lnTo>
                  <a:lnTo>
                    <a:pt x="94" y="92"/>
                  </a:lnTo>
                  <a:lnTo>
                    <a:pt x="93" y="92"/>
                  </a:lnTo>
                  <a:lnTo>
                    <a:pt x="91" y="94"/>
                  </a:lnTo>
                  <a:lnTo>
                    <a:pt x="91" y="96"/>
                  </a:lnTo>
                  <a:lnTo>
                    <a:pt x="89" y="96"/>
                  </a:lnTo>
                  <a:lnTo>
                    <a:pt x="85" y="96"/>
                  </a:lnTo>
                  <a:lnTo>
                    <a:pt x="81" y="96"/>
                  </a:lnTo>
                  <a:lnTo>
                    <a:pt x="77" y="96"/>
                  </a:lnTo>
                  <a:lnTo>
                    <a:pt x="73" y="98"/>
                  </a:lnTo>
                  <a:lnTo>
                    <a:pt x="71" y="102"/>
                  </a:lnTo>
                  <a:lnTo>
                    <a:pt x="71" y="104"/>
                  </a:lnTo>
                  <a:lnTo>
                    <a:pt x="73" y="105"/>
                  </a:lnTo>
                  <a:lnTo>
                    <a:pt x="73" y="107"/>
                  </a:lnTo>
                  <a:lnTo>
                    <a:pt x="75" y="109"/>
                  </a:lnTo>
                  <a:lnTo>
                    <a:pt x="75" y="115"/>
                  </a:lnTo>
                  <a:lnTo>
                    <a:pt x="79" y="123"/>
                  </a:lnTo>
                  <a:lnTo>
                    <a:pt x="79" y="130"/>
                  </a:lnTo>
                  <a:lnTo>
                    <a:pt x="77" y="132"/>
                  </a:lnTo>
                  <a:lnTo>
                    <a:pt x="75" y="134"/>
                  </a:lnTo>
                  <a:lnTo>
                    <a:pt x="75" y="136"/>
                  </a:lnTo>
                  <a:lnTo>
                    <a:pt x="75" y="140"/>
                  </a:lnTo>
                  <a:lnTo>
                    <a:pt x="77" y="140"/>
                  </a:lnTo>
                  <a:lnTo>
                    <a:pt x="79" y="142"/>
                  </a:lnTo>
                  <a:lnTo>
                    <a:pt x="79" y="146"/>
                  </a:lnTo>
                  <a:lnTo>
                    <a:pt x="75" y="150"/>
                  </a:lnTo>
                  <a:lnTo>
                    <a:pt x="73" y="155"/>
                  </a:lnTo>
                  <a:lnTo>
                    <a:pt x="68" y="155"/>
                  </a:lnTo>
                  <a:lnTo>
                    <a:pt x="66" y="153"/>
                  </a:lnTo>
                  <a:lnTo>
                    <a:pt x="62" y="153"/>
                  </a:lnTo>
                  <a:lnTo>
                    <a:pt x="58" y="155"/>
                  </a:lnTo>
                  <a:lnTo>
                    <a:pt x="58" y="157"/>
                  </a:lnTo>
                  <a:lnTo>
                    <a:pt x="58" y="159"/>
                  </a:lnTo>
                  <a:lnTo>
                    <a:pt x="58" y="163"/>
                  </a:lnTo>
                  <a:lnTo>
                    <a:pt x="56" y="169"/>
                  </a:lnTo>
                  <a:lnTo>
                    <a:pt x="56" y="173"/>
                  </a:lnTo>
                  <a:lnTo>
                    <a:pt x="52" y="176"/>
                  </a:lnTo>
                  <a:lnTo>
                    <a:pt x="46" y="180"/>
                  </a:lnTo>
                  <a:lnTo>
                    <a:pt x="46" y="182"/>
                  </a:lnTo>
                  <a:lnTo>
                    <a:pt x="46" y="184"/>
                  </a:lnTo>
                  <a:lnTo>
                    <a:pt x="48" y="186"/>
                  </a:lnTo>
                  <a:lnTo>
                    <a:pt x="48" y="190"/>
                  </a:lnTo>
                  <a:lnTo>
                    <a:pt x="48" y="192"/>
                  </a:lnTo>
                  <a:lnTo>
                    <a:pt x="46" y="190"/>
                  </a:lnTo>
                  <a:lnTo>
                    <a:pt x="43" y="190"/>
                  </a:lnTo>
                  <a:lnTo>
                    <a:pt x="43" y="194"/>
                  </a:lnTo>
                  <a:lnTo>
                    <a:pt x="41" y="200"/>
                  </a:lnTo>
                  <a:lnTo>
                    <a:pt x="37" y="203"/>
                  </a:lnTo>
                  <a:lnTo>
                    <a:pt x="31" y="207"/>
                  </a:lnTo>
                  <a:lnTo>
                    <a:pt x="25" y="207"/>
                  </a:lnTo>
                  <a:lnTo>
                    <a:pt x="12" y="221"/>
                  </a:lnTo>
                  <a:lnTo>
                    <a:pt x="6" y="224"/>
                  </a:lnTo>
                  <a:lnTo>
                    <a:pt x="0" y="228"/>
                  </a:lnTo>
                  <a:lnTo>
                    <a:pt x="2" y="232"/>
                  </a:lnTo>
                  <a:lnTo>
                    <a:pt x="2" y="234"/>
                  </a:lnTo>
                  <a:lnTo>
                    <a:pt x="4" y="236"/>
                  </a:lnTo>
                  <a:lnTo>
                    <a:pt x="4" y="240"/>
                  </a:lnTo>
                  <a:lnTo>
                    <a:pt x="6" y="242"/>
                  </a:lnTo>
                  <a:lnTo>
                    <a:pt x="12" y="242"/>
                  </a:lnTo>
                  <a:lnTo>
                    <a:pt x="14" y="242"/>
                  </a:lnTo>
                  <a:lnTo>
                    <a:pt x="18" y="246"/>
                  </a:lnTo>
                  <a:lnTo>
                    <a:pt x="18" y="247"/>
                  </a:lnTo>
                  <a:lnTo>
                    <a:pt x="20" y="247"/>
                  </a:lnTo>
                  <a:lnTo>
                    <a:pt x="22" y="249"/>
                  </a:lnTo>
                  <a:lnTo>
                    <a:pt x="22" y="251"/>
                  </a:lnTo>
                  <a:lnTo>
                    <a:pt x="23" y="251"/>
                  </a:lnTo>
                  <a:lnTo>
                    <a:pt x="25" y="253"/>
                  </a:lnTo>
                  <a:lnTo>
                    <a:pt x="27" y="255"/>
                  </a:lnTo>
                  <a:lnTo>
                    <a:pt x="29" y="255"/>
                  </a:lnTo>
                  <a:lnTo>
                    <a:pt x="35" y="257"/>
                  </a:lnTo>
                  <a:lnTo>
                    <a:pt x="35" y="259"/>
                  </a:lnTo>
                  <a:lnTo>
                    <a:pt x="37" y="259"/>
                  </a:lnTo>
                  <a:lnTo>
                    <a:pt x="35" y="261"/>
                  </a:lnTo>
                  <a:lnTo>
                    <a:pt x="33" y="265"/>
                  </a:lnTo>
                  <a:lnTo>
                    <a:pt x="35" y="267"/>
                  </a:lnTo>
                  <a:lnTo>
                    <a:pt x="33" y="267"/>
                  </a:lnTo>
                  <a:lnTo>
                    <a:pt x="27" y="265"/>
                  </a:lnTo>
                  <a:lnTo>
                    <a:pt x="25" y="269"/>
                  </a:lnTo>
                  <a:lnTo>
                    <a:pt x="23" y="276"/>
                  </a:lnTo>
                  <a:lnTo>
                    <a:pt x="23" y="282"/>
                  </a:lnTo>
                  <a:lnTo>
                    <a:pt x="23" y="284"/>
                  </a:lnTo>
                  <a:lnTo>
                    <a:pt x="23" y="286"/>
                  </a:lnTo>
                  <a:lnTo>
                    <a:pt x="20" y="288"/>
                  </a:lnTo>
                  <a:lnTo>
                    <a:pt x="18" y="288"/>
                  </a:lnTo>
                  <a:lnTo>
                    <a:pt x="18" y="292"/>
                  </a:lnTo>
                  <a:lnTo>
                    <a:pt x="16" y="292"/>
                  </a:lnTo>
                  <a:lnTo>
                    <a:pt x="16" y="294"/>
                  </a:lnTo>
                  <a:lnTo>
                    <a:pt x="16" y="295"/>
                  </a:lnTo>
                  <a:lnTo>
                    <a:pt x="20" y="295"/>
                  </a:lnTo>
                  <a:lnTo>
                    <a:pt x="22" y="295"/>
                  </a:lnTo>
                  <a:lnTo>
                    <a:pt x="23" y="297"/>
                  </a:lnTo>
                  <a:lnTo>
                    <a:pt x="25" y="297"/>
                  </a:lnTo>
                  <a:lnTo>
                    <a:pt x="27" y="297"/>
                  </a:lnTo>
                  <a:lnTo>
                    <a:pt x="27" y="299"/>
                  </a:lnTo>
                  <a:lnTo>
                    <a:pt x="27" y="301"/>
                  </a:lnTo>
                  <a:lnTo>
                    <a:pt x="29" y="301"/>
                  </a:lnTo>
                  <a:lnTo>
                    <a:pt x="33" y="303"/>
                  </a:lnTo>
                  <a:lnTo>
                    <a:pt x="33" y="305"/>
                  </a:lnTo>
                  <a:lnTo>
                    <a:pt x="33" y="309"/>
                  </a:lnTo>
                  <a:lnTo>
                    <a:pt x="35" y="311"/>
                  </a:lnTo>
                  <a:lnTo>
                    <a:pt x="39" y="311"/>
                  </a:lnTo>
                  <a:lnTo>
                    <a:pt x="39" y="315"/>
                  </a:lnTo>
                  <a:lnTo>
                    <a:pt x="39" y="319"/>
                  </a:lnTo>
                  <a:lnTo>
                    <a:pt x="39" y="322"/>
                  </a:lnTo>
                  <a:lnTo>
                    <a:pt x="41" y="324"/>
                  </a:lnTo>
                  <a:lnTo>
                    <a:pt x="43" y="324"/>
                  </a:lnTo>
                  <a:lnTo>
                    <a:pt x="46" y="326"/>
                  </a:lnTo>
                  <a:lnTo>
                    <a:pt x="50" y="322"/>
                  </a:lnTo>
                  <a:lnTo>
                    <a:pt x="52" y="320"/>
                  </a:lnTo>
                  <a:lnTo>
                    <a:pt x="56" y="319"/>
                  </a:lnTo>
                  <a:lnTo>
                    <a:pt x="58" y="317"/>
                  </a:lnTo>
                  <a:lnTo>
                    <a:pt x="66" y="311"/>
                  </a:lnTo>
                  <a:lnTo>
                    <a:pt x="69" y="307"/>
                  </a:lnTo>
                  <a:lnTo>
                    <a:pt x="73" y="303"/>
                  </a:lnTo>
                  <a:lnTo>
                    <a:pt x="77" y="301"/>
                  </a:lnTo>
                  <a:lnTo>
                    <a:pt x="79" y="301"/>
                  </a:lnTo>
                  <a:lnTo>
                    <a:pt x="83" y="297"/>
                  </a:lnTo>
                  <a:lnTo>
                    <a:pt x="85" y="294"/>
                  </a:lnTo>
                  <a:lnTo>
                    <a:pt x="85" y="292"/>
                  </a:lnTo>
                  <a:lnTo>
                    <a:pt x="89" y="292"/>
                  </a:lnTo>
                  <a:lnTo>
                    <a:pt x="94" y="290"/>
                  </a:lnTo>
                  <a:lnTo>
                    <a:pt x="96" y="290"/>
                  </a:lnTo>
                  <a:lnTo>
                    <a:pt x="98" y="292"/>
                  </a:lnTo>
                  <a:lnTo>
                    <a:pt x="100" y="292"/>
                  </a:lnTo>
                  <a:lnTo>
                    <a:pt x="102" y="294"/>
                  </a:lnTo>
                  <a:lnTo>
                    <a:pt x="104" y="294"/>
                  </a:lnTo>
                  <a:lnTo>
                    <a:pt x="108" y="292"/>
                  </a:lnTo>
                  <a:lnTo>
                    <a:pt x="110" y="292"/>
                  </a:lnTo>
                  <a:lnTo>
                    <a:pt x="112" y="292"/>
                  </a:lnTo>
                  <a:lnTo>
                    <a:pt x="114" y="288"/>
                  </a:lnTo>
                  <a:lnTo>
                    <a:pt x="117" y="290"/>
                  </a:lnTo>
                  <a:lnTo>
                    <a:pt x="121" y="290"/>
                  </a:lnTo>
                  <a:lnTo>
                    <a:pt x="125" y="288"/>
                  </a:lnTo>
                  <a:lnTo>
                    <a:pt x="127" y="286"/>
                  </a:lnTo>
                  <a:lnTo>
                    <a:pt x="129" y="288"/>
                  </a:lnTo>
                  <a:lnTo>
                    <a:pt x="133" y="288"/>
                  </a:lnTo>
                  <a:lnTo>
                    <a:pt x="135" y="286"/>
                  </a:lnTo>
                  <a:lnTo>
                    <a:pt x="137" y="286"/>
                  </a:lnTo>
                  <a:lnTo>
                    <a:pt x="137" y="284"/>
                  </a:lnTo>
                  <a:lnTo>
                    <a:pt x="139" y="280"/>
                  </a:lnTo>
                  <a:lnTo>
                    <a:pt x="139" y="278"/>
                  </a:lnTo>
                  <a:lnTo>
                    <a:pt x="140" y="276"/>
                  </a:lnTo>
                  <a:lnTo>
                    <a:pt x="148" y="274"/>
                  </a:lnTo>
                  <a:lnTo>
                    <a:pt x="148" y="271"/>
                  </a:lnTo>
                  <a:lnTo>
                    <a:pt x="152" y="269"/>
                  </a:lnTo>
                  <a:lnTo>
                    <a:pt x="154" y="269"/>
                  </a:lnTo>
                  <a:lnTo>
                    <a:pt x="158" y="269"/>
                  </a:lnTo>
                  <a:lnTo>
                    <a:pt x="160" y="271"/>
                  </a:lnTo>
                  <a:lnTo>
                    <a:pt x="164" y="271"/>
                  </a:lnTo>
                  <a:lnTo>
                    <a:pt x="165" y="274"/>
                  </a:lnTo>
                  <a:lnTo>
                    <a:pt x="167" y="274"/>
                  </a:lnTo>
                  <a:lnTo>
                    <a:pt x="169" y="276"/>
                  </a:lnTo>
                  <a:lnTo>
                    <a:pt x="173" y="280"/>
                  </a:lnTo>
                  <a:lnTo>
                    <a:pt x="179" y="280"/>
                  </a:lnTo>
                  <a:lnTo>
                    <a:pt x="183" y="278"/>
                  </a:lnTo>
                  <a:lnTo>
                    <a:pt x="187" y="282"/>
                  </a:lnTo>
                  <a:lnTo>
                    <a:pt x="192" y="269"/>
                  </a:lnTo>
                  <a:lnTo>
                    <a:pt x="194" y="263"/>
                  </a:lnTo>
                  <a:lnTo>
                    <a:pt x="194" y="261"/>
                  </a:lnTo>
                  <a:lnTo>
                    <a:pt x="196" y="255"/>
                  </a:lnTo>
                  <a:lnTo>
                    <a:pt x="198" y="249"/>
                  </a:lnTo>
                  <a:lnTo>
                    <a:pt x="198" y="246"/>
                  </a:lnTo>
                  <a:lnTo>
                    <a:pt x="198" y="242"/>
                  </a:lnTo>
                  <a:lnTo>
                    <a:pt x="202" y="240"/>
                  </a:lnTo>
                  <a:lnTo>
                    <a:pt x="202" y="251"/>
                  </a:lnTo>
                  <a:lnTo>
                    <a:pt x="204" y="251"/>
                  </a:lnTo>
                  <a:lnTo>
                    <a:pt x="208" y="246"/>
                  </a:lnTo>
                  <a:lnTo>
                    <a:pt x="211" y="244"/>
                  </a:lnTo>
                  <a:lnTo>
                    <a:pt x="217" y="240"/>
                  </a:lnTo>
                  <a:lnTo>
                    <a:pt x="215" y="236"/>
                  </a:lnTo>
                  <a:lnTo>
                    <a:pt x="215" y="234"/>
                  </a:lnTo>
                  <a:lnTo>
                    <a:pt x="211" y="236"/>
                  </a:lnTo>
                  <a:lnTo>
                    <a:pt x="210" y="236"/>
                  </a:lnTo>
                  <a:lnTo>
                    <a:pt x="210" y="232"/>
                  </a:lnTo>
                  <a:lnTo>
                    <a:pt x="206" y="230"/>
                  </a:lnTo>
                  <a:lnTo>
                    <a:pt x="206" y="228"/>
                  </a:lnTo>
                  <a:lnTo>
                    <a:pt x="204" y="223"/>
                  </a:lnTo>
                  <a:lnTo>
                    <a:pt x="204" y="219"/>
                  </a:lnTo>
                  <a:lnTo>
                    <a:pt x="206" y="203"/>
                  </a:lnTo>
                  <a:lnTo>
                    <a:pt x="210" y="194"/>
                  </a:lnTo>
                  <a:lnTo>
                    <a:pt x="210" y="188"/>
                  </a:lnTo>
                  <a:lnTo>
                    <a:pt x="210" y="184"/>
                  </a:lnTo>
                  <a:lnTo>
                    <a:pt x="215" y="178"/>
                  </a:lnTo>
                  <a:lnTo>
                    <a:pt x="219" y="173"/>
                  </a:lnTo>
                  <a:lnTo>
                    <a:pt x="229" y="169"/>
                  </a:lnTo>
                  <a:lnTo>
                    <a:pt x="233" y="167"/>
                  </a:lnTo>
                  <a:lnTo>
                    <a:pt x="235" y="161"/>
                  </a:lnTo>
                  <a:lnTo>
                    <a:pt x="238" y="157"/>
                  </a:lnTo>
                  <a:lnTo>
                    <a:pt x="238" y="152"/>
                  </a:lnTo>
                  <a:lnTo>
                    <a:pt x="240" y="150"/>
                  </a:lnTo>
                  <a:lnTo>
                    <a:pt x="246" y="152"/>
                  </a:lnTo>
                  <a:lnTo>
                    <a:pt x="250" y="153"/>
                  </a:lnTo>
                  <a:lnTo>
                    <a:pt x="254" y="153"/>
                  </a:lnTo>
                  <a:lnTo>
                    <a:pt x="259" y="159"/>
                  </a:lnTo>
                  <a:lnTo>
                    <a:pt x="261" y="165"/>
                  </a:lnTo>
                  <a:lnTo>
                    <a:pt x="265" y="178"/>
                  </a:lnTo>
                  <a:lnTo>
                    <a:pt x="273" y="188"/>
                  </a:lnTo>
                  <a:lnTo>
                    <a:pt x="271" y="203"/>
                  </a:lnTo>
                  <a:lnTo>
                    <a:pt x="275" y="209"/>
                  </a:lnTo>
                  <a:lnTo>
                    <a:pt x="282" y="205"/>
                  </a:lnTo>
                  <a:lnTo>
                    <a:pt x="282" y="226"/>
                  </a:lnTo>
                  <a:lnTo>
                    <a:pt x="286" y="228"/>
                  </a:lnTo>
                  <a:lnTo>
                    <a:pt x="290" y="226"/>
                  </a:lnTo>
                  <a:lnTo>
                    <a:pt x="284" y="240"/>
                  </a:lnTo>
                  <a:lnTo>
                    <a:pt x="284" y="249"/>
                  </a:lnTo>
                  <a:lnTo>
                    <a:pt x="288" y="251"/>
                  </a:lnTo>
                  <a:lnTo>
                    <a:pt x="296" y="251"/>
                  </a:lnTo>
                  <a:lnTo>
                    <a:pt x="304" y="251"/>
                  </a:lnTo>
                  <a:lnTo>
                    <a:pt x="304" y="247"/>
                  </a:lnTo>
                  <a:lnTo>
                    <a:pt x="306" y="244"/>
                  </a:lnTo>
                  <a:lnTo>
                    <a:pt x="306" y="240"/>
                  </a:lnTo>
                  <a:lnTo>
                    <a:pt x="306" y="238"/>
                  </a:lnTo>
                  <a:close/>
                </a:path>
              </a:pathLst>
            </a:custGeom>
            <a:noFill/>
            <a:ln w="3175">
              <a:solidFill>
                <a:srgbClr val="8F5545"/>
              </a:solidFill>
              <a:round/>
              <a:headEnd/>
              <a:tailEnd/>
            </a:ln>
          </p:spPr>
          <p:txBody>
            <a:bodyPr/>
            <a:lstStyle/>
            <a:p>
              <a:endParaRPr lang="es-MX">
                <a:latin typeface="Calibri" pitchFamily="34" charset="0"/>
              </a:endParaRPr>
            </a:p>
          </p:txBody>
        </p:sp>
        <p:sp>
          <p:nvSpPr>
            <p:cNvPr id="31774" name="Freeform 36"/>
            <p:cNvSpPr>
              <a:spLocks/>
            </p:cNvSpPr>
            <p:nvPr/>
          </p:nvSpPr>
          <p:spPr bwMode="auto">
            <a:xfrm>
              <a:off x="4351338" y="5337175"/>
              <a:ext cx="206375" cy="192088"/>
            </a:xfrm>
            <a:custGeom>
              <a:avLst/>
              <a:gdLst>
                <a:gd name="T0" fmla="*/ 2147483647 w 130"/>
                <a:gd name="T1" fmla="*/ 2147483647 h 121"/>
                <a:gd name="T2" fmla="*/ 2147483647 w 130"/>
                <a:gd name="T3" fmla="*/ 2147483647 h 121"/>
                <a:gd name="T4" fmla="*/ 2147483647 w 130"/>
                <a:gd name="T5" fmla="*/ 2147483647 h 121"/>
                <a:gd name="T6" fmla="*/ 2147483647 w 130"/>
                <a:gd name="T7" fmla="*/ 2147483647 h 121"/>
                <a:gd name="T8" fmla="*/ 2147483647 w 130"/>
                <a:gd name="T9" fmla="*/ 2147483647 h 121"/>
                <a:gd name="T10" fmla="*/ 2147483647 w 130"/>
                <a:gd name="T11" fmla="*/ 2147483647 h 121"/>
                <a:gd name="T12" fmla="*/ 2147483647 w 130"/>
                <a:gd name="T13" fmla="*/ 2147483647 h 121"/>
                <a:gd name="T14" fmla="*/ 2147483647 w 130"/>
                <a:gd name="T15" fmla="*/ 2147483647 h 121"/>
                <a:gd name="T16" fmla="*/ 2147483647 w 130"/>
                <a:gd name="T17" fmla="*/ 2147483647 h 121"/>
                <a:gd name="T18" fmla="*/ 2147483647 w 130"/>
                <a:gd name="T19" fmla="*/ 2147483647 h 121"/>
                <a:gd name="T20" fmla="*/ 2147483647 w 130"/>
                <a:gd name="T21" fmla="*/ 2147483647 h 121"/>
                <a:gd name="T22" fmla="*/ 2147483647 w 130"/>
                <a:gd name="T23" fmla="*/ 2147483647 h 121"/>
                <a:gd name="T24" fmla="*/ 2147483647 w 130"/>
                <a:gd name="T25" fmla="*/ 2147483647 h 121"/>
                <a:gd name="T26" fmla="*/ 2147483647 w 130"/>
                <a:gd name="T27" fmla="*/ 2147483647 h 121"/>
                <a:gd name="T28" fmla="*/ 2147483647 w 130"/>
                <a:gd name="T29" fmla="*/ 2147483647 h 121"/>
                <a:gd name="T30" fmla="*/ 2147483647 w 130"/>
                <a:gd name="T31" fmla="*/ 2147483647 h 121"/>
                <a:gd name="T32" fmla="*/ 2147483647 w 130"/>
                <a:gd name="T33" fmla="*/ 2147483647 h 121"/>
                <a:gd name="T34" fmla="*/ 2147483647 w 130"/>
                <a:gd name="T35" fmla="*/ 2147483647 h 121"/>
                <a:gd name="T36" fmla="*/ 2147483647 w 130"/>
                <a:gd name="T37" fmla="*/ 2147483647 h 121"/>
                <a:gd name="T38" fmla="*/ 2147483647 w 130"/>
                <a:gd name="T39" fmla="*/ 2147483647 h 121"/>
                <a:gd name="T40" fmla="*/ 2147483647 w 130"/>
                <a:gd name="T41" fmla="*/ 2147483647 h 121"/>
                <a:gd name="T42" fmla="*/ 2147483647 w 130"/>
                <a:gd name="T43" fmla="*/ 2147483647 h 121"/>
                <a:gd name="T44" fmla="*/ 2147483647 w 130"/>
                <a:gd name="T45" fmla="*/ 2147483647 h 121"/>
                <a:gd name="T46" fmla="*/ 2147483647 w 130"/>
                <a:gd name="T47" fmla="*/ 2147483647 h 121"/>
                <a:gd name="T48" fmla="*/ 2147483647 w 130"/>
                <a:gd name="T49" fmla="*/ 2147483647 h 121"/>
                <a:gd name="T50" fmla="*/ 2147483647 w 130"/>
                <a:gd name="T51" fmla="*/ 2147483647 h 121"/>
                <a:gd name="T52" fmla="*/ 2147483647 w 130"/>
                <a:gd name="T53" fmla="*/ 2147483647 h 121"/>
                <a:gd name="T54" fmla="*/ 2147483647 w 130"/>
                <a:gd name="T55" fmla="*/ 2147483647 h 121"/>
                <a:gd name="T56" fmla="*/ 2147483647 w 130"/>
                <a:gd name="T57" fmla="*/ 2147483647 h 121"/>
                <a:gd name="T58" fmla="*/ 2147483647 w 130"/>
                <a:gd name="T59" fmla="*/ 2147483647 h 121"/>
                <a:gd name="T60" fmla="*/ 2147483647 w 130"/>
                <a:gd name="T61" fmla="*/ 0 h 121"/>
                <a:gd name="T62" fmla="*/ 2147483647 w 130"/>
                <a:gd name="T63" fmla="*/ 2147483647 h 121"/>
                <a:gd name="T64" fmla="*/ 2147483647 w 130"/>
                <a:gd name="T65" fmla="*/ 2147483647 h 121"/>
                <a:gd name="T66" fmla="*/ 2147483647 w 130"/>
                <a:gd name="T67" fmla="*/ 2147483647 h 121"/>
                <a:gd name="T68" fmla="*/ 2147483647 w 130"/>
                <a:gd name="T69" fmla="*/ 2147483647 h 121"/>
                <a:gd name="T70" fmla="*/ 2147483647 w 130"/>
                <a:gd name="T71" fmla="*/ 2147483647 h 121"/>
                <a:gd name="T72" fmla="*/ 2147483647 w 130"/>
                <a:gd name="T73" fmla="*/ 2147483647 h 121"/>
                <a:gd name="T74" fmla="*/ 2147483647 w 130"/>
                <a:gd name="T75" fmla="*/ 2147483647 h 121"/>
                <a:gd name="T76" fmla="*/ 2147483647 w 130"/>
                <a:gd name="T77" fmla="*/ 2147483647 h 121"/>
                <a:gd name="T78" fmla="*/ 2147483647 w 130"/>
                <a:gd name="T79" fmla="*/ 2147483647 h 121"/>
                <a:gd name="T80" fmla="*/ 2147483647 w 130"/>
                <a:gd name="T81" fmla="*/ 2147483647 h 121"/>
                <a:gd name="T82" fmla="*/ 2147483647 w 130"/>
                <a:gd name="T83" fmla="*/ 2147483647 h 121"/>
                <a:gd name="T84" fmla="*/ 0 w 130"/>
                <a:gd name="T85" fmla="*/ 2147483647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0"/>
                <a:gd name="T130" fmla="*/ 0 h 121"/>
                <a:gd name="T131" fmla="*/ 130 w 130"/>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0" h="121">
                  <a:moveTo>
                    <a:pt x="1" y="58"/>
                  </a:moveTo>
                  <a:lnTo>
                    <a:pt x="1" y="62"/>
                  </a:lnTo>
                  <a:lnTo>
                    <a:pt x="1" y="68"/>
                  </a:lnTo>
                  <a:lnTo>
                    <a:pt x="5" y="73"/>
                  </a:lnTo>
                  <a:lnTo>
                    <a:pt x="5" y="81"/>
                  </a:lnTo>
                  <a:lnTo>
                    <a:pt x="5" y="87"/>
                  </a:lnTo>
                  <a:lnTo>
                    <a:pt x="7" y="91"/>
                  </a:lnTo>
                  <a:lnTo>
                    <a:pt x="11" y="94"/>
                  </a:lnTo>
                  <a:lnTo>
                    <a:pt x="19" y="94"/>
                  </a:lnTo>
                  <a:lnTo>
                    <a:pt x="28" y="89"/>
                  </a:lnTo>
                  <a:lnTo>
                    <a:pt x="40" y="85"/>
                  </a:lnTo>
                  <a:lnTo>
                    <a:pt x="44" y="87"/>
                  </a:lnTo>
                  <a:lnTo>
                    <a:pt x="46" y="91"/>
                  </a:lnTo>
                  <a:lnTo>
                    <a:pt x="46" y="96"/>
                  </a:lnTo>
                  <a:lnTo>
                    <a:pt x="44" y="104"/>
                  </a:lnTo>
                  <a:lnTo>
                    <a:pt x="55" y="114"/>
                  </a:lnTo>
                  <a:lnTo>
                    <a:pt x="55" y="119"/>
                  </a:lnTo>
                  <a:lnTo>
                    <a:pt x="63" y="121"/>
                  </a:lnTo>
                  <a:lnTo>
                    <a:pt x="71" y="110"/>
                  </a:lnTo>
                  <a:lnTo>
                    <a:pt x="82" y="114"/>
                  </a:lnTo>
                  <a:lnTo>
                    <a:pt x="86" y="108"/>
                  </a:lnTo>
                  <a:lnTo>
                    <a:pt x="84" y="102"/>
                  </a:lnTo>
                  <a:lnTo>
                    <a:pt x="82" y="96"/>
                  </a:lnTo>
                  <a:lnTo>
                    <a:pt x="86" y="94"/>
                  </a:lnTo>
                  <a:lnTo>
                    <a:pt x="94" y="100"/>
                  </a:lnTo>
                  <a:lnTo>
                    <a:pt x="101" y="96"/>
                  </a:lnTo>
                  <a:lnTo>
                    <a:pt x="105" y="104"/>
                  </a:lnTo>
                  <a:lnTo>
                    <a:pt x="115" y="110"/>
                  </a:lnTo>
                  <a:lnTo>
                    <a:pt x="120" y="108"/>
                  </a:lnTo>
                  <a:lnTo>
                    <a:pt x="122" y="104"/>
                  </a:lnTo>
                  <a:lnTo>
                    <a:pt x="122" y="96"/>
                  </a:lnTo>
                  <a:lnTo>
                    <a:pt x="122" y="93"/>
                  </a:lnTo>
                  <a:lnTo>
                    <a:pt x="122" y="83"/>
                  </a:lnTo>
                  <a:lnTo>
                    <a:pt x="122" y="79"/>
                  </a:lnTo>
                  <a:lnTo>
                    <a:pt x="119" y="75"/>
                  </a:lnTo>
                  <a:lnTo>
                    <a:pt x="113" y="73"/>
                  </a:lnTo>
                  <a:lnTo>
                    <a:pt x="109" y="73"/>
                  </a:lnTo>
                  <a:lnTo>
                    <a:pt x="111" y="69"/>
                  </a:lnTo>
                  <a:lnTo>
                    <a:pt x="115" y="64"/>
                  </a:lnTo>
                  <a:lnTo>
                    <a:pt x="119" y="52"/>
                  </a:lnTo>
                  <a:lnTo>
                    <a:pt x="120" y="46"/>
                  </a:lnTo>
                  <a:lnTo>
                    <a:pt x="126" y="43"/>
                  </a:lnTo>
                  <a:lnTo>
                    <a:pt x="130" y="41"/>
                  </a:lnTo>
                  <a:lnTo>
                    <a:pt x="130" y="33"/>
                  </a:lnTo>
                  <a:lnTo>
                    <a:pt x="128" y="29"/>
                  </a:lnTo>
                  <a:lnTo>
                    <a:pt x="126" y="27"/>
                  </a:lnTo>
                  <a:lnTo>
                    <a:pt x="120" y="23"/>
                  </a:lnTo>
                  <a:lnTo>
                    <a:pt x="119" y="21"/>
                  </a:lnTo>
                  <a:lnTo>
                    <a:pt x="117" y="25"/>
                  </a:lnTo>
                  <a:lnTo>
                    <a:pt x="111" y="25"/>
                  </a:lnTo>
                  <a:lnTo>
                    <a:pt x="101" y="25"/>
                  </a:lnTo>
                  <a:lnTo>
                    <a:pt x="97" y="23"/>
                  </a:lnTo>
                  <a:lnTo>
                    <a:pt x="97" y="14"/>
                  </a:lnTo>
                  <a:lnTo>
                    <a:pt x="97" y="12"/>
                  </a:lnTo>
                  <a:lnTo>
                    <a:pt x="90" y="10"/>
                  </a:lnTo>
                  <a:lnTo>
                    <a:pt x="84" y="8"/>
                  </a:lnTo>
                  <a:lnTo>
                    <a:pt x="82" y="8"/>
                  </a:lnTo>
                  <a:lnTo>
                    <a:pt x="76" y="4"/>
                  </a:lnTo>
                  <a:lnTo>
                    <a:pt x="72" y="4"/>
                  </a:lnTo>
                  <a:lnTo>
                    <a:pt x="67" y="4"/>
                  </a:lnTo>
                  <a:lnTo>
                    <a:pt x="57" y="0"/>
                  </a:lnTo>
                  <a:lnTo>
                    <a:pt x="55" y="0"/>
                  </a:lnTo>
                  <a:lnTo>
                    <a:pt x="53" y="2"/>
                  </a:lnTo>
                  <a:lnTo>
                    <a:pt x="49" y="6"/>
                  </a:lnTo>
                  <a:lnTo>
                    <a:pt x="46" y="6"/>
                  </a:lnTo>
                  <a:lnTo>
                    <a:pt x="44" y="8"/>
                  </a:lnTo>
                  <a:lnTo>
                    <a:pt x="38" y="8"/>
                  </a:lnTo>
                  <a:lnTo>
                    <a:pt x="34" y="8"/>
                  </a:lnTo>
                  <a:lnTo>
                    <a:pt x="30" y="10"/>
                  </a:lnTo>
                  <a:lnTo>
                    <a:pt x="28" y="10"/>
                  </a:lnTo>
                  <a:lnTo>
                    <a:pt x="30" y="14"/>
                  </a:lnTo>
                  <a:lnTo>
                    <a:pt x="24" y="18"/>
                  </a:lnTo>
                  <a:lnTo>
                    <a:pt x="23" y="20"/>
                  </a:lnTo>
                  <a:lnTo>
                    <a:pt x="17" y="25"/>
                  </a:lnTo>
                  <a:lnTo>
                    <a:pt x="15" y="25"/>
                  </a:lnTo>
                  <a:lnTo>
                    <a:pt x="15" y="14"/>
                  </a:lnTo>
                  <a:lnTo>
                    <a:pt x="11" y="16"/>
                  </a:lnTo>
                  <a:lnTo>
                    <a:pt x="11" y="20"/>
                  </a:lnTo>
                  <a:lnTo>
                    <a:pt x="11" y="23"/>
                  </a:lnTo>
                  <a:lnTo>
                    <a:pt x="9" y="31"/>
                  </a:lnTo>
                  <a:lnTo>
                    <a:pt x="7" y="35"/>
                  </a:lnTo>
                  <a:lnTo>
                    <a:pt x="7" y="37"/>
                  </a:lnTo>
                  <a:lnTo>
                    <a:pt x="5" y="43"/>
                  </a:lnTo>
                  <a:lnTo>
                    <a:pt x="0" y="56"/>
                  </a:lnTo>
                  <a:lnTo>
                    <a:pt x="1" y="58"/>
                  </a:lnTo>
                  <a:close/>
                </a:path>
              </a:pathLst>
            </a:custGeom>
            <a:solidFill>
              <a:srgbClr val="FFFB9D"/>
            </a:solidFill>
            <a:ln w="9525">
              <a:noFill/>
              <a:round/>
              <a:headEnd/>
              <a:tailEnd/>
            </a:ln>
          </p:spPr>
          <p:txBody>
            <a:bodyPr/>
            <a:lstStyle/>
            <a:p>
              <a:endParaRPr lang="es-MX">
                <a:latin typeface="Calibri" pitchFamily="34" charset="0"/>
              </a:endParaRPr>
            </a:p>
          </p:txBody>
        </p:sp>
        <p:sp>
          <p:nvSpPr>
            <p:cNvPr id="31775" name="Freeform 37"/>
            <p:cNvSpPr>
              <a:spLocks/>
            </p:cNvSpPr>
            <p:nvPr/>
          </p:nvSpPr>
          <p:spPr bwMode="auto">
            <a:xfrm>
              <a:off x="4351338" y="5337175"/>
              <a:ext cx="206375" cy="192088"/>
            </a:xfrm>
            <a:custGeom>
              <a:avLst/>
              <a:gdLst>
                <a:gd name="T0" fmla="*/ 2147483647 w 130"/>
                <a:gd name="T1" fmla="*/ 2147483647 h 121"/>
                <a:gd name="T2" fmla="*/ 2147483647 w 130"/>
                <a:gd name="T3" fmla="*/ 2147483647 h 121"/>
                <a:gd name="T4" fmla="*/ 2147483647 w 130"/>
                <a:gd name="T5" fmla="*/ 2147483647 h 121"/>
                <a:gd name="T6" fmla="*/ 2147483647 w 130"/>
                <a:gd name="T7" fmla="*/ 2147483647 h 121"/>
                <a:gd name="T8" fmla="*/ 2147483647 w 130"/>
                <a:gd name="T9" fmla="*/ 2147483647 h 121"/>
                <a:gd name="T10" fmla="*/ 2147483647 w 130"/>
                <a:gd name="T11" fmla="*/ 2147483647 h 121"/>
                <a:gd name="T12" fmla="*/ 2147483647 w 130"/>
                <a:gd name="T13" fmla="*/ 2147483647 h 121"/>
                <a:gd name="T14" fmla="*/ 2147483647 w 130"/>
                <a:gd name="T15" fmla="*/ 2147483647 h 121"/>
                <a:gd name="T16" fmla="*/ 2147483647 w 130"/>
                <a:gd name="T17" fmla="*/ 2147483647 h 121"/>
                <a:gd name="T18" fmla="*/ 2147483647 w 130"/>
                <a:gd name="T19" fmla="*/ 2147483647 h 121"/>
                <a:gd name="T20" fmla="*/ 2147483647 w 130"/>
                <a:gd name="T21" fmla="*/ 2147483647 h 121"/>
                <a:gd name="T22" fmla="*/ 2147483647 w 130"/>
                <a:gd name="T23" fmla="*/ 2147483647 h 121"/>
                <a:gd name="T24" fmla="*/ 2147483647 w 130"/>
                <a:gd name="T25" fmla="*/ 2147483647 h 121"/>
                <a:gd name="T26" fmla="*/ 2147483647 w 130"/>
                <a:gd name="T27" fmla="*/ 2147483647 h 121"/>
                <a:gd name="T28" fmla="*/ 2147483647 w 130"/>
                <a:gd name="T29" fmla="*/ 2147483647 h 121"/>
                <a:gd name="T30" fmla="*/ 2147483647 w 130"/>
                <a:gd name="T31" fmla="*/ 2147483647 h 121"/>
                <a:gd name="T32" fmla="*/ 2147483647 w 130"/>
                <a:gd name="T33" fmla="*/ 2147483647 h 121"/>
                <a:gd name="T34" fmla="*/ 2147483647 w 130"/>
                <a:gd name="T35" fmla="*/ 2147483647 h 121"/>
                <a:gd name="T36" fmla="*/ 2147483647 w 130"/>
                <a:gd name="T37" fmla="*/ 2147483647 h 121"/>
                <a:gd name="T38" fmla="*/ 2147483647 w 130"/>
                <a:gd name="T39" fmla="*/ 2147483647 h 121"/>
                <a:gd name="T40" fmla="*/ 2147483647 w 130"/>
                <a:gd name="T41" fmla="*/ 2147483647 h 121"/>
                <a:gd name="T42" fmla="*/ 2147483647 w 130"/>
                <a:gd name="T43" fmla="*/ 2147483647 h 121"/>
                <a:gd name="T44" fmla="*/ 2147483647 w 130"/>
                <a:gd name="T45" fmla="*/ 2147483647 h 121"/>
                <a:gd name="T46" fmla="*/ 2147483647 w 130"/>
                <a:gd name="T47" fmla="*/ 2147483647 h 121"/>
                <a:gd name="T48" fmla="*/ 2147483647 w 130"/>
                <a:gd name="T49" fmla="*/ 2147483647 h 121"/>
                <a:gd name="T50" fmla="*/ 2147483647 w 130"/>
                <a:gd name="T51" fmla="*/ 2147483647 h 121"/>
                <a:gd name="T52" fmla="*/ 2147483647 w 130"/>
                <a:gd name="T53" fmla="*/ 2147483647 h 121"/>
                <a:gd name="T54" fmla="*/ 2147483647 w 130"/>
                <a:gd name="T55" fmla="*/ 2147483647 h 121"/>
                <a:gd name="T56" fmla="*/ 2147483647 w 130"/>
                <a:gd name="T57" fmla="*/ 2147483647 h 121"/>
                <a:gd name="T58" fmla="*/ 2147483647 w 130"/>
                <a:gd name="T59" fmla="*/ 2147483647 h 121"/>
                <a:gd name="T60" fmla="*/ 2147483647 w 130"/>
                <a:gd name="T61" fmla="*/ 0 h 121"/>
                <a:gd name="T62" fmla="*/ 2147483647 w 130"/>
                <a:gd name="T63" fmla="*/ 2147483647 h 121"/>
                <a:gd name="T64" fmla="*/ 2147483647 w 130"/>
                <a:gd name="T65" fmla="*/ 2147483647 h 121"/>
                <a:gd name="T66" fmla="*/ 2147483647 w 130"/>
                <a:gd name="T67" fmla="*/ 2147483647 h 121"/>
                <a:gd name="T68" fmla="*/ 2147483647 w 130"/>
                <a:gd name="T69" fmla="*/ 2147483647 h 121"/>
                <a:gd name="T70" fmla="*/ 2147483647 w 130"/>
                <a:gd name="T71" fmla="*/ 2147483647 h 121"/>
                <a:gd name="T72" fmla="*/ 2147483647 w 130"/>
                <a:gd name="T73" fmla="*/ 2147483647 h 121"/>
                <a:gd name="T74" fmla="*/ 2147483647 w 130"/>
                <a:gd name="T75" fmla="*/ 2147483647 h 121"/>
                <a:gd name="T76" fmla="*/ 2147483647 w 130"/>
                <a:gd name="T77" fmla="*/ 2147483647 h 121"/>
                <a:gd name="T78" fmla="*/ 2147483647 w 130"/>
                <a:gd name="T79" fmla="*/ 2147483647 h 121"/>
                <a:gd name="T80" fmla="*/ 2147483647 w 130"/>
                <a:gd name="T81" fmla="*/ 2147483647 h 121"/>
                <a:gd name="T82" fmla="*/ 2147483647 w 130"/>
                <a:gd name="T83" fmla="*/ 2147483647 h 121"/>
                <a:gd name="T84" fmla="*/ 0 w 130"/>
                <a:gd name="T85" fmla="*/ 2147483647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0"/>
                <a:gd name="T130" fmla="*/ 0 h 121"/>
                <a:gd name="T131" fmla="*/ 130 w 130"/>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0" h="121">
                  <a:moveTo>
                    <a:pt x="1" y="58"/>
                  </a:moveTo>
                  <a:lnTo>
                    <a:pt x="1" y="62"/>
                  </a:lnTo>
                  <a:lnTo>
                    <a:pt x="1" y="68"/>
                  </a:lnTo>
                  <a:lnTo>
                    <a:pt x="5" y="73"/>
                  </a:lnTo>
                  <a:lnTo>
                    <a:pt x="5" y="81"/>
                  </a:lnTo>
                  <a:lnTo>
                    <a:pt x="5" y="87"/>
                  </a:lnTo>
                  <a:lnTo>
                    <a:pt x="7" y="91"/>
                  </a:lnTo>
                  <a:lnTo>
                    <a:pt x="11" y="94"/>
                  </a:lnTo>
                  <a:lnTo>
                    <a:pt x="19" y="94"/>
                  </a:lnTo>
                  <a:lnTo>
                    <a:pt x="28" y="89"/>
                  </a:lnTo>
                  <a:lnTo>
                    <a:pt x="40" y="85"/>
                  </a:lnTo>
                  <a:lnTo>
                    <a:pt x="44" y="87"/>
                  </a:lnTo>
                  <a:lnTo>
                    <a:pt x="46" y="91"/>
                  </a:lnTo>
                  <a:lnTo>
                    <a:pt x="46" y="96"/>
                  </a:lnTo>
                  <a:lnTo>
                    <a:pt x="44" y="104"/>
                  </a:lnTo>
                  <a:lnTo>
                    <a:pt x="55" y="114"/>
                  </a:lnTo>
                  <a:lnTo>
                    <a:pt x="55" y="119"/>
                  </a:lnTo>
                  <a:lnTo>
                    <a:pt x="63" y="121"/>
                  </a:lnTo>
                  <a:lnTo>
                    <a:pt x="71" y="110"/>
                  </a:lnTo>
                  <a:lnTo>
                    <a:pt x="82" y="114"/>
                  </a:lnTo>
                  <a:lnTo>
                    <a:pt x="86" y="108"/>
                  </a:lnTo>
                  <a:lnTo>
                    <a:pt x="84" y="102"/>
                  </a:lnTo>
                  <a:lnTo>
                    <a:pt x="82" y="96"/>
                  </a:lnTo>
                  <a:lnTo>
                    <a:pt x="86" y="94"/>
                  </a:lnTo>
                  <a:lnTo>
                    <a:pt x="94" y="100"/>
                  </a:lnTo>
                  <a:lnTo>
                    <a:pt x="101" y="96"/>
                  </a:lnTo>
                  <a:lnTo>
                    <a:pt x="105" y="104"/>
                  </a:lnTo>
                  <a:lnTo>
                    <a:pt x="115" y="110"/>
                  </a:lnTo>
                  <a:lnTo>
                    <a:pt x="120" y="108"/>
                  </a:lnTo>
                  <a:lnTo>
                    <a:pt x="122" y="104"/>
                  </a:lnTo>
                  <a:lnTo>
                    <a:pt x="122" y="96"/>
                  </a:lnTo>
                  <a:lnTo>
                    <a:pt x="122" y="93"/>
                  </a:lnTo>
                  <a:lnTo>
                    <a:pt x="122" y="83"/>
                  </a:lnTo>
                  <a:lnTo>
                    <a:pt x="122" y="79"/>
                  </a:lnTo>
                  <a:lnTo>
                    <a:pt x="119" y="75"/>
                  </a:lnTo>
                  <a:lnTo>
                    <a:pt x="113" y="73"/>
                  </a:lnTo>
                  <a:lnTo>
                    <a:pt x="109" y="73"/>
                  </a:lnTo>
                  <a:lnTo>
                    <a:pt x="111" y="69"/>
                  </a:lnTo>
                  <a:lnTo>
                    <a:pt x="115" y="64"/>
                  </a:lnTo>
                  <a:lnTo>
                    <a:pt x="119" y="52"/>
                  </a:lnTo>
                  <a:lnTo>
                    <a:pt x="120" y="46"/>
                  </a:lnTo>
                  <a:lnTo>
                    <a:pt x="126" y="43"/>
                  </a:lnTo>
                  <a:lnTo>
                    <a:pt x="130" y="41"/>
                  </a:lnTo>
                  <a:lnTo>
                    <a:pt x="130" y="33"/>
                  </a:lnTo>
                  <a:lnTo>
                    <a:pt x="128" y="29"/>
                  </a:lnTo>
                  <a:lnTo>
                    <a:pt x="126" y="27"/>
                  </a:lnTo>
                  <a:lnTo>
                    <a:pt x="120" y="23"/>
                  </a:lnTo>
                  <a:lnTo>
                    <a:pt x="119" y="21"/>
                  </a:lnTo>
                  <a:lnTo>
                    <a:pt x="117" y="25"/>
                  </a:lnTo>
                  <a:lnTo>
                    <a:pt x="111" y="25"/>
                  </a:lnTo>
                  <a:lnTo>
                    <a:pt x="101" y="25"/>
                  </a:lnTo>
                  <a:lnTo>
                    <a:pt x="97" y="23"/>
                  </a:lnTo>
                  <a:lnTo>
                    <a:pt x="97" y="14"/>
                  </a:lnTo>
                  <a:lnTo>
                    <a:pt x="97" y="12"/>
                  </a:lnTo>
                  <a:lnTo>
                    <a:pt x="90" y="10"/>
                  </a:lnTo>
                  <a:lnTo>
                    <a:pt x="84" y="8"/>
                  </a:lnTo>
                  <a:lnTo>
                    <a:pt x="82" y="8"/>
                  </a:lnTo>
                  <a:lnTo>
                    <a:pt x="76" y="4"/>
                  </a:lnTo>
                  <a:lnTo>
                    <a:pt x="72" y="4"/>
                  </a:lnTo>
                  <a:lnTo>
                    <a:pt x="67" y="4"/>
                  </a:lnTo>
                  <a:lnTo>
                    <a:pt x="57" y="0"/>
                  </a:lnTo>
                  <a:lnTo>
                    <a:pt x="55" y="0"/>
                  </a:lnTo>
                  <a:lnTo>
                    <a:pt x="53" y="2"/>
                  </a:lnTo>
                  <a:lnTo>
                    <a:pt x="49" y="6"/>
                  </a:lnTo>
                  <a:lnTo>
                    <a:pt x="46" y="6"/>
                  </a:lnTo>
                  <a:lnTo>
                    <a:pt x="44" y="8"/>
                  </a:lnTo>
                  <a:lnTo>
                    <a:pt x="38" y="8"/>
                  </a:lnTo>
                  <a:lnTo>
                    <a:pt x="34" y="8"/>
                  </a:lnTo>
                  <a:lnTo>
                    <a:pt x="30" y="10"/>
                  </a:lnTo>
                  <a:lnTo>
                    <a:pt x="28" y="10"/>
                  </a:lnTo>
                  <a:lnTo>
                    <a:pt x="30" y="14"/>
                  </a:lnTo>
                  <a:lnTo>
                    <a:pt x="24" y="18"/>
                  </a:lnTo>
                  <a:lnTo>
                    <a:pt x="23" y="20"/>
                  </a:lnTo>
                  <a:lnTo>
                    <a:pt x="17" y="25"/>
                  </a:lnTo>
                  <a:lnTo>
                    <a:pt x="15" y="25"/>
                  </a:lnTo>
                  <a:lnTo>
                    <a:pt x="15" y="14"/>
                  </a:lnTo>
                  <a:lnTo>
                    <a:pt x="11" y="16"/>
                  </a:lnTo>
                  <a:lnTo>
                    <a:pt x="11" y="20"/>
                  </a:lnTo>
                  <a:lnTo>
                    <a:pt x="11" y="23"/>
                  </a:lnTo>
                  <a:lnTo>
                    <a:pt x="9" y="31"/>
                  </a:lnTo>
                  <a:lnTo>
                    <a:pt x="7" y="35"/>
                  </a:lnTo>
                  <a:lnTo>
                    <a:pt x="7" y="37"/>
                  </a:lnTo>
                  <a:lnTo>
                    <a:pt x="5" y="43"/>
                  </a:lnTo>
                  <a:lnTo>
                    <a:pt x="0" y="56"/>
                  </a:lnTo>
                  <a:lnTo>
                    <a:pt x="1" y="58"/>
                  </a:lnTo>
                  <a:close/>
                </a:path>
              </a:pathLst>
            </a:custGeom>
            <a:noFill/>
            <a:ln w="3175">
              <a:solidFill>
                <a:srgbClr val="8F5545"/>
              </a:solidFill>
              <a:round/>
              <a:headEnd/>
              <a:tailEnd/>
            </a:ln>
          </p:spPr>
          <p:txBody>
            <a:bodyPr/>
            <a:lstStyle/>
            <a:p>
              <a:endParaRPr lang="es-MX">
                <a:latin typeface="Calibri" pitchFamily="34" charset="0"/>
              </a:endParaRPr>
            </a:p>
          </p:txBody>
        </p:sp>
        <p:sp>
          <p:nvSpPr>
            <p:cNvPr id="31776" name="Freeform 38"/>
            <p:cNvSpPr>
              <a:spLocks/>
            </p:cNvSpPr>
            <p:nvPr/>
          </p:nvSpPr>
          <p:spPr bwMode="auto">
            <a:xfrm>
              <a:off x="4381500" y="5216525"/>
              <a:ext cx="133350" cy="142875"/>
            </a:xfrm>
            <a:custGeom>
              <a:avLst/>
              <a:gdLst>
                <a:gd name="T0" fmla="*/ 2147483647 w 84"/>
                <a:gd name="T1" fmla="*/ 2147483647 h 90"/>
                <a:gd name="T2" fmla="*/ 2147483647 w 84"/>
                <a:gd name="T3" fmla="*/ 2147483647 h 90"/>
                <a:gd name="T4" fmla="*/ 2147483647 w 84"/>
                <a:gd name="T5" fmla="*/ 2147483647 h 90"/>
                <a:gd name="T6" fmla="*/ 2147483647 w 84"/>
                <a:gd name="T7" fmla="*/ 2147483647 h 90"/>
                <a:gd name="T8" fmla="*/ 2147483647 w 84"/>
                <a:gd name="T9" fmla="*/ 2147483647 h 90"/>
                <a:gd name="T10" fmla="*/ 2147483647 w 84"/>
                <a:gd name="T11" fmla="*/ 2147483647 h 90"/>
                <a:gd name="T12" fmla="*/ 2147483647 w 84"/>
                <a:gd name="T13" fmla="*/ 2147483647 h 90"/>
                <a:gd name="T14" fmla="*/ 2147483647 w 84"/>
                <a:gd name="T15" fmla="*/ 2147483647 h 90"/>
                <a:gd name="T16" fmla="*/ 2147483647 w 84"/>
                <a:gd name="T17" fmla="*/ 2147483647 h 90"/>
                <a:gd name="T18" fmla="*/ 2147483647 w 84"/>
                <a:gd name="T19" fmla="*/ 2147483647 h 90"/>
                <a:gd name="T20" fmla="*/ 2147483647 w 84"/>
                <a:gd name="T21" fmla="*/ 2147483647 h 90"/>
                <a:gd name="T22" fmla="*/ 2147483647 w 84"/>
                <a:gd name="T23" fmla="*/ 2147483647 h 90"/>
                <a:gd name="T24" fmla="*/ 2147483647 w 84"/>
                <a:gd name="T25" fmla="*/ 2147483647 h 90"/>
                <a:gd name="T26" fmla="*/ 2147483647 w 84"/>
                <a:gd name="T27" fmla="*/ 2147483647 h 90"/>
                <a:gd name="T28" fmla="*/ 2147483647 w 84"/>
                <a:gd name="T29" fmla="*/ 2147483647 h 90"/>
                <a:gd name="T30" fmla="*/ 2147483647 w 84"/>
                <a:gd name="T31" fmla="*/ 2147483647 h 90"/>
                <a:gd name="T32" fmla="*/ 2147483647 w 84"/>
                <a:gd name="T33" fmla="*/ 2147483647 h 90"/>
                <a:gd name="T34" fmla="*/ 2147483647 w 84"/>
                <a:gd name="T35" fmla="*/ 2147483647 h 90"/>
                <a:gd name="T36" fmla="*/ 2147483647 w 84"/>
                <a:gd name="T37" fmla="*/ 2147483647 h 90"/>
                <a:gd name="T38" fmla="*/ 2147483647 w 84"/>
                <a:gd name="T39" fmla="*/ 2147483647 h 90"/>
                <a:gd name="T40" fmla="*/ 2147483647 w 84"/>
                <a:gd name="T41" fmla="*/ 2147483647 h 90"/>
                <a:gd name="T42" fmla="*/ 2147483647 w 84"/>
                <a:gd name="T43" fmla="*/ 2147483647 h 90"/>
                <a:gd name="T44" fmla="*/ 2147483647 w 84"/>
                <a:gd name="T45" fmla="*/ 2147483647 h 90"/>
                <a:gd name="T46" fmla="*/ 2147483647 w 84"/>
                <a:gd name="T47" fmla="*/ 2147483647 h 90"/>
                <a:gd name="T48" fmla="*/ 2147483647 w 84"/>
                <a:gd name="T49" fmla="*/ 2147483647 h 90"/>
                <a:gd name="T50" fmla="*/ 2147483647 w 84"/>
                <a:gd name="T51" fmla="*/ 2147483647 h 90"/>
                <a:gd name="T52" fmla="*/ 2147483647 w 84"/>
                <a:gd name="T53" fmla="*/ 2147483647 h 90"/>
                <a:gd name="T54" fmla="*/ 2147483647 w 84"/>
                <a:gd name="T55" fmla="*/ 2147483647 h 90"/>
                <a:gd name="T56" fmla="*/ 2147483647 w 84"/>
                <a:gd name="T57" fmla="*/ 2147483647 h 90"/>
                <a:gd name="T58" fmla="*/ 2147483647 w 84"/>
                <a:gd name="T59" fmla="*/ 2147483647 h 90"/>
                <a:gd name="T60" fmla="*/ 2147483647 w 84"/>
                <a:gd name="T61" fmla="*/ 2147483647 h 90"/>
                <a:gd name="T62" fmla="*/ 2147483647 w 84"/>
                <a:gd name="T63" fmla="*/ 2147483647 h 90"/>
                <a:gd name="T64" fmla="*/ 2147483647 w 84"/>
                <a:gd name="T65" fmla="*/ 2147483647 h 90"/>
                <a:gd name="T66" fmla="*/ 2147483647 w 84"/>
                <a:gd name="T67" fmla="*/ 0 h 90"/>
                <a:gd name="T68" fmla="*/ 2147483647 w 84"/>
                <a:gd name="T69" fmla="*/ 2147483647 h 90"/>
                <a:gd name="T70" fmla="*/ 2147483647 w 84"/>
                <a:gd name="T71" fmla="*/ 2147483647 h 90"/>
                <a:gd name="T72" fmla="*/ 2147483647 w 84"/>
                <a:gd name="T73" fmla="*/ 2147483647 h 90"/>
                <a:gd name="T74" fmla="*/ 2147483647 w 84"/>
                <a:gd name="T75" fmla="*/ 2147483647 h 90"/>
                <a:gd name="T76" fmla="*/ 2147483647 w 84"/>
                <a:gd name="T77" fmla="*/ 2147483647 h 90"/>
                <a:gd name="T78" fmla="*/ 2147483647 w 84"/>
                <a:gd name="T79" fmla="*/ 2147483647 h 90"/>
                <a:gd name="T80" fmla="*/ 2147483647 w 84"/>
                <a:gd name="T81" fmla="*/ 2147483647 h 90"/>
                <a:gd name="T82" fmla="*/ 2147483647 w 84"/>
                <a:gd name="T83" fmla="*/ 2147483647 h 90"/>
                <a:gd name="T84" fmla="*/ 2147483647 w 84"/>
                <a:gd name="T85" fmla="*/ 2147483647 h 90"/>
                <a:gd name="T86" fmla="*/ 2147483647 w 84"/>
                <a:gd name="T87" fmla="*/ 2147483647 h 90"/>
                <a:gd name="T88" fmla="*/ 2147483647 w 84"/>
                <a:gd name="T89" fmla="*/ 2147483647 h 90"/>
                <a:gd name="T90" fmla="*/ 0 w 84"/>
                <a:gd name="T91" fmla="*/ 2147483647 h 90"/>
                <a:gd name="T92" fmla="*/ 0 w 84"/>
                <a:gd name="T93" fmla="*/ 2147483647 h 90"/>
                <a:gd name="T94" fmla="*/ 2147483647 w 84"/>
                <a:gd name="T95" fmla="*/ 2147483647 h 90"/>
                <a:gd name="T96" fmla="*/ 2147483647 w 84"/>
                <a:gd name="T97" fmla="*/ 2147483647 h 90"/>
                <a:gd name="T98" fmla="*/ 2147483647 w 84"/>
                <a:gd name="T99" fmla="*/ 2147483647 h 90"/>
                <a:gd name="T100" fmla="*/ 2147483647 w 84"/>
                <a:gd name="T101" fmla="*/ 2147483647 h 90"/>
                <a:gd name="T102" fmla="*/ 2147483647 w 84"/>
                <a:gd name="T103" fmla="*/ 2147483647 h 90"/>
                <a:gd name="T104" fmla="*/ 2147483647 w 84"/>
                <a:gd name="T105" fmla="*/ 2147483647 h 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4"/>
                <a:gd name="T160" fmla="*/ 0 h 90"/>
                <a:gd name="T161" fmla="*/ 84 w 84"/>
                <a:gd name="T162" fmla="*/ 90 h 9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4" h="90">
                  <a:moveTo>
                    <a:pt x="9" y="84"/>
                  </a:moveTo>
                  <a:lnTo>
                    <a:pt x="9" y="86"/>
                  </a:lnTo>
                  <a:lnTo>
                    <a:pt x="11" y="84"/>
                  </a:lnTo>
                  <a:lnTo>
                    <a:pt x="15" y="84"/>
                  </a:lnTo>
                  <a:lnTo>
                    <a:pt x="19" y="84"/>
                  </a:lnTo>
                  <a:lnTo>
                    <a:pt x="25" y="82"/>
                  </a:lnTo>
                  <a:lnTo>
                    <a:pt x="27" y="82"/>
                  </a:lnTo>
                  <a:lnTo>
                    <a:pt x="30" y="82"/>
                  </a:lnTo>
                  <a:lnTo>
                    <a:pt x="34" y="78"/>
                  </a:lnTo>
                  <a:lnTo>
                    <a:pt x="36" y="76"/>
                  </a:lnTo>
                  <a:lnTo>
                    <a:pt x="40" y="76"/>
                  </a:lnTo>
                  <a:lnTo>
                    <a:pt x="48" y="78"/>
                  </a:lnTo>
                  <a:lnTo>
                    <a:pt x="53" y="78"/>
                  </a:lnTo>
                  <a:lnTo>
                    <a:pt x="57" y="80"/>
                  </a:lnTo>
                  <a:lnTo>
                    <a:pt x="63" y="82"/>
                  </a:lnTo>
                  <a:lnTo>
                    <a:pt x="65" y="82"/>
                  </a:lnTo>
                  <a:lnTo>
                    <a:pt x="73" y="86"/>
                  </a:lnTo>
                  <a:lnTo>
                    <a:pt x="78" y="88"/>
                  </a:lnTo>
                  <a:lnTo>
                    <a:pt x="78" y="90"/>
                  </a:lnTo>
                  <a:lnTo>
                    <a:pt x="84" y="76"/>
                  </a:lnTo>
                  <a:lnTo>
                    <a:pt x="80" y="78"/>
                  </a:lnTo>
                  <a:lnTo>
                    <a:pt x="76" y="76"/>
                  </a:lnTo>
                  <a:lnTo>
                    <a:pt x="76" y="55"/>
                  </a:lnTo>
                  <a:lnTo>
                    <a:pt x="71" y="59"/>
                  </a:lnTo>
                  <a:lnTo>
                    <a:pt x="65" y="53"/>
                  </a:lnTo>
                  <a:lnTo>
                    <a:pt x="67" y="38"/>
                  </a:lnTo>
                  <a:lnTo>
                    <a:pt x="61" y="28"/>
                  </a:lnTo>
                  <a:lnTo>
                    <a:pt x="55" y="17"/>
                  </a:lnTo>
                  <a:lnTo>
                    <a:pt x="53" y="9"/>
                  </a:lnTo>
                  <a:lnTo>
                    <a:pt x="48" y="3"/>
                  </a:lnTo>
                  <a:lnTo>
                    <a:pt x="44" y="3"/>
                  </a:lnTo>
                  <a:lnTo>
                    <a:pt x="40" y="2"/>
                  </a:lnTo>
                  <a:lnTo>
                    <a:pt x="36" y="0"/>
                  </a:lnTo>
                  <a:lnTo>
                    <a:pt x="34" y="2"/>
                  </a:lnTo>
                  <a:lnTo>
                    <a:pt x="32" y="7"/>
                  </a:lnTo>
                  <a:lnTo>
                    <a:pt x="29" y="11"/>
                  </a:lnTo>
                  <a:lnTo>
                    <a:pt x="27" y="17"/>
                  </a:lnTo>
                  <a:lnTo>
                    <a:pt x="23" y="19"/>
                  </a:lnTo>
                  <a:lnTo>
                    <a:pt x="13" y="23"/>
                  </a:lnTo>
                  <a:lnTo>
                    <a:pt x="9" y="28"/>
                  </a:lnTo>
                  <a:lnTo>
                    <a:pt x="5" y="34"/>
                  </a:lnTo>
                  <a:lnTo>
                    <a:pt x="5" y="38"/>
                  </a:lnTo>
                  <a:lnTo>
                    <a:pt x="5" y="44"/>
                  </a:lnTo>
                  <a:lnTo>
                    <a:pt x="2" y="53"/>
                  </a:lnTo>
                  <a:lnTo>
                    <a:pt x="0" y="69"/>
                  </a:lnTo>
                  <a:lnTo>
                    <a:pt x="0" y="74"/>
                  </a:lnTo>
                  <a:lnTo>
                    <a:pt x="2" y="78"/>
                  </a:lnTo>
                  <a:lnTo>
                    <a:pt x="2" y="80"/>
                  </a:lnTo>
                  <a:lnTo>
                    <a:pt x="5" y="82"/>
                  </a:lnTo>
                  <a:lnTo>
                    <a:pt x="5" y="86"/>
                  </a:lnTo>
                  <a:lnTo>
                    <a:pt x="9" y="84"/>
                  </a:lnTo>
                  <a:close/>
                </a:path>
              </a:pathLst>
            </a:custGeom>
            <a:solidFill>
              <a:srgbClr val="FFFB9D"/>
            </a:solidFill>
            <a:ln w="9525">
              <a:noFill/>
              <a:round/>
              <a:headEnd/>
              <a:tailEnd/>
            </a:ln>
          </p:spPr>
          <p:txBody>
            <a:bodyPr/>
            <a:lstStyle/>
            <a:p>
              <a:endParaRPr lang="es-MX">
                <a:latin typeface="Calibri" pitchFamily="34" charset="0"/>
              </a:endParaRPr>
            </a:p>
          </p:txBody>
        </p:sp>
        <p:sp>
          <p:nvSpPr>
            <p:cNvPr id="31777" name="Freeform 39"/>
            <p:cNvSpPr>
              <a:spLocks/>
            </p:cNvSpPr>
            <p:nvPr/>
          </p:nvSpPr>
          <p:spPr bwMode="auto">
            <a:xfrm>
              <a:off x="4381500" y="5216525"/>
              <a:ext cx="133350" cy="142875"/>
            </a:xfrm>
            <a:custGeom>
              <a:avLst/>
              <a:gdLst>
                <a:gd name="T0" fmla="*/ 2147483647 w 84"/>
                <a:gd name="T1" fmla="*/ 2147483647 h 90"/>
                <a:gd name="T2" fmla="*/ 2147483647 w 84"/>
                <a:gd name="T3" fmla="*/ 2147483647 h 90"/>
                <a:gd name="T4" fmla="*/ 2147483647 w 84"/>
                <a:gd name="T5" fmla="*/ 2147483647 h 90"/>
                <a:gd name="T6" fmla="*/ 2147483647 w 84"/>
                <a:gd name="T7" fmla="*/ 2147483647 h 90"/>
                <a:gd name="T8" fmla="*/ 2147483647 w 84"/>
                <a:gd name="T9" fmla="*/ 2147483647 h 90"/>
                <a:gd name="T10" fmla="*/ 2147483647 w 84"/>
                <a:gd name="T11" fmla="*/ 2147483647 h 90"/>
                <a:gd name="T12" fmla="*/ 2147483647 w 84"/>
                <a:gd name="T13" fmla="*/ 2147483647 h 90"/>
                <a:gd name="T14" fmla="*/ 2147483647 w 84"/>
                <a:gd name="T15" fmla="*/ 2147483647 h 90"/>
                <a:gd name="T16" fmla="*/ 2147483647 w 84"/>
                <a:gd name="T17" fmla="*/ 2147483647 h 90"/>
                <a:gd name="T18" fmla="*/ 2147483647 w 84"/>
                <a:gd name="T19" fmla="*/ 2147483647 h 90"/>
                <a:gd name="T20" fmla="*/ 2147483647 w 84"/>
                <a:gd name="T21" fmla="*/ 2147483647 h 90"/>
                <a:gd name="T22" fmla="*/ 2147483647 w 84"/>
                <a:gd name="T23" fmla="*/ 2147483647 h 90"/>
                <a:gd name="T24" fmla="*/ 2147483647 w 84"/>
                <a:gd name="T25" fmla="*/ 2147483647 h 90"/>
                <a:gd name="T26" fmla="*/ 2147483647 w 84"/>
                <a:gd name="T27" fmla="*/ 2147483647 h 90"/>
                <a:gd name="T28" fmla="*/ 2147483647 w 84"/>
                <a:gd name="T29" fmla="*/ 2147483647 h 90"/>
                <a:gd name="T30" fmla="*/ 2147483647 w 84"/>
                <a:gd name="T31" fmla="*/ 2147483647 h 90"/>
                <a:gd name="T32" fmla="*/ 2147483647 w 84"/>
                <a:gd name="T33" fmla="*/ 2147483647 h 90"/>
                <a:gd name="T34" fmla="*/ 2147483647 w 84"/>
                <a:gd name="T35" fmla="*/ 2147483647 h 90"/>
                <a:gd name="T36" fmla="*/ 2147483647 w 84"/>
                <a:gd name="T37" fmla="*/ 2147483647 h 90"/>
                <a:gd name="T38" fmla="*/ 2147483647 w 84"/>
                <a:gd name="T39" fmla="*/ 2147483647 h 90"/>
                <a:gd name="T40" fmla="*/ 2147483647 w 84"/>
                <a:gd name="T41" fmla="*/ 2147483647 h 90"/>
                <a:gd name="T42" fmla="*/ 2147483647 w 84"/>
                <a:gd name="T43" fmla="*/ 2147483647 h 90"/>
                <a:gd name="T44" fmla="*/ 2147483647 w 84"/>
                <a:gd name="T45" fmla="*/ 2147483647 h 90"/>
                <a:gd name="T46" fmla="*/ 2147483647 w 84"/>
                <a:gd name="T47" fmla="*/ 2147483647 h 90"/>
                <a:gd name="T48" fmla="*/ 2147483647 w 84"/>
                <a:gd name="T49" fmla="*/ 2147483647 h 90"/>
                <a:gd name="T50" fmla="*/ 2147483647 w 84"/>
                <a:gd name="T51" fmla="*/ 2147483647 h 90"/>
                <a:gd name="T52" fmla="*/ 2147483647 w 84"/>
                <a:gd name="T53" fmla="*/ 2147483647 h 90"/>
                <a:gd name="T54" fmla="*/ 2147483647 w 84"/>
                <a:gd name="T55" fmla="*/ 2147483647 h 90"/>
                <a:gd name="T56" fmla="*/ 2147483647 w 84"/>
                <a:gd name="T57" fmla="*/ 2147483647 h 90"/>
                <a:gd name="T58" fmla="*/ 2147483647 w 84"/>
                <a:gd name="T59" fmla="*/ 2147483647 h 90"/>
                <a:gd name="T60" fmla="*/ 2147483647 w 84"/>
                <a:gd name="T61" fmla="*/ 2147483647 h 90"/>
                <a:gd name="T62" fmla="*/ 2147483647 w 84"/>
                <a:gd name="T63" fmla="*/ 2147483647 h 90"/>
                <a:gd name="T64" fmla="*/ 2147483647 w 84"/>
                <a:gd name="T65" fmla="*/ 2147483647 h 90"/>
                <a:gd name="T66" fmla="*/ 2147483647 w 84"/>
                <a:gd name="T67" fmla="*/ 0 h 90"/>
                <a:gd name="T68" fmla="*/ 2147483647 w 84"/>
                <a:gd name="T69" fmla="*/ 2147483647 h 90"/>
                <a:gd name="T70" fmla="*/ 2147483647 w 84"/>
                <a:gd name="T71" fmla="*/ 2147483647 h 90"/>
                <a:gd name="T72" fmla="*/ 2147483647 w 84"/>
                <a:gd name="T73" fmla="*/ 2147483647 h 90"/>
                <a:gd name="T74" fmla="*/ 2147483647 w 84"/>
                <a:gd name="T75" fmla="*/ 2147483647 h 90"/>
                <a:gd name="T76" fmla="*/ 2147483647 w 84"/>
                <a:gd name="T77" fmla="*/ 2147483647 h 90"/>
                <a:gd name="T78" fmla="*/ 2147483647 w 84"/>
                <a:gd name="T79" fmla="*/ 2147483647 h 90"/>
                <a:gd name="T80" fmla="*/ 2147483647 w 84"/>
                <a:gd name="T81" fmla="*/ 2147483647 h 90"/>
                <a:gd name="T82" fmla="*/ 2147483647 w 84"/>
                <a:gd name="T83" fmla="*/ 2147483647 h 90"/>
                <a:gd name="T84" fmla="*/ 2147483647 w 84"/>
                <a:gd name="T85" fmla="*/ 2147483647 h 90"/>
                <a:gd name="T86" fmla="*/ 2147483647 w 84"/>
                <a:gd name="T87" fmla="*/ 2147483647 h 90"/>
                <a:gd name="T88" fmla="*/ 2147483647 w 84"/>
                <a:gd name="T89" fmla="*/ 2147483647 h 90"/>
                <a:gd name="T90" fmla="*/ 0 w 84"/>
                <a:gd name="T91" fmla="*/ 2147483647 h 90"/>
                <a:gd name="T92" fmla="*/ 0 w 84"/>
                <a:gd name="T93" fmla="*/ 2147483647 h 90"/>
                <a:gd name="T94" fmla="*/ 2147483647 w 84"/>
                <a:gd name="T95" fmla="*/ 2147483647 h 90"/>
                <a:gd name="T96" fmla="*/ 2147483647 w 84"/>
                <a:gd name="T97" fmla="*/ 2147483647 h 90"/>
                <a:gd name="T98" fmla="*/ 2147483647 w 84"/>
                <a:gd name="T99" fmla="*/ 2147483647 h 90"/>
                <a:gd name="T100" fmla="*/ 2147483647 w 84"/>
                <a:gd name="T101" fmla="*/ 2147483647 h 90"/>
                <a:gd name="T102" fmla="*/ 2147483647 w 84"/>
                <a:gd name="T103" fmla="*/ 2147483647 h 90"/>
                <a:gd name="T104" fmla="*/ 2147483647 w 84"/>
                <a:gd name="T105" fmla="*/ 2147483647 h 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4"/>
                <a:gd name="T160" fmla="*/ 0 h 90"/>
                <a:gd name="T161" fmla="*/ 84 w 84"/>
                <a:gd name="T162" fmla="*/ 90 h 9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4" h="90">
                  <a:moveTo>
                    <a:pt x="9" y="84"/>
                  </a:moveTo>
                  <a:lnTo>
                    <a:pt x="9" y="86"/>
                  </a:lnTo>
                  <a:lnTo>
                    <a:pt x="11" y="84"/>
                  </a:lnTo>
                  <a:lnTo>
                    <a:pt x="15" y="84"/>
                  </a:lnTo>
                  <a:lnTo>
                    <a:pt x="19" y="84"/>
                  </a:lnTo>
                  <a:lnTo>
                    <a:pt x="25" y="82"/>
                  </a:lnTo>
                  <a:lnTo>
                    <a:pt x="27" y="82"/>
                  </a:lnTo>
                  <a:lnTo>
                    <a:pt x="30" y="82"/>
                  </a:lnTo>
                  <a:lnTo>
                    <a:pt x="34" y="78"/>
                  </a:lnTo>
                  <a:lnTo>
                    <a:pt x="36" y="76"/>
                  </a:lnTo>
                  <a:lnTo>
                    <a:pt x="40" y="76"/>
                  </a:lnTo>
                  <a:lnTo>
                    <a:pt x="48" y="78"/>
                  </a:lnTo>
                  <a:lnTo>
                    <a:pt x="53" y="78"/>
                  </a:lnTo>
                  <a:lnTo>
                    <a:pt x="57" y="80"/>
                  </a:lnTo>
                  <a:lnTo>
                    <a:pt x="63" y="82"/>
                  </a:lnTo>
                  <a:lnTo>
                    <a:pt x="65" y="82"/>
                  </a:lnTo>
                  <a:lnTo>
                    <a:pt x="73" y="86"/>
                  </a:lnTo>
                  <a:lnTo>
                    <a:pt x="78" y="88"/>
                  </a:lnTo>
                  <a:lnTo>
                    <a:pt x="78" y="90"/>
                  </a:lnTo>
                  <a:lnTo>
                    <a:pt x="84" y="76"/>
                  </a:lnTo>
                  <a:lnTo>
                    <a:pt x="80" y="78"/>
                  </a:lnTo>
                  <a:lnTo>
                    <a:pt x="76" y="76"/>
                  </a:lnTo>
                  <a:lnTo>
                    <a:pt x="76" y="55"/>
                  </a:lnTo>
                  <a:lnTo>
                    <a:pt x="71" y="59"/>
                  </a:lnTo>
                  <a:lnTo>
                    <a:pt x="65" y="53"/>
                  </a:lnTo>
                  <a:lnTo>
                    <a:pt x="67" y="38"/>
                  </a:lnTo>
                  <a:lnTo>
                    <a:pt x="61" y="28"/>
                  </a:lnTo>
                  <a:lnTo>
                    <a:pt x="55" y="17"/>
                  </a:lnTo>
                  <a:lnTo>
                    <a:pt x="53" y="9"/>
                  </a:lnTo>
                  <a:lnTo>
                    <a:pt x="48" y="3"/>
                  </a:lnTo>
                  <a:lnTo>
                    <a:pt x="44" y="3"/>
                  </a:lnTo>
                  <a:lnTo>
                    <a:pt x="40" y="2"/>
                  </a:lnTo>
                  <a:lnTo>
                    <a:pt x="36" y="0"/>
                  </a:lnTo>
                  <a:lnTo>
                    <a:pt x="34" y="2"/>
                  </a:lnTo>
                  <a:lnTo>
                    <a:pt x="32" y="7"/>
                  </a:lnTo>
                  <a:lnTo>
                    <a:pt x="29" y="11"/>
                  </a:lnTo>
                  <a:lnTo>
                    <a:pt x="27" y="17"/>
                  </a:lnTo>
                  <a:lnTo>
                    <a:pt x="23" y="19"/>
                  </a:lnTo>
                  <a:lnTo>
                    <a:pt x="13" y="23"/>
                  </a:lnTo>
                  <a:lnTo>
                    <a:pt x="9" y="28"/>
                  </a:lnTo>
                  <a:lnTo>
                    <a:pt x="5" y="34"/>
                  </a:lnTo>
                  <a:lnTo>
                    <a:pt x="5" y="38"/>
                  </a:lnTo>
                  <a:lnTo>
                    <a:pt x="5" y="44"/>
                  </a:lnTo>
                  <a:lnTo>
                    <a:pt x="2" y="53"/>
                  </a:lnTo>
                  <a:lnTo>
                    <a:pt x="0" y="69"/>
                  </a:lnTo>
                  <a:lnTo>
                    <a:pt x="0" y="74"/>
                  </a:lnTo>
                  <a:lnTo>
                    <a:pt x="2" y="78"/>
                  </a:lnTo>
                  <a:lnTo>
                    <a:pt x="2" y="80"/>
                  </a:lnTo>
                  <a:lnTo>
                    <a:pt x="5" y="82"/>
                  </a:lnTo>
                  <a:lnTo>
                    <a:pt x="5" y="86"/>
                  </a:lnTo>
                  <a:lnTo>
                    <a:pt x="9" y="84"/>
                  </a:lnTo>
                  <a:close/>
                </a:path>
              </a:pathLst>
            </a:custGeom>
            <a:solidFill>
              <a:srgbClr val="FFFF99"/>
            </a:solidFill>
            <a:ln w="3175">
              <a:solidFill>
                <a:schemeClr val="tx1"/>
              </a:solidFill>
              <a:round/>
              <a:headEnd/>
              <a:tailEnd/>
            </a:ln>
          </p:spPr>
          <p:txBody>
            <a:bodyPr/>
            <a:lstStyle/>
            <a:p>
              <a:endParaRPr lang="es-MX">
                <a:latin typeface="Calibri" pitchFamily="34" charset="0"/>
              </a:endParaRPr>
            </a:p>
          </p:txBody>
        </p:sp>
        <p:sp>
          <p:nvSpPr>
            <p:cNvPr id="31778" name="Freeform 40"/>
            <p:cNvSpPr>
              <a:spLocks/>
            </p:cNvSpPr>
            <p:nvPr/>
          </p:nvSpPr>
          <p:spPr bwMode="auto">
            <a:xfrm>
              <a:off x="4564063" y="5180013"/>
              <a:ext cx="268287" cy="166687"/>
            </a:xfrm>
            <a:custGeom>
              <a:avLst/>
              <a:gdLst>
                <a:gd name="T0" fmla="*/ 2147483647 w 169"/>
                <a:gd name="T1" fmla="*/ 2147483647 h 105"/>
                <a:gd name="T2" fmla="*/ 2147483647 w 169"/>
                <a:gd name="T3" fmla="*/ 2147483647 h 105"/>
                <a:gd name="T4" fmla="*/ 2147483647 w 169"/>
                <a:gd name="T5" fmla="*/ 2147483647 h 105"/>
                <a:gd name="T6" fmla="*/ 2147483647 w 169"/>
                <a:gd name="T7" fmla="*/ 2147483647 h 105"/>
                <a:gd name="T8" fmla="*/ 2147483647 w 169"/>
                <a:gd name="T9" fmla="*/ 2147483647 h 105"/>
                <a:gd name="T10" fmla="*/ 2147483647 w 169"/>
                <a:gd name="T11" fmla="*/ 2147483647 h 105"/>
                <a:gd name="T12" fmla="*/ 2147483647 w 169"/>
                <a:gd name="T13" fmla="*/ 2147483647 h 105"/>
                <a:gd name="T14" fmla="*/ 2147483647 w 169"/>
                <a:gd name="T15" fmla="*/ 2147483647 h 105"/>
                <a:gd name="T16" fmla="*/ 2147483647 w 169"/>
                <a:gd name="T17" fmla="*/ 2147483647 h 105"/>
                <a:gd name="T18" fmla="*/ 2147483647 w 169"/>
                <a:gd name="T19" fmla="*/ 2147483647 h 105"/>
                <a:gd name="T20" fmla="*/ 2147483647 w 169"/>
                <a:gd name="T21" fmla="*/ 2147483647 h 105"/>
                <a:gd name="T22" fmla="*/ 2147483647 w 169"/>
                <a:gd name="T23" fmla="*/ 2147483647 h 105"/>
                <a:gd name="T24" fmla="*/ 2147483647 w 169"/>
                <a:gd name="T25" fmla="*/ 2147483647 h 105"/>
                <a:gd name="T26" fmla="*/ 2147483647 w 169"/>
                <a:gd name="T27" fmla="*/ 2147483647 h 105"/>
                <a:gd name="T28" fmla="*/ 2147483647 w 169"/>
                <a:gd name="T29" fmla="*/ 2147483647 h 105"/>
                <a:gd name="T30" fmla="*/ 2147483647 w 169"/>
                <a:gd name="T31" fmla="*/ 2147483647 h 105"/>
                <a:gd name="T32" fmla="*/ 2147483647 w 169"/>
                <a:gd name="T33" fmla="*/ 2147483647 h 105"/>
                <a:gd name="T34" fmla="*/ 2147483647 w 169"/>
                <a:gd name="T35" fmla="*/ 2147483647 h 105"/>
                <a:gd name="T36" fmla="*/ 2147483647 w 169"/>
                <a:gd name="T37" fmla="*/ 2147483647 h 105"/>
                <a:gd name="T38" fmla="*/ 2147483647 w 169"/>
                <a:gd name="T39" fmla="*/ 2147483647 h 105"/>
                <a:gd name="T40" fmla="*/ 2147483647 w 169"/>
                <a:gd name="T41" fmla="*/ 2147483647 h 105"/>
                <a:gd name="T42" fmla="*/ 2147483647 w 169"/>
                <a:gd name="T43" fmla="*/ 2147483647 h 105"/>
                <a:gd name="T44" fmla="*/ 2147483647 w 169"/>
                <a:gd name="T45" fmla="*/ 2147483647 h 105"/>
                <a:gd name="T46" fmla="*/ 2147483647 w 169"/>
                <a:gd name="T47" fmla="*/ 2147483647 h 105"/>
                <a:gd name="T48" fmla="*/ 2147483647 w 169"/>
                <a:gd name="T49" fmla="*/ 2147483647 h 105"/>
                <a:gd name="T50" fmla="*/ 2147483647 w 169"/>
                <a:gd name="T51" fmla="*/ 2147483647 h 105"/>
                <a:gd name="T52" fmla="*/ 2147483647 w 169"/>
                <a:gd name="T53" fmla="*/ 2147483647 h 105"/>
                <a:gd name="T54" fmla="*/ 2147483647 w 169"/>
                <a:gd name="T55" fmla="*/ 2147483647 h 105"/>
                <a:gd name="T56" fmla="*/ 2147483647 w 169"/>
                <a:gd name="T57" fmla="*/ 2147483647 h 105"/>
                <a:gd name="T58" fmla="*/ 2147483647 w 169"/>
                <a:gd name="T59" fmla="*/ 2147483647 h 105"/>
                <a:gd name="T60" fmla="*/ 2147483647 w 169"/>
                <a:gd name="T61" fmla="*/ 2147483647 h 105"/>
                <a:gd name="T62" fmla="*/ 2147483647 w 169"/>
                <a:gd name="T63" fmla="*/ 2147483647 h 105"/>
                <a:gd name="T64" fmla="*/ 2147483647 w 169"/>
                <a:gd name="T65" fmla="*/ 2147483647 h 105"/>
                <a:gd name="T66" fmla="*/ 2147483647 w 169"/>
                <a:gd name="T67" fmla="*/ 2147483647 h 105"/>
                <a:gd name="T68" fmla="*/ 2147483647 w 169"/>
                <a:gd name="T69" fmla="*/ 2147483647 h 105"/>
                <a:gd name="T70" fmla="*/ 2147483647 w 169"/>
                <a:gd name="T71" fmla="*/ 2147483647 h 105"/>
                <a:gd name="T72" fmla="*/ 2147483647 w 169"/>
                <a:gd name="T73" fmla="*/ 2147483647 h 105"/>
                <a:gd name="T74" fmla="*/ 2147483647 w 169"/>
                <a:gd name="T75" fmla="*/ 2147483647 h 105"/>
                <a:gd name="T76" fmla="*/ 2147483647 w 169"/>
                <a:gd name="T77" fmla="*/ 2147483647 h 105"/>
                <a:gd name="T78" fmla="*/ 2147483647 w 169"/>
                <a:gd name="T79" fmla="*/ 2147483647 h 105"/>
                <a:gd name="T80" fmla="*/ 2147483647 w 169"/>
                <a:gd name="T81" fmla="*/ 2147483647 h 105"/>
                <a:gd name="T82" fmla="*/ 2147483647 w 169"/>
                <a:gd name="T83" fmla="*/ 2147483647 h 105"/>
                <a:gd name="T84" fmla="*/ 2147483647 w 169"/>
                <a:gd name="T85" fmla="*/ 2147483647 h 105"/>
                <a:gd name="T86" fmla="*/ 2147483647 w 169"/>
                <a:gd name="T87" fmla="*/ 2147483647 h 105"/>
                <a:gd name="T88" fmla="*/ 2147483647 w 169"/>
                <a:gd name="T89" fmla="*/ 2147483647 h 105"/>
                <a:gd name="T90" fmla="*/ 2147483647 w 169"/>
                <a:gd name="T91" fmla="*/ 2147483647 h 105"/>
                <a:gd name="T92" fmla="*/ 2147483647 w 169"/>
                <a:gd name="T93" fmla="*/ 0 h 105"/>
                <a:gd name="T94" fmla="*/ 2147483647 w 169"/>
                <a:gd name="T95" fmla="*/ 2147483647 h 105"/>
                <a:gd name="T96" fmla="*/ 2147483647 w 169"/>
                <a:gd name="T97" fmla="*/ 2147483647 h 105"/>
                <a:gd name="T98" fmla="*/ 0 w 169"/>
                <a:gd name="T99" fmla="*/ 2147483647 h 10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9"/>
                <a:gd name="T151" fmla="*/ 0 h 105"/>
                <a:gd name="T152" fmla="*/ 169 w 169"/>
                <a:gd name="T153" fmla="*/ 105 h 10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9" h="105">
                  <a:moveTo>
                    <a:pt x="4" y="21"/>
                  </a:moveTo>
                  <a:lnTo>
                    <a:pt x="6" y="19"/>
                  </a:lnTo>
                  <a:lnTo>
                    <a:pt x="9" y="23"/>
                  </a:lnTo>
                  <a:lnTo>
                    <a:pt x="11" y="28"/>
                  </a:lnTo>
                  <a:lnTo>
                    <a:pt x="15" y="32"/>
                  </a:lnTo>
                  <a:lnTo>
                    <a:pt x="17" y="34"/>
                  </a:lnTo>
                  <a:lnTo>
                    <a:pt x="21" y="40"/>
                  </a:lnTo>
                  <a:lnTo>
                    <a:pt x="25" y="40"/>
                  </a:lnTo>
                  <a:lnTo>
                    <a:pt x="29" y="40"/>
                  </a:lnTo>
                  <a:lnTo>
                    <a:pt x="29" y="46"/>
                  </a:lnTo>
                  <a:lnTo>
                    <a:pt x="29" y="49"/>
                  </a:lnTo>
                  <a:lnTo>
                    <a:pt x="33" y="49"/>
                  </a:lnTo>
                  <a:lnTo>
                    <a:pt x="34" y="53"/>
                  </a:lnTo>
                  <a:lnTo>
                    <a:pt x="34" y="57"/>
                  </a:lnTo>
                  <a:lnTo>
                    <a:pt x="38" y="61"/>
                  </a:lnTo>
                  <a:lnTo>
                    <a:pt x="40" y="63"/>
                  </a:lnTo>
                  <a:lnTo>
                    <a:pt x="44" y="67"/>
                  </a:lnTo>
                  <a:lnTo>
                    <a:pt x="44" y="73"/>
                  </a:lnTo>
                  <a:lnTo>
                    <a:pt x="48" y="78"/>
                  </a:lnTo>
                  <a:lnTo>
                    <a:pt x="50" y="80"/>
                  </a:lnTo>
                  <a:lnTo>
                    <a:pt x="54" y="86"/>
                  </a:lnTo>
                  <a:lnTo>
                    <a:pt x="52" y="90"/>
                  </a:lnTo>
                  <a:lnTo>
                    <a:pt x="54" y="92"/>
                  </a:lnTo>
                  <a:lnTo>
                    <a:pt x="56" y="90"/>
                  </a:lnTo>
                  <a:lnTo>
                    <a:pt x="59" y="92"/>
                  </a:lnTo>
                  <a:lnTo>
                    <a:pt x="65" y="96"/>
                  </a:lnTo>
                  <a:lnTo>
                    <a:pt x="67" y="96"/>
                  </a:lnTo>
                  <a:lnTo>
                    <a:pt x="73" y="97"/>
                  </a:lnTo>
                  <a:lnTo>
                    <a:pt x="75" y="99"/>
                  </a:lnTo>
                  <a:lnTo>
                    <a:pt x="75" y="103"/>
                  </a:lnTo>
                  <a:lnTo>
                    <a:pt x="75" y="105"/>
                  </a:lnTo>
                  <a:lnTo>
                    <a:pt x="77" y="105"/>
                  </a:lnTo>
                  <a:lnTo>
                    <a:pt x="82" y="103"/>
                  </a:lnTo>
                  <a:lnTo>
                    <a:pt x="90" y="105"/>
                  </a:lnTo>
                  <a:lnTo>
                    <a:pt x="92" y="99"/>
                  </a:lnTo>
                  <a:lnTo>
                    <a:pt x="94" y="96"/>
                  </a:lnTo>
                  <a:lnTo>
                    <a:pt x="92" y="90"/>
                  </a:lnTo>
                  <a:lnTo>
                    <a:pt x="86" y="86"/>
                  </a:lnTo>
                  <a:lnTo>
                    <a:pt x="90" y="82"/>
                  </a:lnTo>
                  <a:lnTo>
                    <a:pt x="92" y="78"/>
                  </a:lnTo>
                  <a:lnTo>
                    <a:pt x="90" y="74"/>
                  </a:lnTo>
                  <a:lnTo>
                    <a:pt x="96" y="69"/>
                  </a:lnTo>
                  <a:lnTo>
                    <a:pt x="96" y="67"/>
                  </a:lnTo>
                  <a:lnTo>
                    <a:pt x="102" y="69"/>
                  </a:lnTo>
                  <a:lnTo>
                    <a:pt x="107" y="71"/>
                  </a:lnTo>
                  <a:lnTo>
                    <a:pt x="111" y="73"/>
                  </a:lnTo>
                  <a:lnTo>
                    <a:pt x="109" y="78"/>
                  </a:lnTo>
                  <a:lnTo>
                    <a:pt x="117" y="80"/>
                  </a:lnTo>
                  <a:lnTo>
                    <a:pt x="127" y="82"/>
                  </a:lnTo>
                  <a:lnTo>
                    <a:pt x="127" y="86"/>
                  </a:lnTo>
                  <a:lnTo>
                    <a:pt x="119" y="88"/>
                  </a:lnTo>
                  <a:lnTo>
                    <a:pt x="119" y="94"/>
                  </a:lnTo>
                  <a:lnTo>
                    <a:pt x="127" y="96"/>
                  </a:lnTo>
                  <a:lnTo>
                    <a:pt x="134" y="90"/>
                  </a:lnTo>
                  <a:lnTo>
                    <a:pt x="136" y="82"/>
                  </a:lnTo>
                  <a:lnTo>
                    <a:pt x="138" y="78"/>
                  </a:lnTo>
                  <a:lnTo>
                    <a:pt x="146" y="80"/>
                  </a:lnTo>
                  <a:lnTo>
                    <a:pt x="157" y="80"/>
                  </a:lnTo>
                  <a:lnTo>
                    <a:pt x="167" y="78"/>
                  </a:lnTo>
                  <a:lnTo>
                    <a:pt x="169" y="73"/>
                  </a:lnTo>
                  <a:lnTo>
                    <a:pt x="165" y="67"/>
                  </a:lnTo>
                  <a:lnTo>
                    <a:pt x="159" y="63"/>
                  </a:lnTo>
                  <a:lnTo>
                    <a:pt x="155" y="61"/>
                  </a:lnTo>
                  <a:lnTo>
                    <a:pt x="151" y="55"/>
                  </a:lnTo>
                  <a:lnTo>
                    <a:pt x="148" y="46"/>
                  </a:lnTo>
                  <a:lnTo>
                    <a:pt x="140" y="40"/>
                  </a:lnTo>
                  <a:lnTo>
                    <a:pt x="138" y="44"/>
                  </a:lnTo>
                  <a:lnTo>
                    <a:pt x="136" y="44"/>
                  </a:lnTo>
                  <a:lnTo>
                    <a:pt x="134" y="38"/>
                  </a:lnTo>
                  <a:lnTo>
                    <a:pt x="134" y="32"/>
                  </a:lnTo>
                  <a:lnTo>
                    <a:pt x="128" y="23"/>
                  </a:lnTo>
                  <a:lnTo>
                    <a:pt x="123" y="23"/>
                  </a:lnTo>
                  <a:lnTo>
                    <a:pt x="119" y="21"/>
                  </a:lnTo>
                  <a:lnTo>
                    <a:pt x="119" y="13"/>
                  </a:lnTo>
                  <a:lnTo>
                    <a:pt x="115" y="7"/>
                  </a:lnTo>
                  <a:lnTo>
                    <a:pt x="107" y="5"/>
                  </a:lnTo>
                  <a:lnTo>
                    <a:pt x="100" y="1"/>
                  </a:lnTo>
                  <a:lnTo>
                    <a:pt x="96" y="5"/>
                  </a:lnTo>
                  <a:lnTo>
                    <a:pt x="90" y="5"/>
                  </a:lnTo>
                  <a:lnTo>
                    <a:pt x="86" y="3"/>
                  </a:lnTo>
                  <a:lnTo>
                    <a:pt x="82" y="5"/>
                  </a:lnTo>
                  <a:lnTo>
                    <a:pt x="77" y="3"/>
                  </a:lnTo>
                  <a:lnTo>
                    <a:pt x="67" y="0"/>
                  </a:lnTo>
                  <a:lnTo>
                    <a:pt x="61" y="1"/>
                  </a:lnTo>
                  <a:lnTo>
                    <a:pt x="61" y="5"/>
                  </a:lnTo>
                  <a:lnTo>
                    <a:pt x="63" y="11"/>
                  </a:lnTo>
                  <a:lnTo>
                    <a:pt x="57" y="15"/>
                  </a:lnTo>
                  <a:lnTo>
                    <a:pt x="52" y="15"/>
                  </a:lnTo>
                  <a:lnTo>
                    <a:pt x="46" y="13"/>
                  </a:lnTo>
                  <a:lnTo>
                    <a:pt x="36" y="15"/>
                  </a:lnTo>
                  <a:lnTo>
                    <a:pt x="29" y="15"/>
                  </a:lnTo>
                  <a:lnTo>
                    <a:pt x="23" y="9"/>
                  </a:lnTo>
                  <a:lnTo>
                    <a:pt x="17" y="0"/>
                  </a:lnTo>
                  <a:lnTo>
                    <a:pt x="13" y="0"/>
                  </a:lnTo>
                  <a:lnTo>
                    <a:pt x="9" y="1"/>
                  </a:lnTo>
                  <a:lnTo>
                    <a:pt x="8" y="9"/>
                  </a:lnTo>
                  <a:lnTo>
                    <a:pt x="6" y="13"/>
                  </a:lnTo>
                  <a:lnTo>
                    <a:pt x="4" y="15"/>
                  </a:lnTo>
                  <a:lnTo>
                    <a:pt x="2" y="17"/>
                  </a:lnTo>
                  <a:lnTo>
                    <a:pt x="0" y="21"/>
                  </a:lnTo>
                  <a:lnTo>
                    <a:pt x="4" y="21"/>
                  </a:lnTo>
                  <a:close/>
                </a:path>
              </a:pathLst>
            </a:custGeom>
            <a:solidFill>
              <a:srgbClr val="FFFB9D"/>
            </a:solidFill>
            <a:ln w="9525">
              <a:noFill/>
              <a:round/>
              <a:headEnd/>
              <a:tailEnd/>
            </a:ln>
          </p:spPr>
          <p:txBody>
            <a:bodyPr/>
            <a:lstStyle/>
            <a:p>
              <a:endParaRPr lang="es-MX">
                <a:latin typeface="Calibri" pitchFamily="34" charset="0"/>
              </a:endParaRPr>
            </a:p>
          </p:txBody>
        </p:sp>
        <p:sp>
          <p:nvSpPr>
            <p:cNvPr id="31779" name="Freeform 41"/>
            <p:cNvSpPr>
              <a:spLocks/>
            </p:cNvSpPr>
            <p:nvPr/>
          </p:nvSpPr>
          <p:spPr bwMode="auto">
            <a:xfrm>
              <a:off x="4564063" y="5180013"/>
              <a:ext cx="268287" cy="166687"/>
            </a:xfrm>
            <a:custGeom>
              <a:avLst/>
              <a:gdLst>
                <a:gd name="T0" fmla="*/ 2147483647 w 169"/>
                <a:gd name="T1" fmla="*/ 2147483647 h 105"/>
                <a:gd name="T2" fmla="*/ 2147483647 w 169"/>
                <a:gd name="T3" fmla="*/ 2147483647 h 105"/>
                <a:gd name="T4" fmla="*/ 2147483647 w 169"/>
                <a:gd name="T5" fmla="*/ 2147483647 h 105"/>
                <a:gd name="T6" fmla="*/ 2147483647 w 169"/>
                <a:gd name="T7" fmla="*/ 2147483647 h 105"/>
                <a:gd name="T8" fmla="*/ 2147483647 w 169"/>
                <a:gd name="T9" fmla="*/ 2147483647 h 105"/>
                <a:gd name="T10" fmla="*/ 2147483647 w 169"/>
                <a:gd name="T11" fmla="*/ 2147483647 h 105"/>
                <a:gd name="T12" fmla="*/ 2147483647 w 169"/>
                <a:gd name="T13" fmla="*/ 2147483647 h 105"/>
                <a:gd name="T14" fmla="*/ 2147483647 w 169"/>
                <a:gd name="T15" fmla="*/ 2147483647 h 105"/>
                <a:gd name="T16" fmla="*/ 2147483647 w 169"/>
                <a:gd name="T17" fmla="*/ 2147483647 h 105"/>
                <a:gd name="T18" fmla="*/ 2147483647 w 169"/>
                <a:gd name="T19" fmla="*/ 2147483647 h 105"/>
                <a:gd name="T20" fmla="*/ 2147483647 w 169"/>
                <a:gd name="T21" fmla="*/ 2147483647 h 105"/>
                <a:gd name="T22" fmla="*/ 2147483647 w 169"/>
                <a:gd name="T23" fmla="*/ 2147483647 h 105"/>
                <a:gd name="T24" fmla="*/ 2147483647 w 169"/>
                <a:gd name="T25" fmla="*/ 2147483647 h 105"/>
                <a:gd name="T26" fmla="*/ 2147483647 w 169"/>
                <a:gd name="T27" fmla="*/ 2147483647 h 105"/>
                <a:gd name="T28" fmla="*/ 2147483647 w 169"/>
                <a:gd name="T29" fmla="*/ 2147483647 h 105"/>
                <a:gd name="T30" fmla="*/ 2147483647 w 169"/>
                <a:gd name="T31" fmla="*/ 2147483647 h 105"/>
                <a:gd name="T32" fmla="*/ 2147483647 w 169"/>
                <a:gd name="T33" fmla="*/ 2147483647 h 105"/>
                <a:gd name="T34" fmla="*/ 2147483647 w 169"/>
                <a:gd name="T35" fmla="*/ 2147483647 h 105"/>
                <a:gd name="T36" fmla="*/ 2147483647 w 169"/>
                <a:gd name="T37" fmla="*/ 2147483647 h 105"/>
                <a:gd name="T38" fmla="*/ 2147483647 w 169"/>
                <a:gd name="T39" fmla="*/ 2147483647 h 105"/>
                <a:gd name="T40" fmla="*/ 2147483647 w 169"/>
                <a:gd name="T41" fmla="*/ 2147483647 h 105"/>
                <a:gd name="T42" fmla="*/ 2147483647 w 169"/>
                <a:gd name="T43" fmla="*/ 2147483647 h 105"/>
                <a:gd name="T44" fmla="*/ 2147483647 w 169"/>
                <a:gd name="T45" fmla="*/ 2147483647 h 105"/>
                <a:gd name="T46" fmla="*/ 2147483647 w 169"/>
                <a:gd name="T47" fmla="*/ 2147483647 h 105"/>
                <a:gd name="T48" fmla="*/ 2147483647 w 169"/>
                <a:gd name="T49" fmla="*/ 2147483647 h 105"/>
                <a:gd name="T50" fmla="*/ 2147483647 w 169"/>
                <a:gd name="T51" fmla="*/ 2147483647 h 105"/>
                <a:gd name="T52" fmla="*/ 2147483647 w 169"/>
                <a:gd name="T53" fmla="*/ 2147483647 h 105"/>
                <a:gd name="T54" fmla="*/ 2147483647 w 169"/>
                <a:gd name="T55" fmla="*/ 2147483647 h 105"/>
                <a:gd name="T56" fmla="*/ 2147483647 w 169"/>
                <a:gd name="T57" fmla="*/ 2147483647 h 105"/>
                <a:gd name="T58" fmla="*/ 2147483647 w 169"/>
                <a:gd name="T59" fmla="*/ 2147483647 h 105"/>
                <a:gd name="T60" fmla="*/ 2147483647 w 169"/>
                <a:gd name="T61" fmla="*/ 2147483647 h 105"/>
                <a:gd name="T62" fmla="*/ 2147483647 w 169"/>
                <a:gd name="T63" fmla="*/ 2147483647 h 105"/>
                <a:gd name="T64" fmla="*/ 2147483647 w 169"/>
                <a:gd name="T65" fmla="*/ 2147483647 h 105"/>
                <a:gd name="T66" fmla="*/ 2147483647 w 169"/>
                <a:gd name="T67" fmla="*/ 2147483647 h 105"/>
                <a:gd name="T68" fmla="*/ 2147483647 w 169"/>
                <a:gd name="T69" fmla="*/ 2147483647 h 105"/>
                <a:gd name="T70" fmla="*/ 2147483647 w 169"/>
                <a:gd name="T71" fmla="*/ 2147483647 h 105"/>
                <a:gd name="T72" fmla="*/ 2147483647 w 169"/>
                <a:gd name="T73" fmla="*/ 2147483647 h 105"/>
                <a:gd name="T74" fmla="*/ 2147483647 w 169"/>
                <a:gd name="T75" fmla="*/ 2147483647 h 105"/>
                <a:gd name="T76" fmla="*/ 2147483647 w 169"/>
                <a:gd name="T77" fmla="*/ 2147483647 h 105"/>
                <a:gd name="T78" fmla="*/ 2147483647 w 169"/>
                <a:gd name="T79" fmla="*/ 2147483647 h 105"/>
                <a:gd name="T80" fmla="*/ 2147483647 w 169"/>
                <a:gd name="T81" fmla="*/ 2147483647 h 105"/>
                <a:gd name="T82" fmla="*/ 2147483647 w 169"/>
                <a:gd name="T83" fmla="*/ 2147483647 h 105"/>
                <a:gd name="T84" fmla="*/ 2147483647 w 169"/>
                <a:gd name="T85" fmla="*/ 2147483647 h 105"/>
                <a:gd name="T86" fmla="*/ 2147483647 w 169"/>
                <a:gd name="T87" fmla="*/ 2147483647 h 105"/>
                <a:gd name="T88" fmla="*/ 2147483647 w 169"/>
                <a:gd name="T89" fmla="*/ 2147483647 h 105"/>
                <a:gd name="T90" fmla="*/ 2147483647 w 169"/>
                <a:gd name="T91" fmla="*/ 2147483647 h 105"/>
                <a:gd name="T92" fmla="*/ 2147483647 w 169"/>
                <a:gd name="T93" fmla="*/ 0 h 105"/>
                <a:gd name="T94" fmla="*/ 2147483647 w 169"/>
                <a:gd name="T95" fmla="*/ 2147483647 h 105"/>
                <a:gd name="T96" fmla="*/ 2147483647 w 169"/>
                <a:gd name="T97" fmla="*/ 2147483647 h 105"/>
                <a:gd name="T98" fmla="*/ 0 w 169"/>
                <a:gd name="T99" fmla="*/ 2147483647 h 10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9"/>
                <a:gd name="T151" fmla="*/ 0 h 105"/>
                <a:gd name="T152" fmla="*/ 169 w 169"/>
                <a:gd name="T153" fmla="*/ 105 h 10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9" h="105">
                  <a:moveTo>
                    <a:pt x="4" y="21"/>
                  </a:moveTo>
                  <a:lnTo>
                    <a:pt x="6" y="19"/>
                  </a:lnTo>
                  <a:lnTo>
                    <a:pt x="9" y="23"/>
                  </a:lnTo>
                  <a:lnTo>
                    <a:pt x="11" y="28"/>
                  </a:lnTo>
                  <a:lnTo>
                    <a:pt x="15" y="32"/>
                  </a:lnTo>
                  <a:lnTo>
                    <a:pt x="17" y="34"/>
                  </a:lnTo>
                  <a:lnTo>
                    <a:pt x="21" y="40"/>
                  </a:lnTo>
                  <a:lnTo>
                    <a:pt x="25" y="40"/>
                  </a:lnTo>
                  <a:lnTo>
                    <a:pt x="29" y="40"/>
                  </a:lnTo>
                  <a:lnTo>
                    <a:pt x="29" y="46"/>
                  </a:lnTo>
                  <a:lnTo>
                    <a:pt x="29" y="49"/>
                  </a:lnTo>
                  <a:lnTo>
                    <a:pt x="33" y="49"/>
                  </a:lnTo>
                  <a:lnTo>
                    <a:pt x="34" y="53"/>
                  </a:lnTo>
                  <a:lnTo>
                    <a:pt x="34" y="57"/>
                  </a:lnTo>
                  <a:lnTo>
                    <a:pt x="38" y="61"/>
                  </a:lnTo>
                  <a:lnTo>
                    <a:pt x="40" y="63"/>
                  </a:lnTo>
                  <a:lnTo>
                    <a:pt x="44" y="67"/>
                  </a:lnTo>
                  <a:lnTo>
                    <a:pt x="44" y="73"/>
                  </a:lnTo>
                  <a:lnTo>
                    <a:pt x="48" y="78"/>
                  </a:lnTo>
                  <a:lnTo>
                    <a:pt x="50" y="80"/>
                  </a:lnTo>
                  <a:lnTo>
                    <a:pt x="54" y="86"/>
                  </a:lnTo>
                  <a:lnTo>
                    <a:pt x="52" y="90"/>
                  </a:lnTo>
                  <a:lnTo>
                    <a:pt x="54" y="92"/>
                  </a:lnTo>
                  <a:lnTo>
                    <a:pt x="56" y="90"/>
                  </a:lnTo>
                  <a:lnTo>
                    <a:pt x="59" y="92"/>
                  </a:lnTo>
                  <a:lnTo>
                    <a:pt x="65" y="96"/>
                  </a:lnTo>
                  <a:lnTo>
                    <a:pt x="67" y="96"/>
                  </a:lnTo>
                  <a:lnTo>
                    <a:pt x="73" y="97"/>
                  </a:lnTo>
                  <a:lnTo>
                    <a:pt x="75" y="99"/>
                  </a:lnTo>
                  <a:lnTo>
                    <a:pt x="75" y="103"/>
                  </a:lnTo>
                  <a:lnTo>
                    <a:pt x="75" y="105"/>
                  </a:lnTo>
                  <a:lnTo>
                    <a:pt x="77" y="105"/>
                  </a:lnTo>
                  <a:lnTo>
                    <a:pt x="82" y="103"/>
                  </a:lnTo>
                  <a:lnTo>
                    <a:pt x="90" y="105"/>
                  </a:lnTo>
                  <a:lnTo>
                    <a:pt x="92" y="99"/>
                  </a:lnTo>
                  <a:lnTo>
                    <a:pt x="94" y="96"/>
                  </a:lnTo>
                  <a:lnTo>
                    <a:pt x="92" y="90"/>
                  </a:lnTo>
                  <a:lnTo>
                    <a:pt x="86" y="86"/>
                  </a:lnTo>
                  <a:lnTo>
                    <a:pt x="90" y="82"/>
                  </a:lnTo>
                  <a:lnTo>
                    <a:pt x="92" y="78"/>
                  </a:lnTo>
                  <a:lnTo>
                    <a:pt x="90" y="74"/>
                  </a:lnTo>
                  <a:lnTo>
                    <a:pt x="96" y="69"/>
                  </a:lnTo>
                  <a:lnTo>
                    <a:pt x="96" y="67"/>
                  </a:lnTo>
                  <a:lnTo>
                    <a:pt x="102" y="69"/>
                  </a:lnTo>
                  <a:lnTo>
                    <a:pt x="107" y="71"/>
                  </a:lnTo>
                  <a:lnTo>
                    <a:pt x="111" y="73"/>
                  </a:lnTo>
                  <a:lnTo>
                    <a:pt x="109" y="78"/>
                  </a:lnTo>
                  <a:lnTo>
                    <a:pt x="117" y="80"/>
                  </a:lnTo>
                  <a:lnTo>
                    <a:pt x="127" y="82"/>
                  </a:lnTo>
                  <a:lnTo>
                    <a:pt x="127" y="86"/>
                  </a:lnTo>
                  <a:lnTo>
                    <a:pt x="119" y="88"/>
                  </a:lnTo>
                  <a:lnTo>
                    <a:pt x="119" y="94"/>
                  </a:lnTo>
                  <a:lnTo>
                    <a:pt x="127" y="96"/>
                  </a:lnTo>
                  <a:lnTo>
                    <a:pt x="134" y="90"/>
                  </a:lnTo>
                  <a:lnTo>
                    <a:pt x="136" y="82"/>
                  </a:lnTo>
                  <a:lnTo>
                    <a:pt x="138" y="78"/>
                  </a:lnTo>
                  <a:lnTo>
                    <a:pt x="146" y="80"/>
                  </a:lnTo>
                  <a:lnTo>
                    <a:pt x="157" y="80"/>
                  </a:lnTo>
                  <a:lnTo>
                    <a:pt x="167" y="78"/>
                  </a:lnTo>
                  <a:lnTo>
                    <a:pt x="169" y="73"/>
                  </a:lnTo>
                  <a:lnTo>
                    <a:pt x="165" y="67"/>
                  </a:lnTo>
                  <a:lnTo>
                    <a:pt x="159" y="63"/>
                  </a:lnTo>
                  <a:lnTo>
                    <a:pt x="155" y="61"/>
                  </a:lnTo>
                  <a:lnTo>
                    <a:pt x="151" y="55"/>
                  </a:lnTo>
                  <a:lnTo>
                    <a:pt x="148" y="46"/>
                  </a:lnTo>
                  <a:lnTo>
                    <a:pt x="140" y="40"/>
                  </a:lnTo>
                  <a:lnTo>
                    <a:pt x="138" y="44"/>
                  </a:lnTo>
                  <a:lnTo>
                    <a:pt x="136" y="44"/>
                  </a:lnTo>
                  <a:lnTo>
                    <a:pt x="134" y="38"/>
                  </a:lnTo>
                  <a:lnTo>
                    <a:pt x="134" y="32"/>
                  </a:lnTo>
                  <a:lnTo>
                    <a:pt x="128" y="23"/>
                  </a:lnTo>
                  <a:lnTo>
                    <a:pt x="123" y="23"/>
                  </a:lnTo>
                  <a:lnTo>
                    <a:pt x="119" y="21"/>
                  </a:lnTo>
                  <a:lnTo>
                    <a:pt x="119" y="13"/>
                  </a:lnTo>
                  <a:lnTo>
                    <a:pt x="115" y="7"/>
                  </a:lnTo>
                  <a:lnTo>
                    <a:pt x="107" y="5"/>
                  </a:lnTo>
                  <a:lnTo>
                    <a:pt x="100" y="1"/>
                  </a:lnTo>
                  <a:lnTo>
                    <a:pt x="96" y="5"/>
                  </a:lnTo>
                  <a:lnTo>
                    <a:pt x="90" y="5"/>
                  </a:lnTo>
                  <a:lnTo>
                    <a:pt x="86" y="3"/>
                  </a:lnTo>
                  <a:lnTo>
                    <a:pt x="82" y="5"/>
                  </a:lnTo>
                  <a:lnTo>
                    <a:pt x="77" y="3"/>
                  </a:lnTo>
                  <a:lnTo>
                    <a:pt x="67" y="0"/>
                  </a:lnTo>
                  <a:lnTo>
                    <a:pt x="61" y="1"/>
                  </a:lnTo>
                  <a:lnTo>
                    <a:pt x="61" y="5"/>
                  </a:lnTo>
                  <a:lnTo>
                    <a:pt x="63" y="11"/>
                  </a:lnTo>
                  <a:lnTo>
                    <a:pt x="57" y="15"/>
                  </a:lnTo>
                  <a:lnTo>
                    <a:pt x="52" y="15"/>
                  </a:lnTo>
                  <a:lnTo>
                    <a:pt x="46" y="13"/>
                  </a:lnTo>
                  <a:lnTo>
                    <a:pt x="36" y="15"/>
                  </a:lnTo>
                  <a:lnTo>
                    <a:pt x="29" y="15"/>
                  </a:lnTo>
                  <a:lnTo>
                    <a:pt x="23" y="9"/>
                  </a:lnTo>
                  <a:lnTo>
                    <a:pt x="17" y="0"/>
                  </a:lnTo>
                  <a:lnTo>
                    <a:pt x="13" y="0"/>
                  </a:lnTo>
                  <a:lnTo>
                    <a:pt x="9" y="1"/>
                  </a:lnTo>
                  <a:lnTo>
                    <a:pt x="8" y="9"/>
                  </a:lnTo>
                  <a:lnTo>
                    <a:pt x="6" y="13"/>
                  </a:lnTo>
                  <a:lnTo>
                    <a:pt x="4" y="15"/>
                  </a:lnTo>
                  <a:lnTo>
                    <a:pt x="2" y="17"/>
                  </a:lnTo>
                  <a:lnTo>
                    <a:pt x="0" y="21"/>
                  </a:lnTo>
                  <a:lnTo>
                    <a:pt x="4" y="21"/>
                  </a:lnTo>
                  <a:close/>
                </a:path>
              </a:pathLst>
            </a:custGeom>
            <a:noFill/>
            <a:ln w="3175">
              <a:solidFill>
                <a:srgbClr val="8F5545"/>
              </a:solidFill>
              <a:round/>
              <a:headEnd/>
              <a:tailEnd/>
            </a:ln>
          </p:spPr>
          <p:txBody>
            <a:bodyPr/>
            <a:lstStyle/>
            <a:p>
              <a:endParaRPr lang="es-MX">
                <a:latin typeface="Calibri" pitchFamily="34" charset="0"/>
              </a:endParaRPr>
            </a:p>
          </p:txBody>
        </p:sp>
        <p:sp>
          <p:nvSpPr>
            <p:cNvPr id="31780" name="Freeform 42"/>
            <p:cNvSpPr>
              <a:spLocks/>
            </p:cNvSpPr>
            <p:nvPr/>
          </p:nvSpPr>
          <p:spPr bwMode="auto">
            <a:xfrm>
              <a:off x="4292600" y="4716463"/>
              <a:ext cx="473075" cy="487362"/>
            </a:xfrm>
            <a:custGeom>
              <a:avLst/>
              <a:gdLst>
                <a:gd name="T0" fmla="*/ 2147483647 w 298"/>
                <a:gd name="T1" fmla="*/ 2147483647 h 307"/>
                <a:gd name="T2" fmla="*/ 2147483647 w 298"/>
                <a:gd name="T3" fmla="*/ 2147483647 h 307"/>
                <a:gd name="T4" fmla="*/ 2147483647 w 298"/>
                <a:gd name="T5" fmla="*/ 2147483647 h 307"/>
                <a:gd name="T6" fmla="*/ 2147483647 w 298"/>
                <a:gd name="T7" fmla="*/ 2147483647 h 307"/>
                <a:gd name="T8" fmla="*/ 2147483647 w 298"/>
                <a:gd name="T9" fmla="*/ 2147483647 h 307"/>
                <a:gd name="T10" fmla="*/ 2147483647 w 298"/>
                <a:gd name="T11" fmla="*/ 2147483647 h 307"/>
                <a:gd name="T12" fmla="*/ 2147483647 w 298"/>
                <a:gd name="T13" fmla="*/ 2147483647 h 307"/>
                <a:gd name="T14" fmla="*/ 2147483647 w 298"/>
                <a:gd name="T15" fmla="*/ 2147483647 h 307"/>
                <a:gd name="T16" fmla="*/ 2147483647 w 298"/>
                <a:gd name="T17" fmla="*/ 2147483647 h 307"/>
                <a:gd name="T18" fmla="*/ 2147483647 w 298"/>
                <a:gd name="T19" fmla="*/ 2147483647 h 307"/>
                <a:gd name="T20" fmla="*/ 2147483647 w 298"/>
                <a:gd name="T21" fmla="*/ 2147483647 h 307"/>
                <a:gd name="T22" fmla="*/ 2147483647 w 298"/>
                <a:gd name="T23" fmla="*/ 2147483647 h 307"/>
                <a:gd name="T24" fmla="*/ 2147483647 w 298"/>
                <a:gd name="T25" fmla="*/ 2147483647 h 307"/>
                <a:gd name="T26" fmla="*/ 2147483647 w 298"/>
                <a:gd name="T27" fmla="*/ 2147483647 h 307"/>
                <a:gd name="T28" fmla="*/ 2147483647 w 298"/>
                <a:gd name="T29" fmla="*/ 2147483647 h 307"/>
                <a:gd name="T30" fmla="*/ 2147483647 w 298"/>
                <a:gd name="T31" fmla="*/ 2147483647 h 307"/>
                <a:gd name="T32" fmla="*/ 2147483647 w 298"/>
                <a:gd name="T33" fmla="*/ 2147483647 h 307"/>
                <a:gd name="T34" fmla="*/ 2147483647 w 298"/>
                <a:gd name="T35" fmla="*/ 2147483647 h 307"/>
                <a:gd name="T36" fmla="*/ 2147483647 w 298"/>
                <a:gd name="T37" fmla="*/ 2147483647 h 307"/>
                <a:gd name="T38" fmla="*/ 2147483647 w 298"/>
                <a:gd name="T39" fmla="*/ 2147483647 h 307"/>
                <a:gd name="T40" fmla="*/ 2147483647 w 298"/>
                <a:gd name="T41" fmla="*/ 2147483647 h 307"/>
                <a:gd name="T42" fmla="*/ 2147483647 w 298"/>
                <a:gd name="T43" fmla="*/ 2147483647 h 307"/>
                <a:gd name="T44" fmla="*/ 2147483647 w 298"/>
                <a:gd name="T45" fmla="*/ 2147483647 h 307"/>
                <a:gd name="T46" fmla="*/ 2147483647 w 298"/>
                <a:gd name="T47" fmla="*/ 2147483647 h 307"/>
                <a:gd name="T48" fmla="*/ 2147483647 w 298"/>
                <a:gd name="T49" fmla="*/ 2147483647 h 307"/>
                <a:gd name="T50" fmla="*/ 2147483647 w 298"/>
                <a:gd name="T51" fmla="*/ 2147483647 h 307"/>
                <a:gd name="T52" fmla="*/ 2147483647 w 298"/>
                <a:gd name="T53" fmla="*/ 2147483647 h 307"/>
                <a:gd name="T54" fmla="*/ 2147483647 w 298"/>
                <a:gd name="T55" fmla="*/ 2147483647 h 307"/>
                <a:gd name="T56" fmla="*/ 2147483647 w 298"/>
                <a:gd name="T57" fmla="*/ 2147483647 h 307"/>
                <a:gd name="T58" fmla="*/ 2147483647 w 298"/>
                <a:gd name="T59" fmla="*/ 2147483647 h 307"/>
                <a:gd name="T60" fmla="*/ 2147483647 w 298"/>
                <a:gd name="T61" fmla="*/ 2147483647 h 307"/>
                <a:gd name="T62" fmla="*/ 2147483647 w 298"/>
                <a:gd name="T63" fmla="*/ 2147483647 h 307"/>
                <a:gd name="T64" fmla="*/ 2147483647 w 298"/>
                <a:gd name="T65" fmla="*/ 2147483647 h 307"/>
                <a:gd name="T66" fmla="*/ 2147483647 w 298"/>
                <a:gd name="T67" fmla="*/ 2147483647 h 307"/>
                <a:gd name="T68" fmla="*/ 2147483647 w 298"/>
                <a:gd name="T69" fmla="*/ 2147483647 h 307"/>
                <a:gd name="T70" fmla="*/ 2147483647 w 298"/>
                <a:gd name="T71" fmla="*/ 2147483647 h 307"/>
                <a:gd name="T72" fmla="*/ 2147483647 w 298"/>
                <a:gd name="T73" fmla="*/ 2147483647 h 307"/>
                <a:gd name="T74" fmla="*/ 2147483647 w 298"/>
                <a:gd name="T75" fmla="*/ 2147483647 h 307"/>
                <a:gd name="T76" fmla="*/ 2147483647 w 298"/>
                <a:gd name="T77" fmla="*/ 2147483647 h 307"/>
                <a:gd name="T78" fmla="*/ 2147483647 w 298"/>
                <a:gd name="T79" fmla="*/ 2147483647 h 307"/>
                <a:gd name="T80" fmla="*/ 2147483647 w 298"/>
                <a:gd name="T81" fmla="*/ 2147483647 h 307"/>
                <a:gd name="T82" fmla="*/ 2147483647 w 298"/>
                <a:gd name="T83" fmla="*/ 2147483647 h 307"/>
                <a:gd name="T84" fmla="*/ 2147483647 w 298"/>
                <a:gd name="T85" fmla="*/ 2147483647 h 307"/>
                <a:gd name="T86" fmla="*/ 2147483647 w 298"/>
                <a:gd name="T87" fmla="*/ 2147483647 h 307"/>
                <a:gd name="T88" fmla="*/ 2147483647 w 298"/>
                <a:gd name="T89" fmla="*/ 2147483647 h 307"/>
                <a:gd name="T90" fmla="*/ 2147483647 w 298"/>
                <a:gd name="T91" fmla="*/ 2147483647 h 307"/>
                <a:gd name="T92" fmla="*/ 2147483647 w 298"/>
                <a:gd name="T93" fmla="*/ 2147483647 h 307"/>
                <a:gd name="T94" fmla="*/ 2147483647 w 298"/>
                <a:gd name="T95" fmla="*/ 2147483647 h 307"/>
                <a:gd name="T96" fmla="*/ 2147483647 w 298"/>
                <a:gd name="T97" fmla="*/ 2147483647 h 307"/>
                <a:gd name="T98" fmla="*/ 2147483647 w 298"/>
                <a:gd name="T99" fmla="*/ 2147483647 h 307"/>
                <a:gd name="T100" fmla="*/ 2147483647 w 298"/>
                <a:gd name="T101" fmla="*/ 2147483647 h 307"/>
                <a:gd name="T102" fmla="*/ 2147483647 w 298"/>
                <a:gd name="T103" fmla="*/ 2147483647 h 307"/>
                <a:gd name="T104" fmla="*/ 2147483647 w 298"/>
                <a:gd name="T105" fmla="*/ 2147483647 h 307"/>
                <a:gd name="T106" fmla="*/ 2147483647 w 298"/>
                <a:gd name="T107" fmla="*/ 2147483647 h 307"/>
                <a:gd name="T108" fmla="*/ 2147483647 w 298"/>
                <a:gd name="T109" fmla="*/ 2147483647 h 307"/>
                <a:gd name="T110" fmla="*/ 2147483647 w 298"/>
                <a:gd name="T111" fmla="*/ 2147483647 h 307"/>
                <a:gd name="T112" fmla="*/ 2147483647 w 298"/>
                <a:gd name="T113" fmla="*/ 2147483647 h 307"/>
                <a:gd name="T114" fmla="*/ 2147483647 w 298"/>
                <a:gd name="T115" fmla="*/ 2147483647 h 307"/>
                <a:gd name="T116" fmla="*/ 2147483647 w 298"/>
                <a:gd name="T117" fmla="*/ 2147483647 h 30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98"/>
                <a:gd name="T178" fmla="*/ 0 h 307"/>
                <a:gd name="T179" fmla="*/ 298 w 298"/>
                <a:gd name="T180" fmla="*/ 307 h 30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98" h="307">
                  <a:moveTo>
                    <a:pt x="15" y="184"/>
                  </a:moveTo>
                  <a:lnTo>
                    <a:pt x="19" y="188"/>
                  </a:lnTo>
                  <a:lnTo>
                    <a:pt x="27" y="196"/>
                  </a:lnTo>
                  <a:lnTo>
                    <a:pt x="29" y="198"/>
                  </a:lnTo>
                  <a:lnTo>
                    <a:pt x="33" y="198"/>
                  </a:lnTo>
                  <a:lnTo>
                    <a:pt x="33" y="192"/>
                  </a:lnTo>
                  <a:lnTo>
                    <a:pt x="35" y="188"/>
                  </a:lnTo>
                  <a:lnTo>
                    <a:pt x="40" y="192"/>
                  </a:lnTo>
                  <a:lnTo>
                    <a:pt x="44" y="192"/>
                  </a:lnTo>
                  <a:lnTo>
                    <a:pt x="50" y="192"/>
                  </a:lnTo>
                  <a:lnTo>
                    <a:pt x="56" y="196"/>
                  </a:lnTo>
                  <a:lnTo>
                    <a:pt x="54" y="201"/>
                  </a:lnTo>
                  <a:lnTo>
                    <a:pt x="56" y="207"/>
                  </a:lnTo>
                  <a:lnTo>
                    <a:pt x="61" y="219"/>
                  </a:lnTo>
                  <a:lnTo>
                    <a:pt x="61" y="228"/>
                  </a:lnTo>
                  <a:lnTo>
                    <a:pt x="58" y="230"/>
                  </a:lnTo>
                  <a:lnTo>
                    <a:pt x="56" y="230"/>
                  </a:lnTo>
                  <a:lnTo>
                    <a:pt x="56" y="226"/>
                  </a:lnTo>
                  <a:lnTo>
                    <a:pt x="54" y="234"/>
                  </a:lnTo>
                  <a:lnTo>
                    <a:pt x="54" y="244"/>
                  </a:lnTo>
                  <a:lnTo>
                    <a:pt x="61" y="244"/>
                  </a:lnTo>
                  <a:lnTo>
                    <a:pt x="63" y="249"/>
                  </a:lnTo>
                  <a:lnTo>
                    <a:pt x="65" y="255"/>
                  </a:lnTo>
                  <a:lnTo>
                    <a:pt x="65" y="259"/>
                  </a:lnTo>
                  <a:lnTo>
                    <a:pt x="61" y="263"/>
                  </a:lnTo>
                  <a:lnTo>
                    <a:pt x="67" y="267"/>
                  </a:lnTo>
                  <a:lnTo>
                    <a:pt x="71" y="265"/>
                  </a:lnTo>
                  <a:lnTo>
                    <a:pt x="75" y="259"/>
                  </a:lnTo>
                  <a:lnTo>
                    <a:pt x="81" y="255"/>
                  </a:lnTo>
                  <a:lnTo>
                    <a:pt x="83" y="251"/>
                  </a:lnTo>
                  <a:lnTo>
                    <a:pt x="83" y="249"/>
                  </a:lnTo>
                  <a:lnTo>
                    <a:pt x="90" y="244"/>
                  </a:lnTo>
                  <a:lnTo>
                    <a:pt x="98" y="247"/>
                  </a:lnTo>
                  <a:lnTo>
                    <a:pt x="96" y="238"/>
                  </a:lnTo>
                  <a:lnTo>
                    <a:pt x="96" y="234"/>
                  </a:lnTo>
                  <a:lnTo>
                    <a:pt x="98" y="234"/>
                  </a:lnTo>
                  <a:lnTo>
                    <a:pt x="100" y="232"/>
                  </a:lnTo>
                  <a:lnTo>
                    <a:pt x="102" y="230"/>
                  </a:lnTo>
                  <a:lnTo>
                    <a:pt x="109" y="228"/>
                  </a:lnTo>
                  <a:lnTo>
                    <a:pt x="115" y="222"/>
                  </a:lnTo>
                  <a:lnTo>
                    <a:pt x="125" y="219"/>
                  </a:lnTo>
                  <a:lnTo>
                    <a:pt x="136" y="222"/>
                  </a:lnTo>
                  <a:lnTo>
                    <a:pt x="140" y="226"/>
                  </a:lnTo>
                  <a:lnTo>
                    <a:pt x="138" y="230"/>
                  </a:lnTo>
                  <a:lnTo>
                    <a:pt x="138" y="234"/>
                  </a:lnTo>
                  <a:lnTo>
                    <a:pt x="134" y="240"/>
                  </a:lnTo>
                  <a:lnTo>
                    <a:pt x="132" y="246"/>
                  </a:lnTo>
                  <a:lnTo>
                    <a:pt x="136" y="249"/>
                  </a:lnTo>
                  <a:lnTo>
                    <a:pt x="138" y="251"/>
                  </a:lnTo>
                  <a:lnTo>
                    <a:pt x="134" y="255"/>
                  </a:lnTo>
                  <a:lnTo>
                    <a:pt x="131" y="259"/>
                  </a:lnTo>
                  <a:lnTo>
                    <a:pt x="134" y="267"/>
                  </a:lnTo>
                  <a:lnTo>
                    <a:pt x="138" y="263"/>
                  </a:lnTo>
                  <a:lnTo>
                    <a:pt x="142" y="255"/>
                  </a:lnTo>
                  <a:lnTo>
                    <a:pt x="150" y="251"/>
                  </a:lnTo>
                  <a:lnTo>
                    <a:pt x="156" y="253"/>
                  </a:lnTo>
                  <a:lnTo>
                    <a:pt x="163" y="259"/>
                  </a:lnTo>
                  <a:lnTo>
                    <a:pt x="171" y="257"/>
                  </a:lnTo>
                  <a:lnTo>
                    <a:pt x="179" y="259"/>
                  </a:lnTo>
                  <a:lnTo>
                    <a:pt x="180" y="267"/>
                  </a:lnTo>
                  <a:lnTo>
                    <a:pt x="182" y="270"/>
                  </a:lnTo>
                  <a:lnTo>
                    <a:pt x="186" y="276"/>
                  </a:lnTo>
                  <a:lnTo>
                    <a:pt x="188" y="292"/>
                  </a:lnTo>
                  <a:lnTo>
                    <a:pt x="194" y="301"/>
                  </a:lnTo>
                  <a:lnTo>
                    <a:pt x="200" y="307"/>
                  </a:lnTo>
                  <a:lnTo>
                    <a:pt x="207" y="305"/>
                  </a:lnTo>
                  <a:lnTo>
                    <a:pt x="217" y="303"/>
                  </a:lnTo>
                  <a:lnTo>
                    <a:pt x="223" y="305"/>
                  </a:lnTo>
                  <a:lnTo>
                    <a:pt x="228" y="305"/>
                  </a:lnTo>
                  <a:lnTo>
                    <a:pt x="234" y="303"/>
                  </a:lnTo>
                  <a:lnTo>
                    <a:pt x="232" y="297"/>
                  </a:lnTo>
                  <a:lnTo>
                    <a:pt x="232" y="293"/>
                  </a:lnTo>
                  <a:lnTo>
                    <a:pt x="236" y="290"/>
                  </a:lnTo>
                  <a:lnTo>
                    <a:pt x="248" y="295"/>
                  </a:lnTo>
                  <a:lnTo>
                    <a:pt x="250" y="286"/>
                  </a:lnTo>
                  <a:lnTo>
                    <a:pt x="248" y="274"/>
                  </a:lnTo>
                  <a:lnTo>
                    <a:pt x="246" y="265"/>
                  </a:lnTo>
                  <a:lnTo>
                    <a:pt x="246" y="255"/>
                  </a:lnTo>
                  <a:lnTo>
                    <a:pt x="251" y="249"/>
                  </a:lnTo>
                  <a:lnTo>
                    <a:pt x="261" y="249"/>
                  </a:lnTo>
                  <a:lnTo>
                    <a:pt x="263" y="242"/>
                  </a:lnTo>
                  <a:lnTo>
                    <a:pt x="263" y="234"/>
                  </a:lnTo>
                  <a:lnTo>
                    <a:pt x="263" y="230"/>
                  </a:lnTo>
                  <a:lnTo>
                    <a:pt x="261" y="230"/>
                  </a:lnTo>
                  <a:lnTo>
                    <a:pt x="255" y="224"/>
                  </a:lnTo>
                  <a:lnTo>
                    <a:pt x="255" y="221"/>
                  </a:lnTo>
                  <a:lnTo>
                    <a:pt x="269" y="228"/>
                  </a:lnTo>
                  <a:lnTo>
                    <a:pt x="273" y="226"/>
                  </a:lnTo>
                  <a:lnTo>
                    <a:pt x="275" y="222"/>
                  </a:lnTo>
                  <a:lnTo>
                    <a:pt x="275" y="219"/>
                  </a:lnTo>
                  <a:lnTo>
                    <a:pt x="276" y="215"/>
                  </a:lnTo>
                  <a:lnTo>
                    <a:pt x="275" y="211"/>
                  </a:lnTo>
                  <a:lnTo>
                    <a:pt x="273" y="207"/>
                  </a:lnTo>
                  <a:lnTo>
                    <a:pt x="271" y="205"/>
                  </a:lnTo>
                  <a:lnTo>
                    <a:pt x="267" y="201"/>
                  </a:lnTo>
                  <a:lnTo>
                    <a:pt x="265" y="201"/>
                  </a:lnTo>
                  <a:lnTo>
                    <a:pt x="261" y="203"/>
                  </a:lnTo>
                  <a:lnTo>
                    <a:pt x="259" y="203"/>
                  </a:lnTo>
                  <a:lnTo>
                    <a:pt x="255" y="203"/>
                  </a:lnTo>
                  <a:lnTo>
                    <a:pt x="253" y="201"/>
                  </a:lnTo>
                  <a:lnTo>
                    <a:pt x="253" y="199"/>
                  </a:lnTo>
                  <a:lnTo>
                    <a:pt x="255" y="198"/>
                  </a:lnTo>
                  <a:lnTo>
                    <a:pt x="259" y="196"/>
                  </a:lnTo>
                  <a:lnTo>
                    <a:pt x="265" y="192"/>
                  </a:lnTo>
                  <a:lnTo>
                    <a:pt x="275" y="186"/>
                  </a:lnTo>
                  <a:lnTo>
                    <a:pt x="278" y="186"/>
                  </a:lnTo>
                  <a:lnTo>
                    <a:pt x="288" y="174"/>
                  </a:lnTo>
                  <a:lnTo>
                    <a:pt x="292" y="173"/>
                  </a:lnTo>
                  <a:lnTo>
                    <a:pt x="298" y="163"/>
                  </a:lnTo>
                  <a:lnTo>
                    <a:pt x="298" y="159"/>
                  </a:lnTo>
                  <a:lnTo>
                    <a:pt x="298" y="150"/>
                  </a:lnTo>
                  <a:lnTo>
                    <a:pt x="292" y="136"/>
                  </a:lnTo>
                  <a:lnTo>
                    <a:pt x="284" y="132"/>
                  </a:lnTo>
                  <a:lnTo>
                    <a:pt x="282" y="134"/>
                  </a:lnTo>
                  <a:lnTo>
                    <a:pt x="282" y="136"/>
                  </a:lnTo>
                  <a:lnTo>
                    <a:pt x="286" y="140"/>
                  </a:lnTo>
                  <a:lnTo>
                    <a:pt x="282" y="144"/>
                  </a:lnTo>
                  <a:lnTo>
                    <a:pt x="278" y="148"/>
                  </a:lnTo>
                  <a:lnTo>
                    <a:pt x="273" y="150"/>
                  </a:lnTo>
                  <a:lnTo>
                    <a:pt x="269" y="153"/>
                  </a:lnTo>
                  <a:lnTo>
                    <a:pt x="265" y="153"/>
                  </a:lnTo>
                  <a:lnTo>
                    <a:pt x="257" y="159"/>
                  </a:lnTo>
                  <a:lnTo>
                    <a:pt x="253" y="163"/>
                  </a:lnTo>
                  <a:lnTo>
                    <a:pt x="251" y="169"/>
                  </a:lnTo>
                  <a:lnTo>
                    <a:pt x="248" y="171"/>
                  </a:lnTo>
                  <a:lnTo>
                    <a:pt x="236" y="176"/>
                  </a:lnTo>
                  <a:lnTo>
                    <a:pt x="227" y="176"/>
                  </a:lnTo>
                  <a:lnTo>
                    <a:pt x="223" y="184"/>
                  </a:lnTo>
                  <a:lnTo>
                    <a:pt x="213" y="184"/>
                  </a:lnTo>
                  <a:lnTo>
                    <a:pt x="209" y="182"/>
                  </a:lnTo>
                  <a:lnTo>
                    <a:pt x="204" y="174"/>
                  </a:lnTo>
                  <a:lnTo>
                    <a:pt x="204" y="169"/>
                  </a:lnTo>
                  <a:lnTo>
                    <a:pt x="204" y="163"/>
                  </a:lnTo>
                  <a:lnTo>
                    <a:pt x="204" y="153"/>
                  </a:lnTo>
                  <a:lnTo>
                    <a:pt x="204" y="150"/>
                  </a:lnTo>
                  <a:lnTo>
                    <a:pt x="207" y="146"/>
                  </a:lnTo>
                  <a:lnTo>
                    <a:pt x="213" y="138"/>
                  </a:lnTo>
                  <a:lnTo>
                    <a:pt x="215" y="136"/>
                  </a:lnTo>
                  <a:lnTo>
                    <a:pt x="217" y="134"/>
                  </a:lnTo>
                  <a:lnTo>
                    <a:pt x="221" y="132"/>
                  </a:lnTo>
                  <a:lnTo>
                    <a:pt x="225" y="132"/>
                  </a:lnTo>
                  <a:lnTo>
                    <a:pt x="227" y="127"/>
                  </a:lnTo>
                  <a:lnTo>
                    <a:pt x="227" y="121"/>
                  </a:lnTo>
                  <a:lnTo>
                    <a:pt x="223" y="121"/>
                  </a:lnTo>
                  <a:lnTo>
                    <a:pt x="221" y="125"/>
                  </a:lnTo>
                  <a:lnTo>
                    <a:pt x="213" y="125"/>
                  </a:lnTo>
                  <a:lnTo>
                    <a:pt x="213" y="119"/>
                  </a:lnTo>
                  <a:lnTo>
                    <a:pt x="215" y="113"/>
                  </a:lnTo>
                  <a:lnTo>
                    <a:pt x="217" y="107"/>
                  </a:lnTo>
                  <a:lnTo>
                    <a:pt x="221" y="107"/>
                  </a:lnTo>
                  <a:lnTo>
                    <a:pt x="225" y="107"/>
                  </a:lnTo>
                  <a:lnTo>
                    <a:pt x="227" y="107"/>
                  </a:lnTo>
                  <a:lnTo>
                    <a:pt x="227" y="105"/>
                  </a:lnTo>
                  <a:lnTo>
                    <a:pt x="228" y="102"/>
                  </a:lnTo>
                  <a:lnTo>
                    <a:pt x="230" y="102"/>
                  </a:lnTo>
                  <a:lnTo>
                    <a:pt x="232" y="100"/>
                  </a:lnTo>
                  <a:lnTo>
                    <a:pt x="234" y="96"/>
                  </a:lnTo>
                  <a:lnTo>
                    <a:pt x="236" y="96"/>
                  </a:lnTo>
                  <a:lnTo>
                    <a:pt x="236" y="94"/>
                  </a:lnTo>
                  <a:lnTo>
                    <a:pt x="240" y="92"/>
                  </a:lnTo>
                  <a:lnTo>
                    <a:pt x="242" y="92"/>
                  </a:lnTo>
                  <a:lnTo>
                    <a:pt x="244" y="88"/>
                  </a:lnTo>
                  <a:lnTo>
                    <a:pt x="248" y="100"/>
                  </a:lnTo>
                  <a:lnTo>
                    <a:pt x="253" y="96"/>
                  </a:lnTo>
                  <a:lnTo>
                    <a:pt x="255" y="105"/>
                  </a:lnTo>
                  <a:lnTo>
                    <a:pt x="261" y="102"/>
                  </a:lnTo>
                  <a:lnTo>
                    <a:pt x="259" y="96"/>
                  </a:lnTo>
                  <a:lnTo>
                    <a:pt x="259" y="92"/>
                  </a:lnTo>
                  <a:lnTo>
                    <a:pt x="261" y="84"/>
                  </a:lnTo>
                  <a:lnTo>
                    <a:pt x="261" y="80"/>
                  </a:lnTo>
                  <a:lnTo>
                    <a:pt x="265" y="77"/>
                  </a:lnTo>
                  <a:lnTo>
                    <a:pt x="267" y="73"/>
                  </a:lnTo>
                  <a:lnTo>
                    <a:pt x="275" y="65"/>
                  </a:lnTo>
                  <a:lnTo>
                    <a:pt x="278" y="63"/>
                  </a:lnTo>
                  <a:lnTo>
                    <a:pt x="276" y="57"/>
                  </a:lnTo>
                  <a:lnTo>
                    <a:pt x="273" y="54"/>
                  </a:lnTo>
                  <a:lnTo>
                    <a:pt x="267" y="54"/>
                  </a:lnTo>
                  <a:lnTo>
                    <a:pt x="263" y="52"/>
                  </a:lnTo>
                  <a:lnTo>
                    <a:pt x="261" y="50"/>
                  </a:lnTo>
                  <a:lnTo>
                    <a:pt x="261" y="48"/>
                  </a:lnTo>
                  <a:lnTo>
                    <a:pt x="259" y="46"/>
                  </a:lnTo>
                  <a:lnTo>
                    <a:pt x="255" y="46"/>
                  </a:lnTo>
                  <a:lnTo>
                    <a:pt x="248" y="46"/>
                  </a:lnTo>
                  <a:lnTo>
                    <a:pt x="244" y="50"/>
                  </a:lnTo>
                  <a:lnTo>
                    <a:pt x="228" y="46"/>
                  </a:lnTo>
                  <a:lnTo>
                    <a:pt x="236" y="34"/>
                  </a:lnTo>
                  <a:lnTo>
                    <a:pt x="225" y="31"/>
                  </a:lnTo>
                  <a:lnTo>
                    <a:pt x="219" y="23"/>
                  </a:lnTo>
                  <a:lnTo>
                    <a:pt x="219" y="15"/>
                  </a:lnTo>
                  <a:lnTo>
                    <a:pt x="228" y="9"/>
                  </a:lnTo>
                  <a:lnTo>
                    <a:pt x="232" y="8"/>
                  </a:lnTo>
                  <a:lnTo>
                    <a:pt x="228" y="4"/>
                  </a:lnTo>
                  <a:lnTo>
                    <a:pt x="225" y="4"/>
                  </a:lnTo>
                  <a:lnTo>
                    <a:pt x="219" y="0"/>
                  </a:lnTo>
                  <a:lnTo>
                    <a:pt x="213" y="4"/>
                  </a:lnTo>
                  <a:lnTo>
                    <a:pt x="211" y="9"/>
                  </a:lnTo>
                  <a:lnTo>
                    <a:pt x="211" y="17"/>
                  </a:lnTo>
                  <a:lnTo>
                    <a:pt x="205" y="23"/>
                  </a:lnTo>
                  <a:lnTo>
                    <a:pt x="205" y="31"/>
                  </a:lnTo>
                  <a:lnTo>
                    <a:pt x="204" y="38"/>
                  </a:lnTo>
                  <a:lnTo>
                    <a:pt x="196" y="38"/>
                  </a:lnTo>
                  <a:lnTo>
                    <a:pt x="186" y="34"/>
                  </a:lnTo>
                  <a:lnTo>
                    <a:pt x="182" y="38"/>
                  </a:lnTo>
                  <a:lnTo>
                    <a:pt x="175" y="42"/>
                  </a:lnTo>
                  <a:lnTo>
                    <a:pt x="169" y="40"/>
                  </a:lnTo>
                  <a:lnTo>
                    <a:pt x="165" y="34"/>
                  </a:lnTo>
                  <a:lnTo>
                    <a:pt x="165" y="27"/>
                  </a:lnTo>
                  <a:lnTo>
                    <a:pt x="161" y="19"/>
                  </a:lnTo>
                  <a:lnTo>
                    <a:pt x="157" y="17"/>
                  </a:lnTo>
                  <a:lnTo>
                    <a:pt x="150" y="21"/>
                  </a:lnTo>
                  <a:lnTo>
                    <a:pt x="146" y="23"/>
                  </a:lnTo>
                  <a:lnTo>
                    <a:pt x="144" y="19"/>
                  </a:lnTo>
                  <a:lnTo>
                    <a:pt x="146" y="17"/>
                  </a:lnTo>
                  <a:lnTo>
                    <a:pt x="146" y="11"/>
                  </a:lnTo>
                  <a:lnTo>
                    <a:pt x="140" y="13"/>
                  </a:lnTo>
                  <a:lnTo>
                    <a:pt x="142" y="15"/>
                  </a:lnTo>
                  <a:lnTo>
                    <a:pt x="142" y="17"/>
                  </a:lnTo>
                  <a:lnTo>
                    <a:pt x="140" y="17"/>
                  </a:lnTo>
                  <a:lnTo>
                    <a:pt x="140" y="19"/>
                  </a:lnTo>
                  <a:lnTo>
                    <a:pt x="140" y="21"/>
                  </a:lnTo>
                  <a:lnTo>
                    <a:pt x="142" y="23"/>
                  </a:lnTo>
                  <a:lnTo>
                    <a:pt x="140" y="27"/>
                  </a:lnTo>
                  <a:lnTo>
                    <a:pt x="140" y="25"/>
                  </a:lnTo>
                  <a:lnTo>
                    <a:pt x="136" y="29"/>
                  </a:lnTo>
                  <a:lnTo>
                    <a:pt x="134" y="29"/>
                  </a:lnTo>
                  <a:lnTo>
                    <a:pt x="134" y="31"/>
                  </a:lnTo>
                  <a:lnTo>
                    <a:pt x="132" y="32"/>
                  </a:lnTo>
                  <a:lnTo>
                    <a:pt x="134" y="34"/>
                  </a:lnTo>
                  <a:lnTo>
                    <a:pt x="134" y="36"/>
                  </a:lnTo>
                  <a:lnTo>
                    <a:pt x="131" y="36"/>
                  </a:lnTo>
                  <a:lnTo>
                    <a:pt x="129" y="34"/>
                  </a:lnTo>
                  <a:lnTo>
                    <a:pt x="125" y="31"/>
                  </a:lnTo>
                  <a:lnTo>
                    <a:pt x="123" y="32"/>
                  </a:lnTo>
                  <a:lnTo>
                    <a:pt x="123" y="38"/>
                  </a:lnTo>
                  <a:lnTo>
                    <a:pt x="119" y="40"/>
                  </a:lnTo>
                  <a:lnTo>
                    <a:pt x="113" y="38"/>
                  </a:lnTo>
                  <a:lnTo>
                    <a:pt x="108" y="34"/>
                  </a:lnTo>
                  <a:lnTo>
                    <a:pt x="104" y="32"/>
                  </a:lnTo>
                  <a:lnTo>
                    <a:pt x="98" y="32"/>
                  </a:lnTo>
                  <a:lnTo>
                    <a:pt x="96" y="34"/>
                  </a:lnTo>
                  <a:lnTo>
                    <a:pt x="92" y="36"/>
                  </a:lnTo>
                  <a:lnTo>
                    <a:pt x="92" y="38"/>
                  </a:lnTo>
                  <a:lnTo>
                    <a:pt x="88" y="42"/>
                  </a:lnTo>
                  <a:lnTo>
                    <a:pt x="86" y="52"/>
                  </a:lnTo>
                  <a:lnTo>
                    <a:pt x="86" y="55"/>
                  </a:lnTo>
                  <a:lnTo>
                    <a:pt x="81" y="63"/>
                  </a:lnTo>
                  <a:lnTo>
                    <a:pt x="77" y="69"/>
                  </a:lnTo>
                  <a:lnTo>
                    <a:pt x="77" y="71"/>
                  </a:lnTo>
                  <a:lnTo>
                    <a:pt x="77" y="73"/>
                  </a:lnTo>
                  <a:lnTo>
                    <a:pt x="75" y="73"/>
                  </a:lnTo>
                  <a:lnTo>
                    <a:pt x="71" y="73"/>
                  </a:lnTo>
                  <a:lnTo>
                    <a:pt x="69" y="75"/>
                  </a:lnTo>
                  <a:lnTo>
                    <a:pt x="69" y="77"/>
                  </a:lnTo>
                  <a:lnTo>
                    <a:pt x="71" y="82"/>
                  </a:lnTo>
                  <a:lnTo>
                    <a:pt x="69" y="88"/>
                  </a:lnTo>
                  <a:lnTo>
                    <a:pt x="65" y="88"/>
                  </a:lnTo>
                  <a:lnTo>
                    <a:pt x="63" y="94"/>
                  </a:lnTo>
                  <a:lnTo>
                    <a:pt x="60" y="100"/>
                  </a:lnTo>
                  <a:lnTo>
                    <a:pt x="60" y="103"/>
                  </a:lnTo>
                  <a:lnTo>
                    <a:pt x="60" y="113"/>
                  </a:lnTo>
                  <a:lnTo>
                    <a:pt x="60" y="117"/>
                  </a:lnTo>
                  <a:lnTo>
                    <a:pt x="54" y="115"/>
                  </a:lnTo>
                  <a:lnTo>
                    <a:pt x="50" y="117"/>
                  </a:lnTo>
                  <a:lnTo>
                    <a:pt x="46" y="117"/>
                  </a:lnTo>
                  <a:lnTo>
                    <a:pt x="46" y="119"/>
                  </a:lnTo>
                  <a:lnTo>
                    <a:pt x="44" y="119"/>
                  </a:lnTo>
                  <a:lnTo>
                    <a:pt x="44" y="123"/>
                  </a:lnTo>
                  <a:lnTo>
                    <a:pt x="42" y="123"/>
                  </a:lnTo>
                  <a:lnTo>
                    <a:pt x="37" y="121"/>
                  </a:lnTo>
                  <a:lnTo>
                    <a:pt x="29" y="123"/>
                  </a:lnTo>
                  <a:lnTo>
                    <a:pt x="27" y="123"/>
                  </a:lnTo>
                  <a:lnTo>
                    <a:pt x="25" y="123"/>
                  </a:lnTo>
                  <a:lnTo>
                    <a:pt x="23" y="123"/>
                  </a:lnTo>
                  <a:lnTo>
                    <a:pt x="21" y="125"/>
                  </a:lnTo>
                  <a:lnTo>
                    <a:pt x="21" y="128"/>
                  </a:lnTo>
                  <a:lnTo>
                    <a:pt x="19" y="130"/>
                  </a:lnTo>
                  <a:lnTo>
                    <a:pt x="14" y="127"/>
                  </a:lnTo>
                  <a:lnTo>
                    <a:pt x="12" y="127"/>
                  </a:lnTo>
                  <a:lnTo>
                    <a:pt x="10" y="128"/>
                  </a:lnTo>
                  <a:lnTo>
                    <a:pt x="6" y="130"/>
                  </a:lnTo>
                  <a:lnTo>
                    <a:pt x="4" y="132"/>
                  </a:lnTo>
                  <a:lnTo>
                    <a:pt x="2" y="138"/>
                  </a:lnTo>
                  <a:lnTo>
                    <a:pt x="0" y="144"/>
                  </a:lnTo>
                  <a:lnTo>
                    <a:pt x="0" y="148"/>
                  </a:lnTo>
                  <a:lnTo>
                    <a:pt x="2" y="153"/>
                  </a:lnTo>
                  <a:lnTo>
                    <a:pt x="4" y="157"/>
                  </a:lnTo>
                  <a:lnTo>
                    <a:pt x="2" y="161"/>
                  </a:lnTo>
                  <a:lnTo>
                    <a:pt x="2" y="163"/>
                  </a:lnTo>
                  <a:lnTo>
                    <a:pt x="2" y="169"/>
                  </a:lnTo>
                  <a:lnTo>
                    <a:pt x="14" y="180"/>
                  </a:lnTo>
                  <a:lnTo>
                    <a:pt x="15" y="184"/>
                  </a:lnTo>
                  <a:close/>
                </a:path>
              </a:pathLst>
            </a:custGeom>
            <a:solidFill>
              <a:srgbClr val="FFFB9D"/>
            </a:solidFill>
            <a:ln w="9525">
              <a:noFill/>
              <a:round/>
              <a:headEnd/>
              <a:tailEnd/>
            </a:ln>
          </p:spPr>
          <p:txBody>
            <a:bodyPr/>
            <a:lstStyle/>
            <a:p>
              <a:endParaRPr lang="es-MX">
                <a:latin typeface="Calibri" pitchFamily="34" charset="0"/>
              </a:endParaRPr>
            </a:p>
          </p:txBody>
        </p:sp>
        <p:sp>
          <p:nvSpPr>
            <p:cNvPr id="31781" name="Freeform 43"/>
            <p:cNvSpPr>
              <a:spLocks/>
            </p:cNvSpPr>
            <p:nvPr/>
          </p:nvSpPr>
          <p:spPr bwMode="auto">
            <a:xfrm>
              <a:off x="4292600" y="4716463"/>
              <a:ext cx="473075" cy="487362"/>
            </a:xfrm>
            <a:custGeom>
              <a:avLst/>
              <a:gdLst>
                <a:gd name="T0" fmla="*/ 2147483647 w 298"/>
                <a:gd name="T1" fmla="*/ 2147483647 h 307"/>
                <a:gd name="T2" fmla="*/ 2147483647 w 298"/>
                <a:gd name="T3" fmla="*/ 2147483647 h 307"/>
                <a:gd name="T4" fmla="*/ 2147483647 w 298"/>
                <a:gd name="T5" fmla="*/ 2147483647 h 307"/>
                <a:gd name="T6" fmla="*/ 2147483647 w 298"/>
                <a:gd name="T7" fmla="*/ 2147483647 h 307"/>
                <a:gd name="T8" fmla="*/ 2147483647 w 298"/>
                <a:gd name="T9" fmla="*/ 2147483647 h 307"/>
                <a:gd name="T10" fmla="*/ 2147483647 w 298"/>
                <a:gd name="T11" fmla="*/ 2147483647 h 307"/>
                <a:gd name="T12" fmla="*/ 2147483647 w 298"/>
                <a:gd name="T13" fmla="*/ 2147483647 h 307"/>
                <a:gd name="T14" fmla="*/ 2147483647 w 298"/>
                <a:gd name="T15" fmla="*/ 2147483647 h 307"/>
                <a:gd name="T16" fmla="*/ 2147483647 w 298"/>
                <a:gd name="T17" fmla="*/ 2147483647 h 307"/>
                <a:gd name="T18" fmla="*/ 2147483647 w 298"/>
                <a:gd name="T19" fmla="*/ 2147483647 h 307"/>
                <a:gd name="T20" fmla="*/ 2147483647 w 298"/>
                <a:gd name="T21" fmla="*/ 2147483647 h 307"/>
                <a:gd name="T22" fmla="*/ 2147483647 w 298"/>
                <a:gd name="T23" fmla="*/ 2147483647 h 307"/>
                <a:gd name="T24" fmla="*/ 2147483647 w 298"/>
                <a:gd name="T25" fmla="*/ 2147483647 h 307"/>
                <a:gd name="T26" fmla="*/ 2147483647 w 298"/>
                <a:gd name="T27" fmla="*/ 2147483647 h 307"/>
                <a:gd name="T28" fmla="*/ 2147483647 w 298"/>
                <a:gd name="T29" fmla="*/ 2147483647 h 307"/>
                <a:gd name="T30" fmla="*/ 2147483647 w 298"/>
                <a:gd name="T31" fmla="*/ 2147483647 h 307"/>
                <a:gd name="T32" fmla="*/ 2147483647 w 298"/>
                <a:gd name="T33" fmla="*/ 2147483647 h 307"/>
                <a:gd name="T34" fmla="*/ 2147483647 w 298"/>
                <a:gd name="T35" fmla="*/ 2147483647 h 307"/>
                <a:gd name="T36" fmla="*/ 2147483647 w 298"/>
                <a:gd name="T37" fmla="*/ 2147483647 h 307"/>
                <a:gd name="T38" fmla="*/ 2147483647 w 298"/>
                <a:gd name="T39" fmla="*/ 2147483647 h 307"/>
                <a:gd name="T40" fmla="*/ 2147483647 w 298"/>
                <a:gd name="T41" fmla="*/ 2147483647 h 307"/>
                <a:gd name="T42" fmla="*/ 2147483647 w 298"/>
                <a:gd name="T43" fmla="*/ 2147483647 h 307"/>
                <a:gd name="T44" fmla="*/ 2147483647 w 298"/>
                <a:gd name="T45" fmla="*/ 2147483647 h 307"/>
                <a:gd name="T46" fmla="*/ 2147483647 w 298"/>
                <a:gd name="T47" fmla="*/ 2147483647 h 307"/>
                <a:gd name="T48" fmla="*/ 2147483647 w 298"/>
                <a:gd name="T49" fmla="*/ 2147483647 h 307"/>
                <a:gd name="T50" fmla="*/ 2147483647 w 298"/>
                <a:gd name="T51" fmla="*/ 2147483647 h 307"/>
                <a:gd name="T52" fmla="*/ 2147483647 w 298"/>
                <a:gd name="T53" fmla="*/ 2147483647 h 307"/>
                <a:gd name="T54" fmla="*/ 2147483647 w 298"/>
                <a:gd name="T55" fmla="*/ 2147483647 h 307"/>
                <a:gd name="T56" fmla="*/ 2147483647 w 298"/>
                <a:gd name="T57" fmla="*/ 2147483647 h 307"/>
                <a:gd name="T58" fmla="*/ 2147483647 w 298"/>
                <a:gd name="T59" fmla="*/ 2147483647 h 307"/>
                <a:gd name="T60" fmla="*/ 2147483647 w 298"/>
                <a:gd name="T61" fmla="*/ 2147483647 h 307"/>
                <a:gd name="T62" fmla="*/ 2147483647 w 298"/>
                <a:gd name="T63" fmla="*/ 2147483647 h 307"/>
                <a:gd name="T64" fmla="*/ 2147483647 w 298"/>
                <a:gd name="T65" fmla="*/ 2147483647 h 307"/>
                <a:gd name="T66" fmla="*/ 2147483647 w 298"/>
                <a:gd name="T67" fmla="*/ 2147483647 h 307"/>
                <a:gd name="T68" fmla="*/ 2147483647 w 298"/>
                <a:gd name="T69" fmla="*/ 2147483647 h 307"/>
                <a:gd name="T70" fmla="*/ 2147483647 w 298"/>
                <a:gd name="T71" fmla="*/ 2147483647 h 307"/>
                <a:gd name="T72" fmla="*/ 2147483647 w 298"/>
                <a:gd name="T73" fmla="*/ 2147483647 h 307"/>
                <a:gd name="T74" fmla="*/ 2147483647 w 298"/>
                <a:gd name="T75" fmla="*/ 2147483647 h 307"/>
                <a:gd name="T76" fmla="*/ 2147483647 w 298"/>
                <a:gd name="T77" fmla="*/ 2147483647 h 307"/>
                <a:gd name="T78" fmla="*/ 2147483647 w 298"/>
                <a:gd name="T79" fmla="*/ 2147483647 h 307"/>
                <a:gd name="T80" fmla="*/ 2147483647 w 298"/>
                <a:gd name="T81" fmla="*/ 2147483647 h 307"/>
                <a:gd name="T82" fmla="*/ 2147483647 w 298"/>
                <a:gd name="T83" fmla="*/ 2147483647 h 307"/>
                <a:gd name="T84" fmla="*/ 2147483647 w 298"/>
                <a:gd name="T85" fmla="*/ 2147483647 h 307"/>
                <a:gd name="T86" fmla="*/ 2147483647 w 298"/>
                <a:gd name="T87" fmla="*/ 2147483647 h 307"/>
                <a:gd name="T88" fmla="*/ 2147483647 w 298"/>
                <a:gd name="T89" fmla="*/ 2147483647 h 307"/>
                <a:gd name="T90" fmla="*/ 2147483647 w 298"/>
                <a:gd name="T91" fmla="*/ 2147483647 h 307"/>
                <a:gd name="T92" fmla="*/ 2147483647 w 298"/>
                <a:gd name="T93" fmla="*/ 2147483647 h 307"/>
                <a:gd name="T94" fmla="*/ 2147483647 w 298"/>
                <a:gd name="T95" fmla="*/ 2147483647 h 307"/>
                <a:gd name="T96" fmla="*/ 2147483647 w 298"/>
                <a:gd name="T97" fmla="*/ 2147483647 h 307"/>
                <a:gd name="T98" fmla="*/ 2147483647 w 298"/>
                <a:gd name="T99" fmla="*/ 2147483647 h 307"/>
                <a:gd name="T100" fmla="*/ 2147483647 w 298"/>
                <a:gd name="T101" fmla="*/ 2147483647 h 307"/>
                <a:gd name="T102" fmla="*/ 2147483647 w 298"/>
                <a:gd name="T103" fmla="*/ 2147483647 h 307"/>
                <a:gd name="T104" fmla="*/ 2147483647 w 298"/>
                <a:gd name="T105" fmla="*/ 2147483647 h 307"/>
                <a:gd name="T106" fmla="*/ 2147483647 w 298"/>
                <a:gd name="T107" fmla="*/ 2147483647 h 307"/>
                <a:gd name="T108" fmla="*/ 2147483647 w 298"/>
                <a:gd name="T109" fmla="*/ 2147483647 h 307"/>
                <a:gd name="T110" fmla="*/ 2147483647 w 298"/>
                <a:gd name="T111" fmla="*/ 2147483647 h 307"/>
                <a:gd name="T112" fmla="*/ 2147483647 w 298"/>
                <a:gd name="T113" fmla="*/ 2147483647 h 307"/>
                <a:gd name="T114" fmla="*/ 2147483647 w 298"/>
                <a:gd name="T115" fmla="*/ 2147483647 h 307"/>
                <a:gd name="T116" fmla="*/ 2147483647 w 298"/>
                <a:gd name="T117" fmla="*/ 2147483647 h 30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98"/>
                <a:gd name="T178" fmla="*/ 0 h 307"/>
                <a:gd name="T179" fmla="*/ 298 w 298"/>
                <a:gd name="T180" fmla="*/ 307 h 30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98" h="307">
                  <a:moveTo>
                    <a:pt x="15" y="184"/>
                  </a:moveTo>
                  <a:lnTo>
                    <a:pt x="19" y="188"/>
                  </a:lnTo>
                  <a:lnTo>
                    <a:pt x="27" y="196"/>
                  </a:lnTo>
                  <a:lnTo>
                    <a:pt x="29" y="198"/>
                  </a:lnTo>
                  <a:lnTo>
                    <a:pt x="33" y="198"/>
                  </a:lnTo>
                  <a:lnTo>
                    <a:pt x="33" y="192"/>
                  </a:lnTo>
                  <a:lnTo>
                    <a:pt x="35" y="188"/>
                  </a:lnTo>
                  <a:lnTo>
                    <a:pt x="40" y="192"/>
                  </a:lnTo>
                  <a:lnTo>
                    <a:pt x="44" y="192"/>
                  </a:lnTo>
                  <a:lnTo>
                    <a:pt x="50" y="192"/>
                  </a:lnTo>
                  <a:lnTo>
                    <a:pt x="56" y="196"/>
                  </a:lnTo>
                  <a:lnTo>
                    <a:pt x="54" y="201"/>
                  </a:lnTo>
                  <a:lnTo>
                    <a:pt x="56" y="207"/>
                  </a:lnTo>
                  <a:lnTo>
                    <a:pt x="61" y="219"/>
                  </a:lnTo>
                  <a:lnTo>
                    <a:pt x="61" y="228"/>
                  </a:lnTo>
                  <a:lnTo>
                    <a:pt x="58" y="230"/>
                  </a:lnTo>
                  <a:lnTo>
                    <a:pt x="56" y="230"/>
                  </a:lnTo>
                  <a:lnTo>
                    <a:pt x="56" y="226"/>
                  </a:lnTo>
                  <a:lnTo>
                    <a:pt x="54" y="234"/>
                  </a:lnTo>
                  <a:lnTo>
                    <a:pt x="54" y="244"/>
                  </a:lnTo>
                  <a:lnTo>
                    <a:pt x="61" y="244"/>
                  </a:lnTo>
                  <a:lnTo>
                    <a:pt x="63" y="249"/>
                  </a:lnTo>
                  <a:lnTo>
                    <a:pt x="65" y="255"/>
                  </a:lnTo>
                  <a:lnTo>
                    <a:pt x="65" y="259"/>
                  </a:lnTo>
                  <a:lnTo>
                    <a:pt x="61" y="263"/>
                  </a:lnTo>
                  <a:lnTo>
                    <a:pt x="67" y="267"/>
                  </a:lnTo>
                  <a:lnTo>
                    <a:pt x="71" y="265"/>
                  </a:lnTo>
                  <a:lnTo>
                    <a:pt x="75" y="259"/>
                  </a:lnTo>
                  <a:lnTo>
                    <a:pt x="81" y="255"/>
                  </a:lnTo>
                  <a:lnTo>
                    <a:pt x="83" y="251"/>
                  </a:lnTo>
                  <a:lnTo>
                    <a:pt x="83" y="249"/>
                  </a:lnTo>
                  <a:lnTo>
                    <a:pt x="90" y="244"/>
                  </a:lnTo>
                  <a:lnTo>
                    <a:pt x="98" y="247"/>
                  </a:lnTo>
                  <a:lnTo>
                    <a:pt x="96" y="238"/>
                  </a:lnTo>
                  <a:lnTo>
                    <a:pt x="96" y="234"/>
                  </a:lnTo>
                  <a:lnTo>
                    <a:pt x="98" y="234"/>
                  </a:lnTo>
                  <a:lnTo>
                    <a:pt x="100" y="232"/>
                  </a:lnTo>
                  <a:lnTo>
                    <a:pt x="102" y="230"/>
                  </a:lnTo>
                  <a:lnTo>
                    <a:pt x="109" y="228"/>
                  </a:lnTo>
                  <a:lnTo>
                    <a:pt x="115" y="222"/>
                  </a:lnTo>
                  <a:lnTo>
                    <a:pt x="125" y="219"/>
                  </a:lnTo>
                  <a:lnTo>
                    <a:pt x="136" y="222"/>
                  </a:lnTo>
                  <a:lnTo>
                    <a:pt x="140" y="226"/>
                  </a:lnTo>
                  <a:lnTo>
                    <a:pt x="138" y="230"/>
                  </a:lnTo>
                  <a:lnTo>
                    <a:pt x="138" y="234"/>
                  </a:lnTo>
                  <a:lnTo>
                    <a:pt x="134" y="240"/>
                  </a:lnTo>
                  <a:lnTo>
                    <a:pt x="132" y="246"/>
                  </a:lnTo>
                  <a:lnTo>
                    <a:pt x="136" y="249"/>
                  </a:lnTo>
                  <a:lnTo>
                    <a:pt x="138" y="251"/>
                  </a:lnTo>
                  <a:lnTo>
                    <a:pt x="134" y="255"/>
                  </a:lnTo>
                  <a:lnTo>
                    <a:pt x="131" y="259"/>
                  </a:lnTo>
                  <a:lnTo>
                    <a:pt x="134" y="267"/>
                  </a:lnTo>
                  <a:lnTo>
                    <a:pt x="138" y="263"/>
                  </a:lnTo>
                  <a:lnTo>
                    <a:pt x="142" y="255"/>
                  </a:lnTo>
                  <a:lnTo>
                    <a:pt x="150" y="251"/>
                  </a:lnTo>
                  <a:lnTo>
                    <a:pt x="156" y="253"/>
                  </a:lnTo>
                  <a:lnTo>
                    <a:pt x="163" y="259"/>
                  </a:lnTo>
                  <a:lnTo>
                    <a:pt x="171" y="257"/>
                  </a:lnTo>
                  <a:lnTo>
                    <a:pt x="179" y="259"/>
                  </a:lnTo>
                  <a:lnTo>
                    <a:pt x="180" y="267"/>
                  </a:lnTo>
                  <a:lnTo>
                    <a:pt x="182" y="270"/>
                  </a:lnTo>
                  <a:lnTo>
                    <a:pt x="186" y="276"/>
                  </a:lnTo>
                  <a:lnTo>
                    <a:pt x="188" y="292"/>
                  </a:lnTo>
                  <a:lnTo>
                    <a:pt x="194" y="301"/>
                  </a:lnTo>
                  <a:lnTo>
                    <a:pt x="200" y="307"/>
                  </a:lnTo>
                  <a:lnTo>
                    <a:pt x="207" y="305"/>
                  </a:lnTo>
                  <a:lnTo>
                    <a:pt x="217" y="303"/>
                  </a:lnTo>
                  <a:lnTo>
                    <a:pt x="223" y="305"/>
                  </a:lnTo>
                  <a:lnTo>
                    <a:pt x="228" y="305"/>
                  </a:lnTo>
                  <a:lnTo>
                    <a:pt x="234" y="303"/>
                  </a:lnTo>
                  <a:lnTo>
                    <a:pt x="232" y="297"/>
                  </a:lnTo>
                  <a:lnTo>
                    <a:pt x="232" y="293"/>
                  </a:lnTo>
                  <a:lnTo>
                    <a:pt x="236" y="290"/>
                  </a:lnTo>
                  <a:lnTo>
                    <a:pt x="248" y="295"/>
                  </a:lnTo>
                  <a:lnTo>
                    <a:pt x="250" y="286"/>
                  </a:lnTo>
                  <a:lnTo>
                    <a:pt x="248" y="274"/>
                  </a:lnTo>
                  <a:lnTo>
                    <a:pt x="246" y="265"/>
                  </a:lnTo>
                  <a:lnTo>
                    <a:pt x="246" y="255"/>
                  </a:lnTo>
                  <a:lnTo>
                    <a:pt x="251" y="249"/>
                  </a:lnTo>
                  <a:lnTo>
                    <a:pt x="261" y="249"/>
                  </a:lnTo>
                  <a:lnTo>
                    <a:pt x="263" y="242"/>
                  </a:lnTo>
                  <a:lnTo>
                    <a:pt x="263" y="234"/>
                  </a:lnTo>
                  <a:lnTo>
                    <a:pt x="263" y="230"/>
                  </a:lnTo>
                  <a:lnTo>
                    <a:pt x="261" y="230"/>
                  </a:lnTo>
                  <a:lnTo>
                    <a:pt x="255" y="224"/>
                  </a:lnTo>
                  <a:lnTo>
                    <a:pt x="255" y="221"/>
                  </a:lnTo>
                  <a:lnTo>
                    <a:pt x="269" y="228"/>
                  </a:lnTo>
                  <a:lnTo>
                    <a:pt x="273" y="226"/>
                  </a:lnTo>
                  <a:lnTo>
                    <a:pt x="275" y="222"/>
                  </a:lnTo>
                  <a:lnTo>
                    <a:pt x="275" y="219"/>
                  </a:lnTo>
                  <a:lnTo>
                    <a:pt x="276" y="215"/>
                  </a:lnTo>
                  <a:lnTo>
                    <a:pt x="275" y="211"/>
                  </a:lnTo>
                  <a:lnTo>
                    <a:pt x="273" y="207"/>
                  </a:lnTo>
                  <a:lnTo>
                    <a:pt x="271" y="205"/>
                  </a:lnTo>
                  <a:lnTo>
                    <a:pt x="267" y="201"/>
                  </a:lnTo>
                  <a:lnTo>
                    <a:pt x="265" y="201"/>
                  </a:lnTo>
                  <a:lnTo>
                    <a:pt x="261" y="203"/>
                  </a:lnTo>
                  <a:lnTo>
                    <a:pt x="259" y="203"/>
                  </a:lnTo>
                  <a:lnTo>
                    <a:pt x="255" y="203"/>
                  </a:lnTo>
                  <a:lnTo>
                    <a:pt x="253" y="201"/>
                  </a:lnTo>
                  <a:lnTo>
                    <a:pt x="253" y="199"/>
                  </a:lnTo>
                  <a:lnTo>
                    <a:pt x="255" y="198"/>
                  </a:lnTo>
                  <a:lnTo>
                    <a:pt x="259" y="196"/>
                  </a:lnTo>
                  <a:lnTo>
                    <a:pt x="265" y="192"/>
                  </a:lnTo>
                  <a:lnTo>
                    <a:pt x="275" y="186"/>
                  </a:lnTo>
                  <a:lnTo>
                    <a:pt x="278" y="186"/>
                  </a:lnTo>
                  <a:lnTo>
                    <a:pt x="288" y="174"/>
                  </a:lnTo>
                  <a:lnTo>
                    <a:pt x="292" y="173"/>
                  </a:lnTo>
                  <a:lnTo>
                    <a:pt x="298" y="163"/>
                  </a:lnTo>
                  <a:lnTo>
                    <a:pt x="298" y="159"/>
                  </a:lnTo>
                  <a:lnTo>
                    <a:pt x="298" y="150"/>
                  </a:lnTo>
                  <a:lnTo>
                    <a:pt x="292" y="136"/>
                  </a:lnTo>
                  <a:lnTo>
                    <a:pt x="284" y="132"/>
                  </a:lnTo>
                  <a:lnTo>
                    <a:pt x="282" y="134"/>
                  </a:lnTo>
                  <a:lnTo>
                    <a:pt x="282" y="136"/>
                  </a:lnTo>
                  <a:lnTo>
                    <a:pt x="286" y="140"/>
                  </a:lnTo>
                  <a:lnTo>
                    <a:pt x="282" y="144"/>
                  </a:lnTo>
                  <a:lnTo>
                    <a:pt x="278" y="148"/>
                  </a:lnTo>
                  <a:lnTo>
                    <a:pt x="273" y="150"/>
                  </a:lnTo>
                  <a:lnTo>
                    <a:pt x="269" y="153"/>
                  </a:lnTo>
                  <a:lnTo>
                    <a:pt x="265" y="153"/>
                  </a:lnTo>
                  <a:lnTo>
                    <a:pt x="257" y="159"/>
                  </a:lnTo>
                  <a:lnTo>
                    <a:pt x="253" y="163"/>
                  </a:lnTo>
                  <a:lnTo>
                    <a:pt x="251" y="169"/>
                  </a:lnTo>
                  <a:lnTo>
                    <a:pt x="248" y="171"/>
                  </a:lnTo>
                  <a:lnTo>
                    <a:pt x="236" y="176"/>
                  </a:lnTo>
                  <a:lnTo>
                    <a:pt x="227" y="176"/>
                  </a:lnTo>
                  <a:lnTo>
                    <a:pt x="223" y="184"/>
                  </a:lnTo>
                  <a:lnTo>
                    <a:pt x="213" y="184"/>
                  </a:lnTo>
                  <a:lnTo>
                    <a:pt x="209" y="182"/>
                  </a:lnTo>
                  <a:lnTo>
                    <a:pt x="204" y="174"/>
                  </a:lnTo>
                  <a:lnTo>
                    <a:pt x="204" y="169"/>
                  </a:lnTo>
                  <a:lnTo>
                    <a:pt x="204" y="163"/>
                  </a:lnTo>
                  <a:lnTo>
                    <a:pt x="204" y="153"/>
                  </a:lnTo>
                  <a:lnTo>
                    <a:pt x="204" y="150"/>
                  </a:lnTo>
                  <a:lnTo>
                    <a:pt x="207" y="146"/>
                  </a:lnTo>
                  <a:lnTo>
                    <a:pt x="213" y="138"/>
                  </a:lnTo>
                  <a:lnTo>
                    <a:pt x="215" y="136"/>
                  </a:lnTo>
                  <a:lnTo>
                    <a:pt x="217" y="134"/>
                  </a:lnTo>
                  <a:lnTo>
                    <a:pt x="221" y="132"/>
                  </a:lnTo>
                  <a:lnTo>
                    <a:pt x="225" y="132"/>
                  </a:lnTo>
                  <a:lnTo>
                    <a:pt x="227" y="127"/>
                  </a:lnTo>
                  <a:lnTo>
                    <a:pt x="227" y="121"/>
                  </a:lnTo>
                  <a:lnTo>
                    <a:pt x="223" y="121"/>
                  </a:lnTo>
                  <a:lnTo>
                    <a:pt x="221" y="125"/>
                  </a:lnTo>
                  <a:lnTo>
                    <a:pt x="213" y="125"/>
                  </a:lnTo>
                  <a:lnTo>
                    <a:pt x="213" y="119"/>
                  </a:lnTo>
                  <a:lnTo>
                    <a:pt x="215" y="113"/>
                  </a:lnTo>
                  <a:lnTo>
                    <a:pt x="217" y="107"/>
                  </a:lnTo>
                  <a:lnTo>
                    <a:pt x="221" y="107"/>
                  </a:lnTo>
                  <a:lnTo>
                    <a:pt x="225" y="107"/>
                  </a:lnTo>
                  <a:lnTo>
                    <a:pt x="227" y="107"/>
                  </a:lnTo>
                  <a:lnTo>
                    <a:pt x="227" y="105"/>
                  </a:lnTo>
                  <a:lnTo>
                    <a:pt x="228" y="102"/>
                  </a:lnTo>
                  <a:lnTo>
                    <a:pt x="230" y="102"/>
                  </a:lnTo>
                  <a:lnTo>
                    <a:pt x="232" y="100"/>
                  </a:lnTo>
                  <a:lnTo>
                    <a:pt x="234" y="96"/>
                  </a:lnTo>
                  <a:lnTo>
                    <a:pt x="236" y="96"/>
                  </a:lnTo>
                  <a:lnTo>
                    <a:pt x="236" y="94"/>
                  </a:lnTo>
                  <a:lnTo>
                    <a:pt x="240" y="92"/>
                  </a:lnTo>
                  <a:lnTo>
                    <a:pt x="242" y="92"/>
                  </a:lnTo>
                  <a:lnTo>
                    <a:pt x="244" y="88"/>
                  </a:lnTo>
                  <a:lnTo>
                    <a:pt x="248" y="100"/>
                  </a:lnTo>
                  <a:lnTo>
                    <a:pt x="253" y="96"/>
                  </a:lnTo>
                  <a:lnTo>
                    <a:pt x="255" y="105"/>
                  </a:lnTo>
                  <a:lnTo>
                    <a:pt x="261" y="102"/>
                  </a:lnTo>
                  <a:lnTo>
                    <a:pt x="259" y="96"/>
                  </a:lnTo>
                  <a:lnTo>
                    <a:pt x="259" y="92"/>
                  </a:lnTo>
                  <a:lnTo>
                    <a:pt x="261" y="84"/>
                  </a:lnTo>
                  <a:lnTo>
                    <a:pt x="261" y="80"/>
                  </a:lnTo>
                  <a:lnTo>
                    <a:pt x="265" y="77"/>
                  </a:lnTo>
                  <a:lnTo>
                    <a:pt x="267" y="73"/>
                  </a:lnTo>
                  <a:lnTo>
                    <a:pt x="275" y="65"/>
                  </a:lnTo>
                  <a:lnTo>
                    <a:pt x="278" y="63"/>
                  </a:lnTo>
                  <a:lnTo>
                    <a:pt x="276" y="57"/>
                  </a:lnTo>
                  <a:lnTo>
                    <a:pt x="273" y="54"/>
                  </a:lnTo>
                  <a:lnTo>
                    <a:pt x="267" y="54"/>
                  </a:lnTo>
                  <a:lnTo>
                    <a:pt x="263" y="52"/>
                  </a:lnTo>
                  <a:lnTo>
                    <a:pt x="261" y="50"/>
                  </a:lnTo>
                  <a:lnTo>
                    <a:pt x="261" y="48"/>
                  </a:lnTo>
                  <a:lnTo>
                    <a:pt x="259" y="46"/>
                  </a:lnTo>
                  <a:lnTo>
                    <a:pt x="255" y="46"/>
                  </a:lnTo>
                  <a:lnTo>
                    <a:pt x="248" y="46"/>
                  </a:lnTo>
                  <a:lnTo>
                    <a:pt x="244" y="50"/>
                  </a:lnTo>
                  <a:lnTo>
                    <a:pt x="228" y="46"/>
                  </a:lnTo>
                  <a:lnTo>
                    <a:pt x="236" y="34"/>
                  </a:lnTo>
                  <a:lnTo>
                    <a:pt x="225" y="31"/>
                  </a:lnTo>
                  <a:lnTo>
                    <a:pt x="219" y="23"/>
                  </a:lnTo>
                  <a:lnTo>
                    <a:pt x="219" y="15"/>
                  </a:lnTo>
                  <a:lnTo>
                    <a:pt x="228" y="9"/>
                  </a:lnTo>
                  <a:lnTo>
                    <a:pt x="232" y="8"/>
                  </a:lnTo>
                  <a:lnTo>
                    <a:pt x="228" y="4"/>
                  </a:lnTo>
                  <a:lnTo>
                    <a:pt x="225" y="4"/>
                  </a:lnTo>
                  <a:lnTo>
                    <a:pt x="219" y="0"/>
                  </a:lnTo>
                  <a:lnTo>
                    <a:pt x="213" y="4"/>
                  </a:lnTo>
                  <a:lnTo>
                    <a:pt x="211" y="9"/>
                  </a:lnTo>
                  <a:lnTo>
                    <a:pt x="211" y="17"/>
                  </a:lnTo>
                  <a:lnTo>
                    <a:pt x="205" y="23"/>
                  </a:lnTo>
                  <a:lnTo>
                    <a:pt x="205" y="31"/>
                  </a:lnTo>
                  <a:lnTo>
                    <a:pt x="204" y="38"/>
                  </a:lnTo>
                  <a:lnTo>
                    <a:pt x="196" y="38"/>
                  </a:lnTo>
                  <a:lnTo>
                    <a:pt x="186" y="34"/>
                  </a:lnTo>
                  <a:lnTo>
                    <a:pt x="182" y="38"/>
                  </a:lnTo>
                  <a:lnTo>
                    <a:pt x="175" y="42"/>
                  </a:lnTo>
                  <a:lnTo>
                    <a:pt x="169" y="40"/>
                  </a:lnTo>
                  <a:lnTo>
                    <a:pt x="165" y="34"/>
                  </a:lnTo>
                  <a:lnTo>
                    <a:pt x="165" y="27"/>
                  </a:lnTo>
                  <a:lnTo>
                    <a:pt x="161" y="19"/>
                  </a:lnTo>
                  <a:lnTo>
                    <a:pt x="157" y="17"/>
                  </a:lnTo>
                  <a:lnTo>
                    <a:pt x="150" y="21"/>
                  </a:lnTo>
                  <a:lnTo>
                    <a:pt x="146" y="23"/>
                  </a:lnTo>
                  <a:lnTo>
                    <a:pt x="144" y="19"/>
                  </a:lnTo>
                  <a:lnTo>
                    <a:pt x="146" y="17"/>
                  </a:lnTo>
                  <a:lnTo>
                    <a:pt x="146" y="11"/>
                  </a:lnTo>
                  <a:lnTo>
                    <a:pt x="140" y="13"/>
                  </a:lnTo>
                  <a:lnTo>
                    <a:pt x="142" y="15"/>
                  </a:lnTo>
                  <a:lnTo>
                    <a:pt x="142" y="17"/>
                  </a:lnTo>
                  <a:lnTo>
                    <a:pt x="140" y="17"/>
                  </a:lnTo>
                  <a:lnTo>
                    <a:pt x="140" y="19"/>
                  </a:lnTo>
                  <a:lnTo>
                    <a:pt x="140" y="21"/>
                  </a:lnTo>
                  <a:lnTo>
                    <a:pt x="142" y="23"/>
                  </a:lnTo>
                  <a:lnTo>
                    <a:pt x="140" y="27"/>
                  </a:lnTo>
                  <a:lnTo>
                    <a:pt x="140" y="25"/>
                  </a:lnTo>
                  <a:lnTo>
                    <a:pt x="136" y="29"/>
                  </a:lnTo>
                  <a:lnTo>
                    <a:pt x="134" y="29"/>
                  </a:lnTo>
                  <a:lnTo>
                    <a:pt x="134" y="31"/>
                  </a:lnTo>
                  <a:lnTo>
                    <a:pt x="132" y="32"/>
                  </a:lnTo>
                  <a:lnTo>
                    <a:pt x="134" y="34"/>
                  </a:lnTo>
                  <a:lnTo>
                    <a:pt x="134" y="36"/>
                  </a:lnTo>
                  <a:lnTo>
                    <a:pt x="131" y="36"/>
                  </a:lnTo>
                  <a:lnTo>
                    <a:pt x="129" y="34"/>
                  </a:lnTo>
                  <a:lnTo>
                    <a:pt x="125" y="31"/>
                  </a:lnTo>
                  <a:lnTo>
                    <a:pt x="123" y="32"/>
                  </a:lnTo>
                  <a:lnTo>
                    <a:pt x="123" y="38"/>
                  </a:lnTo>
                  <a:lnTo>
                    <a:pt x="119" y="40"/>
                  </a:lnTo>
                  <a:lnTo>
                    <a:pt x="113" y="38"/>
                  </a:lnTo>
                  <a:lnTo>
                    <a:pt x="108" y="34"/>
                  </a:lnTo>
                  <a:lnTo>
                    <a:pt x="104" y="32"/>
                  </a:lnTo>
                  <a:lnTo>
                    <a:pt x="98" y="32"/>
                  </a:lnTo>
                  <a:lnTo>
                    <a:pt x="96" y="34"/>
                  </a:lnTo>
                  <a:lnTo>
                    <a:pt x="92" y="36"/>
                  </a:lnTo>
                  <a:lnTo>
                    <a:pt x="92" y="38"/>
                  </a:lnTo>
                  <a:lnTo>
                    <a:pt x="88" y="42"/>
                  </a:lnTo>
                  <a:lnTo>
                    <a:pt x="86" y="52"/>
                  </a:lnTo>
                  <a:lnTo>
                    <a:pt x="86" y="55"/>
                  </a:lnTo>
                  <a:lnTo>
                    <a:pt x="81" y="63"/>
                  </a:lnTo>
                  <a:lnTo>
                    <a:pt x="77" y="69"/>
                  </a:lnTo>
                  <a:lnTo>
                    <a:pt x="77" y="71"/>
                  </a:lnTo>
                  <a:lnTo>
                    <a:pt x="77" y="73"/>
                  </a:lnTo>
                  <a:lnTo>
                    <a:pt x="75" y="73"/>
                  </a:lnTo>
                  <a:lnTo>
                    <a:pt x="71" y="73"/>
                  </a:lnTo>
                  <a:lnTo>
                    <a:pt x="69" y="75"/>
                  </a:lnTo>
                  <a:lnTo>
                    <a:pt x="69" y="77"/>
                  </a:lnTo>
                  <a:lnTo>
                    <a:pt x="71" y="82"/>
                  </a:lnTo>
                  <a:lnTo>
                    <a:pt x="69" y="88"/>
                  </a:lnTo>
                  <a:lnTo>
                    <a:pt x="65" y="88"/>
                  </a:lnTo>
                  <a:lnTo>
                    <a:pt x="63" y="94"/>
                  </a:lnTo>
                  <a:lnTo>
                    <a:pt x="60" y="100"/>
                  </a:lnTo>
                  <a:lnTo>
                    <a:pt x="60" y="103"/>
                  </a:lnTo>
                  <a:lnTo>
                    <a:pt x="60" y="113"/>
                  </a:lnTo>
                  <a:lnTo>
                    <a:pt x="60" y="117"/>
                  </a:lnTo>
                  <a:lnTo>
                    <a:pt x="54" y="115"/>
                  </a:lnTo>
                  <a:lnTo>
                    <a:pt x="50" y="117"/>
                  </a:lnTo>
                  <a:lnTo>
                    <a:pt x="46" y="117"/>
                  </a:lnTo>
                  <a:lnTo>
                    <a:pt x="46" y="119"/>
                  </a:lnTo>
                  <a:lnTo>
                    <a:pt x="44" y="119"/>
                  </a:lnTo>
                  <a:lnTo>
                    <a:pt x="44" y="123"/>
                  </a:lnTo>
                  <a:lnTo>
                    <a:pt x="42" y="123"/>
                  </a:lnTo>
                  <a:lnTo>
                    <a:pt x="37" y="121"/>
                  </a:lnTo>
                  <a:lnTo>
                    <a:pt x="29" y="123"/>
                  </a:lnTo>
                  <a:lnTo>
                    <a:pt x="27" y="123"/>
                  </a:lnTo>
                  <a:lnTo>
                    <a:pt x="25" y="123"/>
                  </a:lnTo>
                  <a:lnTo>
                    <a:pt x="23" y="123"/>
                  </a:lnTo>
                  <a:lnTo>
                    <a:pt x="21" y="125"/>
                  </a:lnTo>
                  <a:lnTo>
                    <a:pt x="21" y="128"/>
                  </a:lnTo>
                  <a:lnTo>
                    <a:pt x="19" y="130"/>
                  </a:lnTo>
                  <a:lnTo>
                    <a:pt x="14" y="127"/>
                  </a:lnTo>
                  <a:lnTo>
                    <a:pt x="12" y="127"/>
                  </a:lnTo>
                  <a:lnTo>
                    <a:pt x="10" y="128"/>
                  </a:lnTo>
                  <a:lnTo>
                    <a:pt x="6" y="130"/>
                  </a:lnTo>
                  <a:lnTo>
                    <a:pt x="4" y="132"/>
                  </a:lnTo>
                  <a:lnTo>
                    <a:pt x="2" y="138"/>
                  </a:lnTo>
                  <a:lnTo>
                    <a:pt x="0" y="144"/>
                  </a:lnTo>
                  <a:lnTo>
                    <a:pt x="0" y="148"/>
                  </a:lnTo>
                  <a:lnTo>
                    <a:pt x="2" y="153"/>
                  </a:lnTo>
                  <a:lnTo>
                    <a:pt x="4" y="157"/>
                  </a:lnTo>
                  <a:lnTo>
                    <a:pt x="2" y="161"/>
                  </a:lnTo>
                  <a:lnTo>
                    <a:pt x="2" y="163"/>
                  </a:lnTo>
                  <a:lnTo>
                    <a:pt x="2" y="169"/>
                  </a:lnTo>
                  <a:lnTo>
                    <a:pt x="14" y="180"/>
                  </a:lnTo>
                  <a:lnTo>
                    <a:pt x="15" y="184"/>
                  </a:lnTo>
                  <a:close/>
                </a:path>
              </a:pathLst>
            </a:custGeom>
            <a:noFill/>
            <a:ln w="3175">
              <a:solidFill>
                <a:srgbClr val="8F5545"/>
              </a:solidFill>
              <a:round/>
              <a:headEnd/>
              <a:tailEnd/>
            </a:ln>
          </p:spPr>
          <p:txBody>
            <a:bodyPr/>
            <a:lstStyle/>
            <a:p>
              <a:endParaRPr lang="es-MX">
                <a:latin typeface="Calibri" pitchFamily="34" charset="0"/>
              </a:endParaRPr>
            </a:p>
          </p:txBody>
        </p:sp>
        <p:sp>
          <p:nvSpPr>
            <p:cNvPr id="31782" name="Freeform 44"/>
            <p:cNvSpPr>
              <a:spLocks/>
            </p:cNvSpPr>
            <p:nvPr/>
          </p:nvSpPr>
          <p:spPr bwMode="auto">
            <a:xfrm>
              <a:off x="4613275" y="4429125"/>
              <a:ext cx="1220788" cy="1546225"/>
            </a:xfrm>
            <a:custGeom>
              <a:avLst/>
              <a:gdLst>
                <a:gd name="T0" fmla="*/ 2147483647 w 769"/>
                <a:gd name="T1" fmla="*/ 2147483647 h 974"/>
                <a:gd name="T2" fmla="*/ 2147483647 w 769"/>
                <a:gd name="T3" fmla="*/ 2147483647 h 974"/>
                <a:gd name="T4" fmla="*/ 2147483647 w 769"/>
                <a:gd name="T5" fmla="*/ 2147483647 h 974"/>
                <a:gd name="T6" fmla="*/ 2147483647 w 769"/>
                <a:gd name="T7" fmla="*/ 2147483647 h 974"/>
                <a:gd name="T8" fmla="*/ 2147483647 w 769"/>
                <a:gd name="T9" fmla="*/ 2147483647 h 974"/>
                <a:gd name="T10" fmla="*/ 2147483647 w 769"/>
                <a:gd name="T11" fmla="*/ 2147483647 h 974"/>
                <a:gd name="T12" fmla="*/ 2147483647 w 769"/>
                <a:gd name="T13" fmla="*/ 2147483647 h 974"/>
                <a:gd name="T14" fmla="*/ 2147483647 w 769"/>
                <a:gd name="T15" fmla="*/ 2147483647 h 974"/>
                <a:gd name="T16" fmla="*/ 2147483647 w 769"/>
                <a:gd name="T17" fmla="*/ 2147483647 h 974"/>
                <a:gd name="T18" fmla="*/ 2147483647 w 769"/>
                <a:gd name="T19" fmla="*/ 2147483647 h 974"/>
                <a:gd name="T20" fmla="*/ 2147483647 w 769"/>
                <a:gd name="T21" fmla="*/ 2147483647 h 974"/>
                <a:gd name="T22" fmla="*/ 2147483647 w 769"/>
                <a:gd name="T23" fmla="*/ 2147483647 h 974"/>
                <a:gd name="T24" fmla="*/ 2147483647 w 769"/>
                <a:gd name="T25" fmla="*/ 2147483647 h 974"/>
                <a:gd name="T26" fmla="*/ 2147483647 w 769"/>
                <a:gd name="T27" fmla="*/ 2147483647 h 974"/>
                <a:gd name="T28" fmla="*/ 2147483647 w 769"/>
                <a:gd name="T29" fmla="*/ 2147483647 h 974"/>
                <a:gd name="T30" fmla="*/ 2147483647 w 769"/>
                <a:gd name="T31" fmla="*/ 2147483647 h 974"/>
                <a:gd name="T32" fmla="*/ 2147483647 w 769"/>
                <a:gd name="T33" fmla="*/ 2147483647 h 974"/>
                <a:gd name="T34" fmla="*/ 2147483647 w 769"/>
                <a:gd name="T35" fmla="*/ 2147483647 h 974"/>
                <a:gd name="T36" fmla="*/ 2147483647 w 769"/>
                <a:gd name="T37" fmla="*/ 2147483647 h 974"/>
                <a:gd name="T38" fmla="*/ 2147483647 w 769"/>
                <a:gd name="T39" fmla="*/ 2147483647 h 974"/>
                <a:gd name="T40" fmla="*/ 2147483647 w 769"/>
                <a:gd name="T41" fmla="*/ 2147483647 h 974"/>
                <a:gd name="T42" fmla="*/ 2147483647 w 769"/>
                <a:gd name="T43" fmla="*/ 2147483647 h 974"/>
                <a:gd name="T44" fmla="*/ 2147483647 w 769"/>
                <a:gd name="T45" fmla="*/ 2147483647 h 974"/>
                <a:gd name="T46" fmla="*/ 2147483647 w 769"/>
                <a:gd name="T47" fmla="*/ 2147483647 h 974"/>
                <a:gd name="T48" fmla="*/ 2147483647 w 769"/>
                <a:gd name="T49" fmla="*/ 2147483647 h 974"/>
                <a:gd name="T50" fmla="*/ 2147483647 w 769"/>
                <a:gd name="T51" fmla="*/ 2147483647 h 974"/>
                <a:gd name="T52" fmla="*/ 2147483647 w 769"/>
                <a:gd name="T53" fmla="*/ 2147483647 h 974"/>
                <a:gd name="T54" fmla="*/ 2147483647 w 769"/>
                <a:gd name="T55" fmla="*/ 2147483647 h 974"/>
                <a:gd name="T56" fmla="*/ 2147483647 w 769"/>
                <a:gd name="T57" fmla="*/ 2147483647 h 974"/>
                <a:gd name="T58" fmla="*/ 2147483647 w 769"/>
                <a:gd name="T59" fmla="*/ 2147483647 h 974"/>
                <a:gd name="T60" fmla="*/ 2147483647 w 769"/>
                <a:gd name="T61" fmla="*/ 2147483647 h 974"/>
                <a:gd name="T62" fmla="*/ 2147483647 w 769"/>
                <a:gd name="T63" fmla="*/ 2147483647 h 974"/>
                <a:gd name="T64" fmla="*/ 2147483647 w 769"/>
                <a:gd name="T65" fmla="*/ 2147483647 h 974"/>
                <a:gd name="T66" fmla="*/ 2147483647 w 769"/>
                <a:gd name="T67" fmla="*/ 2147483647 h 974"/>
                <a:gd name="T68" fmla="*/ 2147483647 w 769"/>
                <a:gd name="T69" fmla="*/ 2147483647 h 974"/>
                <a:gd name="T70" fmla="*/ 2147483647 w 769"/>
                <a:gd name="T71" fmla="*/ 2147483647 h 974"/>
                <a:gd name="T72" fmla="*/ 2147483647 w 769"/>
                <a:gd name="T73" fmla="*/ 2147483647 h 974"/>
                <a:gd name="T74" fmla="*/ 2147483647 w 769"/>
                <a:gd name="T75" fmla="*/ 2147483647 h 974"/>
                <a:gd name="T76" fmla="*/ 2147483647 w 769"/>
                <a:gd name="T77" fmla="*/ 2147483647 h 974"/>
                <a:gd name="T78" fmla="*/ 2147483647 w 769"/>
                <a:gd name="T79" fmla="*/ 2147483647 h 974"/>
                <a:gd name="T80" fmla="*/ 2147483647 w 769"/>
                <a:gd name="T81" fmla="*/ 2147483647 h 974"/>
                <a:gd name="T82" fmla="*/ 2147483647 w 769"/>
                <a:gd name="T83" fmla="*/ 2147483647 h 974"/>
                <a:gd name="T84" fmla="*/ 2147483647 w 769"/>
                <a:gd name="T85" fmla="*/ 2147483647 h 974"/>
                <a:gd name="T86" fmla="*/ 2147483647 w 769"/>
                <a:gd name="T87" fmla="*/ 2147483647 h 974"/>
                <a:gd name="T88" fmla="*/ 2147483647 w 769"/>
                <a:gd name="T89" fmla="*/ 2147483647 h 974"/>
                <a:gd name="T90" fmla="*/ 2147483647 w 769"/>
                <a:gd name="T91" fmla="*/ 2147483647 h 974"/>
                <a:gd name="T92" fmla="*/ 2147483647 w 769"/>
                <a:gd name="T93" fmla="*/ 2147483647 h 974"/>
                <a:gd name="T94" fmla="*/ 2147483647 w 769"/>
                <a:gd name="T95" fmla="*/ 2147483647 h 974"/>
                <a:gd name="T96" fmla="*/ 2147483647 w 769"/>
                <a:gd name="T97" fmla="*/ 2147483647 h 974"/>
                <a:gd name="T98" fmla="*/ 2147483647 w 769"/>
                <a:gd name="T99" fmla="*/ 2147483647 h 974"/>
                <a:gd name="T100" fmla="*/ 2147483647 w 769"/>
                <a:gd name="T101" fmla="*/ 2147483647 h 974"/>
                <a:gd name="T102" fmla="*/ 2147483647 w 769"/>
                <a:gd name="T103" fmla="*/ 2147483647 h 974"/>
                <a:gd name="T104" fmla="*/ 2147483647 w 769"/>
                <a:gd name="T105" fmla="*/ 0 h 974"/>
                <a:gd name="T106" fmla="*/ 2147483647 w 769"/>
                <a:gd name="T107" fmla="*/ 2147483647 h 974"/>
                <a:gd name="T108" fmla="*/ 2147483647 w 769"/>
                <a:gd name="T109" fmla="*/ 2147483647 h 974"/>
                <a:gd name="T110" fmla="*/ 2147483647 w 769"/>
                <a:gd name="T111" fmla="*/ 2147483647 h 974"/>
                <a:gd name="T112" fmla="*/ 2147483647 w 769"/>
                <a:gd name="T113" fmla="*/ 2147483647 h 974"/>
                <a:gd name="T114" fmla="*/ 2147483647 w 769"/>
                <a:gd name="T115" fmla="*/ 2147483647 h 974"/>
                <a:gd name="T116" fmla="*/ 2147483647 w 769"/>
                <a:gd name="T117" fmla="*/ 2147483647 h 974"/>
                <a:gd name="T118" fmla="*/ 2147483647 w 769"/>
                <a:gd name="T119" fmla="*/ 2147483647 h 974"/>
                <a:gd name="T120" fmla="*/ 2147483647 w 769"/>
                <a:gd name="T121" fmla="*/ 2147483647 h 974"/>
                <a:gd name="T122" fmla="*/ 2147483647 w 769"/>
                <a:gd name="T123" fmla="*/ 2147483647 h 974"/>
                <a:gd name="T124" fmla="*/ 2147483647 w 769"/>
                <a:gd name="T125" fmla="*/ 2147483647 h 97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69"/>
                <a:gd name="T190" fmla="*/ 0 h 974"/>
                <a:gd name="T191" fmla="*/ 769 w 769"/>
                <a:gd name="T192" fmla="*/ 974 h 97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69" h="974">
                  <a:moveTo>
                    <a:pt x="97" y="340"/>
                  </a:moveTo>
                  <a:lnTo>
                    <a:pt x="99" y="342"/>
                  </a:lnTo>
                  <a:lnTo>
                    <a:pt x="109" y="338"/>
                  </a:lnTo>
                  <a:lnTo>
                    <a:pt x="117" y="331"/>
                  </a:lnTo>
                  <a:lnTo>
                    <a:pt x="122" y="323"/>
                  </a:lnTo>
                  <a:lnTo>
                    <a:pt x="117" y="311"/>
                  </a:lnTo>
                  <a:lnTo>
                    <a:pt x="113" y="302"/>
                  </a:lnTo>
                  <a:lnTo>
                    <a:pt x="117" y="296"/>
                  </a:lnTo>
                  <a:lnTo>
                    <a:pt x="122" y="296"/>
                  </a:lnTo>
                  <a:lnTo>
                    <a:pt x="126" y="296"/>
                  </a:lnTo>
                  <a:lnTo>
                    <a:pt x="132" y="296"/>
                  </a:lnTo>
                  <a:lnTo>
                    <a:pt x="144" y="302"/>
                  </a:lnTo>
                  <a:lnTo>
                    <a:pt x="136" y="309"/>
                  </a:lnTo>
                  <a:lnTo>
                    <a:pt x="130" y="319"/>
                  </a:lnTo>
                  <a:lnTo>
                    <a:pt x="134" y="321"/>
                  </a:lnTo>
                  <a:lnTo>
                    <a:pt x="140" y="325"/>
                  </a:lnTo>
                  <a:lnTo>
                    <a:pt x="142" y="329"/>
                  </a:lnTo>
                  <a:lnTo>
                    <a:pt x="144" y="331"/>
                  </a:lnTo>
                  <a:lnTo>
                    <a:pt x="145" y="332"/>
                  </a:lnTo>
                  <a:lnTo>
                    <a:pt x="144" y="332"/>
                  </a:lnTo>
                  <a:lnTo>
                    <a:pt x="144" y="336"/>
                  </a:lnTo>
                  <a:lnTo>
                    <a:pt x="145" y="338"/>
                  </a:lnTo>
                  <a:lnTo>
                    <a:pt x="147" y="340"/>
                  </a:lnTo>
                  <a:lnTo>
                    <a:pt x="153" y="340"/>
                  </a:lnTo>
                  <a:lnTo>
                    <a:pt x="155" y="342"/>
                  </a:lnTo>
                  <a:lnTo>
                    <a:pt x="159" y="346"/>
                  </a:lnTo>
                  <a:lnTo>
                    <a:pt x="155" y="348"/>
                  </a:lnTo>
                  <a:lnTo>
                    <a:pt x="151" y="348"/>
                  </a:lnTo>
                  <a:lnTo>
                    <a:pt x="147" y="348"/>
                  </a:lnTo>
                  <a:lnTo>
                    <a:pt x="142" y="348"/>
                  </a:lnTo>
                  <a:lnTo>
                    <a:pt x="138" y="352"/>
                  </a:lnTo>
                  <a:lnTo>
                    <a:pt x="134" y="355"/>
                  </a:lnTo>
                  <a:lnTo>
                    <a:pt x="134" y="357"/>
                  </a:lnTo>
                  <a:lnTo>
                    <a:pt x="132" y="365"/>
                  </a:lnTo>
                  <a:lnTo>
                    <a:pt x="134" y="371"/>
                  </a:lnTo>
                  <a:lnTo>
                    <a:pt x="134" y="373"/>
                  </a:lnTo>
                  <a:lnTo>
                    <a:pt x="138" y="373"/>
                  </a:lnTo>
                  <a:lnTo>
                    <a:pt x="144" y="375"/>
                  </a:lnTo>
                  <a:lnTo>
                    <a:pt x="140" y="379"/>
                  </a:lnTo>
                  <a:lnTo>
                    <a:pt x="138" y="379"/>
                  </a:lnTo>
                  <a:lnTo>
                    <a:pt x="134" y="380"/>
                  </a:lnTo>
                  <a:lnTo>
                    <a:pt x="132" y="382"/>
                  </a:lnTo>
                  <a:lnTo>
                    <a:pt x="130" y="386"/>
                  </a:lnTo>
                  <a:lnTo>
                    <a:pt x="130" y="390"/>
                  </a:lnTo>
                  <a:lnTo>
                    <a:pt x="136" y="392"/>
                  </a:lnTo>
                  <a:lnTo>
                    <a:pt x="134" y="400"/>
                  </a:lnTo>
                  <a:lnTo>
                    <a:pt x="140" y="400"/>
                  </a:lnTo>
                  <a:lnTo>
                    <a:pt x="142" y="405"/>
                  </a:lnTo>
                  <a:lnTo>
                    <a:pt x="147" y="405"/>
                  </a:lnTo>
                  <a:lnTo>
                    <a:pt x="149" y="407"/>
                  </a:lnTo>
                  <a:lnTo>
                    <a:pt x="149" y="411"/>
                  </a:lnTo>
                  <a:lnTo>
                    <a:pt x="153" y="419"/>
                  </a:lnTo>
                  <a:lnTo>
                    <a:pt x="159" y="423"/>
                  </a:lnTo>
                  <a:lnTo>
                    <a:pt x="184" y="400"/>
                  </a:lnTo>
                  <a:lnTo>
                    <a:pt x="190" y="400"/>
                  </a:lnTo>
                  <a:lnTo>
                    <a:pt x="197" y="403"/>
                  </a:lnTo>
                  <a:lnTo>
                    <a:pt x="203" y="407"/>
                  </a:lnTo>
                  <a:lnTo>
                    <a:pt x="216" y="413"/>
                  </a:lnTo>
                  <a:lnTo>
                    <a:pt x="226" y="413"/>
                  </a:lnTo>
                  <a:lnTo>
                    <a:pt x="216" y="421"/>
                  </a:lnTo>
                  <a:lnTo>
                    <a:pt x="203" y="436"/>
                  </a:lnTo>
                  <a:lnTo>
                    <a:pt x="197" y="455"/>
                  </a:lnTo>
                  <a:lnTo>
                    <a:pt x="186" y="488"/>
                  </a:lnTo>
                  <a:lnTo>
                    <a:pt x="182" y="490"/>
                  </a:lnTo>
                  <a:lnTo>
                    <a:pt x="182" y="503"/>
                  </a:lnTo>
                  <a:lnTo>
                    <a:pt x="182" y="515"/>
                  </a:lnTo>
                  <a:lnTo>
                    <a:pt x="178" y="522"/>
                  </a:lnTo>
                  <a:lnTo>
                    <a:pt x="176" y="526"/>
                  </a:lnTo>
                  <a:lnTo>
                    <a:pt x="172" y="532"/>
                  </a:lnTo>
                  <a:lnTo>
                    <a:pt x="172" y="540"/>
                  </a:lnTo>
                  <a:lnTo>
                    <a:pt x="182" y="546"/>
                  </a:lnTo>
                  <a:lnTo>
                    <a:pt x="186" y="547"/>
                  </a:lnTo>
                  <a:lnTo>
                    <a:pt x="191" y="546"/>
                  </a:lnTo>
                  <a:lnTo>
                    <a:pt x="199" y="555"/>
                  </a:lnTo>
                  <a:lnTo>
                    <a:pt x="209" y="559"/>
                  </a:lnTo>
                  <a:lnTo>
                    <a:pt x="215" y="557"/>
                  </a:lnTo>
                  <a:lnTo>
                    <a:pt x="230" y="559"/>
                  </a:lnTo>
                  <a:lnTo>
                    <a:pt x="239" y="563"/>
                  </a:lnTo>
                  <a:lnTo>
                    <a:pt x="228" y="570"/>
                  </a:lnTo>
                  <a:lnTo>
                    <a:pt x="224" y="574"/>
                  </a:lnTo>
                  <a:lnTo>
                    <a:pt x="220" y="574"/>
                  </a:lnTo>
                  <a:lnTo>
                    <a:pt x="213" y="574"/>
                  </a:lnTo>
                  <a:lnTo>
                    <a:pt x="211" y="576"/>
                  </a:lnTo>
                  <a:lnTo>
                    <a:pt x="205" y="576"/>
                  </a:lnTo>
                  <a:lnTo>
                    <a:pt x="203" y="578"/>
                  </a:lnTo>
                  <a:lnTo>
                    <a:pt x="199" y="582"/>
                  </a:lnTo>
                  <a:lnTo>
                    <a:pt x="195" y="586"/>
                  </a:lnTo>
                  <a:lnTo>
                    <a:pt x="197" y="592"/>
                  </a:lnTo>
                  <a:lnTo>
                    <a:pt x="199" y="592"/>
                  </a:lnTo>
                  <a:lnTo>
                    <a:pt x="201" y="595"/>
                  </a:lnTo>
                  <a:lnTo>
                    <a:pt x="199" y="597"/>
                  </a:lnTo>
                  <a:lnTo>
                    <a:pt x="195" y="603"/>
                  </a:lnTo>
                  <a:lnTo>
                    <a:pt x="195" y="607"/>
                  </a:lnTo>
                  <a:lnTo>
                    <a:pt x="190" y="615"/>
                  </a:lnTo>
                  <a:lnTo>
                    <a:pt x="190" y="620"/>
                  </a:lnTo>
                  <a:lnTo>
                    <a:pt x="184" y="624"/>
                  </a:lnTo>
                  <a:lnTo>
                    <a:pt x="178" y="628"/>
                  </a:lnTo>
                  <a:lnTo>
                    <a:pt x="176" y="641"/>
                  </a:lnTo>
                  <a:lnTo>
                    <a:pt x="170" y="651"/>
                  </a:lnTo>
                  <a:lnTo>
                    <a:pt x="172" y="657"/>
                  </a:lnTo>
                  <a:lnTo>
                    <a:pt x="176" y="661"/>
                  </a:lnTo>
                  <a:lnTo>
                    <a:pt x="178" y="665"/>
                  </a:lnTo>
                  <a:lnTo>
                    <a:pt x="182" y="666"/>
                  </a:lnTo>
                  <a:lnTo>
                    <a:pt x="182" y="668"/>
                  </a:lnTo>
                  <a:lnTo>
                    <a:pt x="188" y="670"/>
                  </a:lnTo>
                  <a:lnTo>
                    <a:pt x="191" y="672"/>
                  </a:lnTo>
                  <a:lnTo>
                    <a:pt x="199" y="678"/>
                  </a:lnTo>
                  <a:lnTo>
                    <a:pt x="213" y="695"/>
                  </a:lnTo>
                  <a:lnTo>
                    <a:pt x="215" y="695"/>
                  </a:lnTo>
                  <a:lnTo>
                    <a:pt x="216" y="699"/>
                  </a:lnTo>
                  <a:lnTo>
                    <a:pt x="218" y="703"/>
                  </a:lnTo>
                  <a:lnTo>
                    <a:pt x="222" y="703"/>
                  </a:lnTo>
                  <a:lnTo>
                    <a:pt x="224" y="695"/>
                  </a:lnTo>
                  <a:lnTo>
                    <a:pt x="232" y="693"/>
                  </a:lnTo>
                  <a:lnTo>
                    <a:pt x="238" y="691"/>
                  </a:lnTo>
                  <a:lnTo>
                    <a:pt x="245" y="691"/>
                  </a:lnTo>
                  <a:lnTo>
                    <a:pt x="249" y="697"/>
                  </a:lnTo>
                  <a:lnTo>
                    <a:pt x="249" y="705"/>
                  </a:lnTo>
                  <a:lnTo>
                    <a:pt x="255" y="701"/>
                  </a:lnTo>
                  <a:lnTo>
                    <a:pt x="257" y="701"/>
                  </a:lnTo>
                  <a:lnTo>
                    <a:pt x="259" y="705"/>
                  </a:lnTo>
                  <a:lnTo>
                    <a:pt x="261" y="712"/>
                  </a:lnTo>
                  <a:lnTo>
                    <a:pt x="270" y="714"/>
                  </a:lnTo>
                  <a:lnTo>
                    <a:pt x="266" y="716"/>
                  </a:lnTo>
                  <a:lnTo>
                    <a:pt x="266" y="722"/>
                  </a:lnTo>
                  <a:lnTo>
                    <a:pt x="268" y="722"/>
                  </a:lnTo>
                  <a:lnTo>
                    <a:pt x="286" y="722"/>
                  </a:lnTo>
                  <a:lnTo>
                    <a:pt x="286" y="718"/>
                  </a:lnTo>
                  <a:lnTo>
                    <a:pt x="282" y="711"/>
                  </a:lnTo>
                  <a:lnTo>
                    <a:pt x="282" y="705"/>
                  </a:lnTo>
                  <a:lnTo>
                    <a:pt x="282" y="695"/>
                  </a:lnTo>
                  <a:lnTo>
                    <a:pt x="280" y="691"/>
                  </a:lnTo>
                  <a:lnTo>
                    <a:pt x="282" y="684"/>
                  </a:lnTo>
                  <a:lnTo>
                    <a:pt x="287" y="678"/>
                  </a:lnTo>
                  <a:lnTo>
                    <a:pt x="293" y="684"/>
                  </a:lnTo>
                  <a:lnTo>
                    <a:pt x="297" y="684"/>
                  </a:lnTo>
                  <a:lnTo>
                    <a:pt x="309" y="689"/>
                  </a:lnTo>
                  <a:lnTo>
                    <a:pt x="312" y="691"/>
                  </a:lnTo>
                  <a:lnTo>
                    <a:pt x="312" y="695"/>
                  </a:lnTo>
                  <a:lnTo>
                    <a:pt x="316" y="695"/>
                  </a:lnTo>
                  <a:lnTo>
                    <a:pt x="318" y="699"/>
                  </a:lnTo>
                  <a:lnTo>
                    <a:pt x="318" y="703"/>
                  </a:lnTo>
                  <a:lnTo>
                    <a:pt x="318" y="705"/>
                  </a:lnTo>
                  <a:lnTo>
                    <a:pt x="322" y="714"/>
                  </a:lnTo>
                  <a:lnTo>
                    <a:pt x="328" y="716"/>
                  </a:lnTo>
                  <a:lnTo>
                    <a:pt x="332" y="722"/>
                  </a:lnTo>
                  <a:lnTo>
                    <a:pt x="334" y="728"/>
                  </a:lnTo>
                  <a:lnTo>
                    <a:pt x="337" y="736"/>
                  </a:lnTo>
                  <a:lnTo>
                    <a:pt x="339" y="741"/>
                  </a:lnTo>
                  <a:lnTo>
                    <a:pt x="341" y="749"/>
                  </a:lnTo>
                  <a:lnTo>
                    <a:pt x="341" y="753"/>
                  </a:lnTo>
                  <a:lnTo>
                    <a:pt x="345" y="759"/>
                  </a:lnTo>
                  <a:lnTo>
                    <a:pt x="355" y="768"/>
                  </a:lnTo>
                  <a:lnTo>
                    <a:pt x="368" y="772"/>
                  </a:lnTo>
                  <a:lnTo>
                    <a:pt x="378" y="772"/>
                  </a:lnTo>
                  <a:lnTo>
                    <a:pt x="395" y="762"/>
                  </a:lnTo>
                  <a:lnTo>
                    <a:pt x="406" y="757"/>
                  </a:lnTo>
                  <a:lnTo>
                    <a:pt x="412" y="762"/>
                  </a:lnTo>
                  <a:lnTo>
                    <a:pt x="410" y="774"/>
                  </a:lnTo>
                  <a:lnTo>
                    <a:pt x="412" y="778"/>
                  </a:lnTo>
                  <a:lnTo>
                    <a:pt x="412" y="785"/>
                  </a:lnTo>
                  <a:lnTo>
                    <a:pt x="412" y="789"/>
                  </a:lnTo>
                  <a:lnTo>
                    <a:pt x="416" y="795"/>
                  </a:lnTo>
                  <a:lnTo>
                    <a:pt x="420" y="797"/>
                  </a:lnTo>
                  <a:lnTo>
                    <a:pt x="414" y="805"/>
                  </a:lnTo>
                  <a:lnTo>
                    <a:pt x="408" y="805"/>
                  </a:lnTo>
                  <a:lnTo>
                    <a:pt x="408" y="816"/>
                  </a:lnTo>
                  <a:lnTo>
                    <a:pt x="401" y="826"/>
                  </a:lnTo>
                  <a:lnTo>
                    <a:pt x="395" y="831"/>
                  </a:lnTo>
                  <a:lnTo>
                    <a:pt x="395" y="837"/>
                  </a:lnTo>
                  <a:lnTo>
                    <a:pt x="397" y="843"/>
                  </a:lnTo>
                  <a:lnTo>
                    <a:pt x="403" y="847"/>
                  </a:lnTo>
                  <a:lnTo>
                    <a:pt x="406" y="849"/>
                  </a:lnTo>
                  <a:lnTo>
                    <a:pt x="410" y="853"/>
                  </a:lnTo>
                  <a:lnTo>
                    <a:pt x="406" y="860"/>
                  </a:lnTo>
                  <a:lnTo>
                    <a:pt x="412" y="864"/>
                  </a:lnTo>
                  <a:lnTo>
                    <a:pt x="416" y="866"/>
                  </a:lnTo>
                  <a:lnTo>
                    <a:pt x="422" y="872"/>
                  </a:lnTo>
                  <a:lnTo>
                    <a:pt x="429" y="878"/>
                  </a:lnTo>
                  <a:lnTo>
                    <a:pt x="454" y="878"/>
                  </a:lnTo>
                  <a:lnTo>
                    <a:pt x="464" y="872"/>
                  </a:lnTo>
                  <a:lnTo>
                    <a:pt x="479" y="860"/>
                  </a:lnTo>
                  <a:lnTo>
                    <a:pt x="499" y="853"/>
                  </a:lnTo>
                  <a:lnTo>
                    <a:pt x="502" y="853"/>
                  </a:lnTo>
                  <a:lnTo>
                    <a:pt x="500" y="856"/>
                  </a:lnTo>
                  <a:lnTo>
                    <a:pt x="499" y="862"/>
                  </a:lnTo>
                  <a:lnTo>
                    <a:pt x="502" y="872"/>
                  </a:lnTo>
                  <a:lnTo>
                    <a:pt x="506" y="879"/>
                  </a:lnTo>
                  <a:lnTo>
                    <a:pt x="516" y="881"/>
                  </a:lnTo>
                  <a:lnTo>
                    <a:pt x="520" y="889"/>
                  </a:lnTo>
                  <a:lnTo>
                    <a:pt x="520" y="901"/>
                  </a:lnTo>
                  <a:lnTo>
                    <a:pt x="529" y="912"/>
                  </a:lnTo>
                  <a:lnTo>
                    <a:pt x="539" y="916"/>
                  </a:lnTo>
                  <a:lnTo>
                    <a:pt x="541" y="920"/>
                  </a:lnTo>
                  <a:lnTo>
                    <a:pt x="545" y="926"/>
                  </a:lnTo>
                  <a:lnTo>
                    <a:pt x="554" y="941"/>
                  </a:lnTo>
                  <a:lnTo>
                    <a:pt x="573" y="945"/>
                  </a:lnTo>
                  <a:lnTo>
                    <a:pt x="595" y="947"/>
                  </a:lnTo>
                  <a:lnTo>
                    <a:pt x="623" y="939"/>
                  </a:lnTo>
                  <a:lnTo>
                    <a:pt x="644" y="939"/>
                  </a:lnTo>
                  <a:lnTo>
                    <a:pt x="658" y="943"/>
                  </a:lnTo>
                  <a:lnTo>
                    <a:pt x="666" y="949"/>
                  </a:lnTo>
                  <a:lnTo>
                    <a:pt x="673" y="956"/>
                  </a:lnTo>
                  <a:lnTo>
                    <a:pt x="712" y="974"/>
                  </a:lnTo>
                  <a:lnTo>
                    <a:pt x="733" y="952"/>
                  </a:lnTo>
                  <a:lnTo>
                    <a:pt x="746" y="952"/>
                  </a:lnTo>
                  <a:lnTo>
                    <a:pt x="752" y="950"/>
                  </a:lnTo>
                  <a:lnTo>
                    <a:pt x="767" y="933"/>
                  </a:lnTo>
                  <a:lnTo>
                    <a:pt x="761" y="926"/>
                  </a:lnTo>
                  <a:lnTo>
                    <a:pt x="760" y="912"/>
                  </a:lnTo>
                  <a:lnTo>
                    <a:pt x="763" y="908"/>
                  </a:lnTo>
                  <a:lnTo>
                    <a:pt x="769" y="901"/>
                  </a:lnTo>
                  <a:lnTo>
                    <a:pt x="767" y="889"/>
                  </a:lnTo>
                  <a:lnTo>
                    <a:pt x="758" y="887"/>
                  </a:lnTo>
                  <a:lnTo>
                    <a:pt x="748" y="879"/>
                  </a:lnTo>
                  <a:lnTo>
                    <a:pt x="744" y="874"/>
                  </a:lnTo>
                  <a:lnTo>
                    <a:pt x="733" y="864"/>
                  </a:lnTo>
                  <a:lnTo>
                    <a:pt x="725" y="856"/>
                  </a:lnTo>
                  <a:lnTo>
                    <a:pt x="719" y="862"/>
                  </a:lnTo>
                  <a:lnTo>
                    <a:pt x="715" y="858"/>
                  </a:lnTo>
                  <a:lnTo>
                    <a:pt x="721" y="851"/>
                  </a:lnTo>
                  <a:lnTo>
                    <a:pt x="717" y="841"/>
                  </a:lnTo>
                  <a:lnTo>
                    <a:pt x="710" y="839"/>
                  </a:lnTo>
                  <a:lnTo>
                    <a:pt x="702" y="841"/>
                  </a:lnTo>
                  <a:lnTo>
                    <a:pt x="698" y="830"/>
                  </a:lnTo>
                  <a:lnTo>
                    <a:pt x="700" y="820"/>
                  </a:lnTo>
                  <a:lnTo>
                    <a:pt x="702" y="814"/>
                  </a:lnTo>
                  <a:lnTo>
                    <a:pt x="698" y="808"/>
                  </a:lnTo>
                  <a:lnTo>
                    <a:pt x="698" y="787"/>
                  </a:lnTo>
                  <a:lnTo>
                    <a:pt x="694" y="778"/>
                  </a:lnTo>
                  <a:lnTo>
                    <a:pt x="696" y="774"/>
                  </a:lnTo>
                  <a:lnTo>
                    <a:pt x="694" y="774"/>
                  </a:lnTo>
                  <a:lnTo>
                    <a:pt x="690" y="774"/>
                  </a:lnTo>
                  <a:lnTo>
                    <a:pt x="675" y="778"/>
                  </a:lnTo>
                  <a:lnTo>
                    <a:pt x="669" y="778"/>
                  </a:lnTo>
                  <a:lnTo>
                    <a:pt x="664" y="780"/>
                  </a:lnTo>
                  <a:lnTo>
                    <a:pt x="660" y="780"/>
                  </a:lnTo>
                  <a:lnTo>
                    <a:pt x="654" y="780"/>
                  </a:lnTo>
                  <a:lnTo>
                    <a:pt x="648" y="780"/>
                  </a:lnTo>
                  <a:lnTo>
                    <a:pt x="648" y="782"/>
                  </a:lnTo>
                  <a:lnTo>
                    <a:pt x="646" y="782"/>
                  </a:lnTo>
                  <a:lnTo>
                    <a:pt x="644" y="782"/>
                  </a:lnTo>
                  <a:lnTo>
                    <a:pt x="642" y="782"/>
                  </a:lnTo>
                  <a:lnTo>
                    <a:pt x="639" y="782"/>
                  </a:lnTo>
                  <a:lnTo>
                    <a:pt x="633" y="782"/>
                  </a:lnTo>
                  <a:lnTo>
                    <a:pt x="629" y="780"/>
                  </a:lnTo>
                  <a:lnTo>
                    <a:pt x="627" y="780"/>
                  </a:lnTo>
                  <a:lnTo>
                    <a:pt x="619" y="774"/>
                  </a:lnTo>
                  <a:lnTo>
                    <a:pt x="616" y="768"/>
                  </a:lnTo>
                  <a:lnTo>
                    <a:pt x="614" y="762"/>
                  </a:lnTo>
                  <a:lnTo>
                    <a:pt x="614" y="760"/>
                  </a:lnTo>
                  <a:lnTo>
                    <a:pt x="614" y="759"/>
                  </a:lnTo>
                  <a:lnTo>
                    <a:pt x="616" y="757"/>
                  </a:lnTo>
                  <a:lnTo>
                    <a:pt x="614" y="757"/>
                  </a:lnTo>
                  <a:lnTo>
                    <a:pt x="612" y="755"/>
                  </a:lnTo>
                  <a:lnTo>
                    <a:pt x="608" y="747"/>
                  </a:lnTo>
                  <a:lnTo>
                    <a:pt x="606" y="745"/>
                  </a:lnTo>
                  <a:lnTo>
                    <a:pt x="604" y="745"/>
                  </a:lnTo>
                  <a:lnTo>
                    <a:pt x="600" y="743"/>
                  </a:lnTo>
                  <a:lnTo>
                    <a:pt x="598" y="739"/>
                  </a:lnTo>
                  <a:lnTo>
                    <a:pt x="596" y="736"/>
                  </a:lnTo>
                  <a:lnTo>
                    <a:pt x="596" y="734"/>
                  </a:lnTo>
                  <a:lnTo>
                    <a:pt x="595" y="732"/>
                  </a:lnTo>
                  <a:lnTo>
                    <a:pt x="593" y="730"/>
                  </a:lnTo>
                  <a:lnTo>
                    <a:pt x="591" y="722"/>
                  </a:lnTo>
                  <a:lnTo>
                    <a:pt x="591" y="720"/>
                  </a:lnTo>
                  <a:lnTo>
                    <a:pt x="589" y="714"/>
                  </a:lnTo>
                  <a:lnTo>
                    <a:pt x="589" y="712"/>
                  </a:lnTo>
                  <a:lnTo>
                    <a:pt x="587" y="712"/>
                  </a:lnTo>
                  <a:lnTo>
                    <a:pt x="579" y="711"/>
                  </a:lnTo>
                  <a:lnTo>
                    <a:pt x="577" y="711"/>
                  </a:lnTo>
                  <a:lnTo>
                    <a:pt x="575" y="711"/>
                  </a:lnTo>
                  <a:lnTo>
                    <a:pt x="573" y="711"/>
                  </a:lnTo>
                  <a:lnTo>
                    <a:pt x="571" y="711"/>
                  </a:lnTo>
                  <a:lnTo>
                    <a:pt x="566" y="709"/>
                  </a:lnTo>
                  <a:lnTo>
                    <a:pt x="562" y="707"/>
                  </a:lnTo>
                  <a:lnTo>
                    <a:pt x="560" y="707"/>
                  </a:lnTo>
                  <a:lnTo>
                    <a:pt x="558" y="707"/>
                  </a:lnTo>
                  <a:lnTo>
                    <a:pt x="556" y="705"/>
                  </a:lnTo>
                  <a:lnTo>
                    <a:pt x="552" y="705"/>
                  </a:lnTo>
                  <a:lnTo>
                    <a:pt x="548" y="703"/>
                  </a:lnTo>
                  <a:lnTo>
                    <a:pt x="548" y="701"/>
                  </a:lnTo>
                  <a:lnTo>
                    <a:pt x="548" y="699"/>
                  </a:lnTo>
                  <a:lnTo>
                    <a:pt x="547" y="697"/>
                  </a:lnTo>
                  <a:lnTo>
                    <a:pt x="547" y="695"/>
                  </a:lnTo>
                  <a:lnTo>
                    <a:pt x="545" y="695"/>
                  </a:lnTo>
                  <a:lnTo>
                    <a:pt x="545" y="693"/>
                  </a:lnTo>
                  <a:lnTo>
                    <a:pt x="545" y="691"/>
                  </a:lnTo>
                  <a:lnTo>
                    <a:pt x="543" y="691"/>
                  </a:lnTo>
                  <a:lnTo>
                    <a:pt x="541" y="691"/>
                  </a:lnTo>
                  <a:lnTo>
                    <a:pt x="539" y="689"/>
                  </a:lnTo>
                  <a:lnTo>
                    <a:pt x="537" y="688"/>
                  </a:lnTo>
                  <a:lnTo>
                    <a:pt x="535" y="686"/>
                  </a:lnTo>
                  <a:lnTo>
                    <a:pt x="533" y="684"/>
                  </a:lnTo>
                  <a:lnTo>
                    <a:pt x="529" y="682"/>
                  </a:lnTo>
                  <a:lnTo>
                    <a:pt x="527" y="680"/>
                  </a:lnTo>
                  <a:lnTo>
                    <a:pt x="525" y="678"/>
                  </a:lnTo>
                  <a:lnTo>
                    <a:pt x="523" y="678"/>
                  </a:lnTo>
                  <a:lnTo>
                    <a:pt x="522" y="678"/>
                  </a:lnTo>
                  <a:lnTo>
                    <a:pt x="518" y="678"/>
                  </a:lnTo>
                  <a:lnTo>
                    <a:pt x="516" y="678"/>
                  </a:lnTo>
                  <a:lnTo>
                    <a:pt x="514" y="678"/>
                  </a:lnTo>
                  <a:lnTo>
                    <a:pt x="510" y="678"/>
                  </a:lnTo>
                  <a:lnTo>
                    <a:pt x="506" y="676"/>
                  </a:lnTo>
                  <a:lnTo>
                    <a:pt x="495" y="676"/>
                  </a:lnTo>
                  <a:lnTo>
                    <a:pt x="491" y="676"/>
                  </a:lnTo>
                  <a:lnTo>
                    <a:pt x="487" y="676"/>
                  </a:lnTo>
                  <a:lnTo>
                    <a:pt x="483" y="676"/>
                  </a:lnTo>
                  <a:lnTo>
                    <a:pt x="481" y="676"/>
                  </a:lnTo>
                  <a:lnTo>
                    <a:pt x="474" y="674"/>
                  </a:lnTo>
                  <a:lnTo>
                    <a:pt x="470" y="674"/>
                  </a:lnTo>
                  <a:lnTo>
                    <a:pt x="468" y="674"/>
                  </a:lnTo>
                  <a:lnTo>
                    <a:pt x="464" y="672"/>
                  </a:lnTo>
                  <a:lnTo>
                    <a:pt x="460" y="672"/>
                  </a:lnTo>
                  <a:lnTo>
                    <a:pt x="452" y="670"/>
                  </a:lnTo>
                  <a:lnTo>
                    <a:pt x="451" y="670"/>
                  </a:lnTo>
                  <a:lnTo>
                    <a:pt x="445" y="666"/>
                  </a:lnTo>
                  <a:lnTo>
                    <a:pt x="443" y="665"/>
                  </a:lnTo>
                  <a:lnTo>
                    <a:pt x="441" y="663"/>
                  </a:lnTo>
                  <a:lnTo>
                    <a:pt x="439" y="657"/>
                  </a:lnTo>
                  <a:lnTo>
                    <a:pt x="437" y="657"/>
                  </a:lnTo>
                  <a:lnTo>
                    <a:pt x="431" y="655"/>
                  </a:lnTo>
                  <a:lnTo>
                    <a:pt x="429" y="655"/>
                  </a:lnTo>
                  <a:lnTo>
                    <a:pt x="422" y="651"/>
                  </a:lnTo>
                  <a:lnTo>
                    <a:pt x="416" y="649"/>
                  </a:lnTo>
                  <a:lnTo>
                    <a:pt x="414" y="647"/>
                  </a:lnTo>
                  <a:lnTo>
                    <a:pt x="408" y="641"/>
                  </a:lnTo>
                  <a:lnTo>
                    <a:pt x="406" y="640"/>
                  </a:lnTo>
                  <a:lnTo>
                    <a:pt x="405" y="640"/>
                  </a:lnTo>
                  <a:lnTo>
                    <a:pt x="405" y="638"/>
                  </a:lnTo>
                  <a:lnTo>
                    <a:pt x="406" y="636"/>
                  </a:lnTo>
                  <a:lnTo>
                    <a:pt x="405" y="634"/>
                  </a:lnTo>
                  <a:lnTo>
                    <a:pt x="405" y="632"/>
                  </a:lnTo>
                  <a:lnTo>
                    <a:pt x="405" y="628"/>
                  </a:lnTo>
                  <a:lnTo>
                    <a:pt x="405" y="622"/>
                  </a:lnTo>
                  <a:lnTo>
                    <a:pt x="405" y="618"/>
                  </a:lnTo>
                  <a:lnTo>
                    <a:pt x="405" y="617"/>
                  </a:lnTo>
                  <a:lnTo>
                    <a:pt x="405" y="613"/>
                  </a:lnTo>
                  <a:lnTo>
                    <a:pt x="405" y="611"/>
                  </a:lnTo>
                  <a:lnTo>
                    <a:pt x="403" y="611"/>
                  </a:lnTo>
                  <a:lnTo>
                    <a:pt x="395" y="609"/>
                  </a:lnTo>
                  <a:lnTo>
                    <a:pt x="389" y="609"/>
                  </a:lnTo>
                  <a:lnTo>
                    <a:pt x="387" y="609"/>
                  </a:lnTo>
                  <a:lnTo>
                    <a:pt x="385" y="607"/>
                  </a:lnTo>
                  <a:lnTo>
                    <a:pt x="385" y="605"/>
                  </a:lnTo>
                  <a:lnTo>
                    <a:pt x="383" y="603"/>
                  </a:lnTo>
                  <a:lnTo>
                    <a:pt x="383" y="601"/>
                  </a:lnTo>
                  <a:lnTo>
                    <a:pt x="383" y="599"/>
                  </a:lnTo>
                  <a:lnTo>
                    <a:pt x="383" y="595"/>
                  </a:lnTo>
                  <a:lnTo>
                    <a:pt x="385" y="593"/>
                  </a:lnTo>
                  <a:lnTo>
                    <a:pt x="381" y="592"/>
                  </a:lnTo>
                  <a:lnTo>
                    <a:pt x="381" y="590"/>
                  </a:lnTo>
                  <a:lnTo>
                    <a:pt x="380" y="588"/>
                  </a:lnTo>
                  <a:lnTo>
                    <a:pt x="380" y="586"/>
                  </a:lnTo>
                  <a:lnTo>
                    <a:pt x="380" y="584"/>
                  </a:lnTo>
                  <a:lnTo>
                    <a:pt x="381" y="582"/>
                  </a:lnTo>
                  <a:lnTo>
                    <a:pt x="380" y="580"/>
                  </a:lnTo>
                  <a:lnTo>
                    <a:pt x="378" y="582"/>
                  </a:lnTo>
                  <a:lnTo>
                    <a:pt x="376" y="582"/>
                  </a:lnTo>
                  <a:lnTo>
                    <a:pt x="374" y="582"/>
                  </a:lnTo>
                  <a:lnTo>
                    <a:pt x="374" y="580"/>
                  </a:lnTo>
                  <a:lnTo>
                    <a:pt x="372" y="580"/>
                  </a:lnTo>
                  <a:lnTo>
                    <a:pt x="372" y="578"/>
                  </a:lnTo>
                  <a:lnTo>
                    <a:pt x="372" y="576"/>
                  </a:lnTo>
                  <a:lnTo>
                    <a:pt x="364" y="572"/>
                  </a:lnTo>
                  <a:lnTo>
                    <a:pt x="362" y="572"/>
                  </a:lnTo>
                  <a:lnTo>
                    <a:pt x="357" y="567"/>
                  </a:lnTo>
                  <a:lnTo>
                    <a:pt x="355" y="565"/>
                  </a:lnTo>
                  <a:lnTo>
                    <a:pt x="353" y="559"/>
                  </a:lnTo>
                  <a:lnTo>
                    <a:pt x="353" y="557"/>
                  </a:lnTo>
                  <a:lnTo>
                    <a:pt x="353" y="553"/>
                  </a:lnTo>
                  <a:lnTo>
                    <a:pt x="353" y="549"/>
                  </a:lnTo>
                  <a:lnTo>
                    <a:pt x="351" y="546"/>
                  </a:lnTo>
                  <a:lnTo>
                    <a:pt x="351" y="544"/>
                  </a:lnTo>
                  <a:lnTo>
                    <a:pt x="351" y="542"/>
                  </a:lnTo>
                  <a:lnTo>
                    <a:pt x="353" y="540"/>
                  </a:lnTo>
                  <a:lnTo>
                    <a:pt x="353" y="538"/>
                  </a:lnTo>
                  <a:lnTo>
                    <a:pt x="351" y="534"/>
                  </a:lnTo>
                  <a:lnTo>
                    <a:pt x="351" y="532"/>
                  </a:lnTo>
                  <a:lnTo>
                    <a:pt x="351" y="530"/>
                  </a:lnTo>
                  <a:lnTo>
                    <a:pt x="345" y="522"/>
                  </a:lnTo>
                  <a:lnTo>
                    <a:pt x="345" y="521"/>
                  </a:lnTo>
                  <a:lnTo>
                    <a:pt x="345" y="519"/>
                  </a:lnTo>
                  <a:lnTo>
                    <a:pt x="345" y="517"/>
                  </a:lnTo>
                  <a:lnTo>
                    <a:pt x="345" y="513"/>
                  </a:lnTo>
                  <a:lnTo>
                    <a:pt x="345" y="511"/>
                  </a:lnTo>
                  <a:lnTo>
                    <a:pt x="343" y="507"/>
                  </a:lnTo>
                  <a:lnTo>
                    <a:pt x="343" y="505"/>
                  </a:lnTo>
                  <a:lnTo>
                    <a:pt x="343" y="503"/>
                  </a:lnTo>
                  <a:lnTo>
                    <a:pt x="341" y="505"/>
                  </a:lnTo>
                  <a:lnTo>
                    <a:pt x="341" y="507"/>
                  </a:lnTo>
                  <a:lnTo>
                    <a:pt x="341" y="505"/>
                  </a:lnTo>
                  <a:lnTo>
                    <a:pt x="341" y="503"/>
                  </a:lnTo>
                  <a:lnTo>
                    <a:pt x="343" y="503"/>
                  </a:lnTo>
                  <a:lnTo>
                    <a:pt x="343" y="501"/>
                  </a:lnTo>
                  <a:lnTo>
                    <a:pt x="343" y="499"/>
                  </a:lnTo>
                  <a:lnTo>
                    <a:pt x="343" y="498"/>
                  </a:lnTo>
                  <a:lnTo>
                    <a:pt x="343" y="494"/>
                  </a:lnTo>
                  <a:lnTo>
                    <a:pt x="343" y="492"/>
                  </a:lnTo>
                  <a:lnTo>
                    <a:pt x="343" y="490"/>
                  </a:lnTo>
                  <a:lnTo>
                    <a:pt x="341" y="490"/>
                  </a:lnTo>
                  <a:lnTo>
                    <a:pt x="343" y="490"/>
                  </a:lnTo>
                  <a:lnTo>
                    <a:pt x="343" y="488"/>
                  </a:lnTo>
                  <a:lnTo>
                    <a:pt x="341" y="488"/>
                  </a:lnTo>
                  <a:lnTo>
                    <a:pt x="341" y="486"/>
                  </a:lnTo>
                  <a:lnTo>
                    <a:pt x="341" y="484"/>
                  </a:lnTo>
                  <a:lnTo>
                    <a:pt x="341" y="482"/>
                  </a:lnTo>
                  <a:lnTo>
                    <a:pt x="339" y="480"/>
                  </a:lnTo>
                  <a:lnTo>
                    <a:pt x="339" y="476"/>
                  </a:lnTo>
                  <a:lnTo>
                    <a:pt x="339" y="474"/>
                  </a:lnTo>
                  <a:lnTo>
                    <a:pt x="337" y="473"/>
                  </a:lnTo>
                  <a:lnTo>
                    <a:pt x="337" y="471"/>
                  </a:lnTo>
                  <a:lnTo>
                    <a:pt x="337" y="469"/>
                  </a:lnTo>
                  <a:lnTo>
                    <a:pt x="334" y="467"/>
                  </a:lnTo>
                  <a:lnTo>
                    <a:pt x="332" y="465"/>
                  </a:lnTo>
                  <a:lnTo>
                    <a:pt x="330" y="461"/>
                  </a:lnTo>
                  <a:lnTo>
                    <a:pt x="326" y="455"/>
                  </a:lnTo>
                  <a:lnTo>
                    <a:pt x="324" y="453"/>
                  </a:lnTo>
                  <a:lnTo>
                    <a:pt x="320" y="450"/>
                  </a:lnTo>
                  <a:lnTo>
                    <a:pt x="320" y="448"/>
                  </a:lnTo>
                  <a:lnTo>
                    <a:pt x="320" y="444"/>
                  </a:lnTo>
                  <a:lnTo>
                    <a:pt x="318" y="442"/>
                  </a:lnTo>
                  <a:lnTo>
                    <a:pt x="316" y="438"/>
                  </a:lnTo>
                  <a:lnTo>
                    <a:pt x="307" y="425"/>
                  </a:lnTo>
                  <a:lnTo>
                    <a:pt x="303" y="421"/>
                  </a:lnTo>
                  <a:lnTo>
                    <a:pt x="301" y="419"/>
                  </a:lnTo>
                  <a:lnTo>
                    <a:pt x="301" y="415"/>
                  </a:lnTo>
                  <a:lnTo>
                    <a:pt x="299" y="413"/>
                  </a:lnTo>
                  <a:lnTo>
                    <a:pt x="295" y="411"/>
                  </a:lnTo>
                  <a:lnTo>
                    <a:pt x="293" y="405"/>
                  </a:lnTo>
                  <a:lnTo>
                    <a:pt x="291" y="403"/>
                  </a:lnTo>
                  <a:lnTo>
                    <a:pt x="289" y="402"/>
                  </a:lnTo>
                  <a:lnTo>
                    <a:pt x="287" y="400"/>
                  </a:lnTo>
                  <a:lnTo>
                    <a:pt x="280" y="388"/>
                  </a:lnTo>
                  <a:lnTo>
                    <a:pt x="278" y="386"/>
                  </a:lnTo>
                  <a:lnTo>
                    <a:pt x="276" y="384"/>
                  </a:lnTo>
                  <a:lnTo>
                    <a:pt x="276" y="382"/>
                  </a:lnTo>
                  <a:lnTo>
                    <a:pt x="272" y="380"/>
                  </a:lnTo>
                  <a:lnTo>
                    <a:pt x="270" y="377"/>
                  </a:lnTo>
                  <a:lnTo>
                    <a:pt x="268" y="373"/>
                  </a:lnTo>
                  <a:lnTo>
                    <a:pt x="264" y="367"/>
                  </a:lnTo>
                  <a:lnTo>
                    <a:pt x="261" y="361"/>
                  </a:lnTo>
                  <a:lnTo>
                    <a:pt x="259" y="357"/>
                  </a:lnTo>
                  <a:lnTo>
                    <a:pt x="257" y="357"/>
                  </a:lnTo>
                  <a:lnTo>
                    <a:pt x="255" y="355"/>
                  </a:lnTo>
                  <a:lnTo>
                    <a:pt x="253" y="355"/>
                  </a:lnTo>
                  <a:lnTo>
                    <a:pt x="249" y="350"/>
                  </a:lnTo>
                  <a:lnTo>
                    <a:pt x="247" y="348"/>
                  </a:lnTo>
                  <a:lnTo>
                    <a:pt x="247" y="344"/>
                  </a:lnTo>
                  <a:lnTo>
                    <a:pt x="245" y="342"/>
                  </a:lnTo>
                  <a:lnTo>
                    <a:pt x="239" y="334"/>
                  </a:lnTo>
                  <a:lnTo>
                    <a:pt x="236" y="331"/>
                  </a:lnTo>
                  <a:lnTo>
                    <a:pt x="234" y="329"/>
                  </a:lnTo>
                  <a:lnTo>
                    <a:pt x="234" y="327"/>
                  </a:lnTo>
                  <a:lnTo>
                    <a:pt x="232" y="325"/>
                  </a:lnTo>
                  <a:lnTo>
                    <a:pt x="232" y="323"/>
                  </a:lnTo>
                  <a:lnTo>
                    <a:pt x="230" y="319"/>
                  </a:lnTo>
                  <a:lnTo>
                    <a:pt x="228" y="317"/>
                  </a:lnTo>
                  <a:lnTo>
                    <a:pt x="228" y="315"/>
                  </a:lnTo>
                  <a:lnTo>
                    <a:pt x="228" y="313"/>
                  </a:lnTo>
                  <a:lnTo>
                    <a:pt x="228" y="311"/>
                  </a:lnTo>
                  <a:lnTo>
                    <a:pt x="228" y="309"/>
                  </a:lnTo>
                  <a:lnTo>
                    <a:pt x="228" y="308"/>
                  </a:lnTo>
                  <a:lnTo>
                    <a:pt x="228" y="304"/>
                  </a:lnTo>
                  <a:lnTo>
                    <a:pt x="226" y="302"/>
                  </a:lnTo>
                  <a:lnTo>
                    <a:pt x="226" y="300"/>
                  </a:lnTo>
                  <a:lnTo>
                    <a:pt x="226" y="296"/>
                  </a:lnTo>
                  <a:lnTo>
                    <a:pt x="224" y="294"/>
                  </a:lnTo>
                  <a:lnTo>
                    <a:pt x="222" y="290"/>
                  </a:lnTo>
                  <a:lnTo>
                    <a:pt x="222" y="288"/>
                  </a:lnTo>
                  <a:lnTo>
                    <a:pt x="220" y="284"/>
                  </a:lnTo>
                  <a:lnTo>
                    <a:pt x="218" y="283"/>
                  </a:lnTo>
                  <a:lnTo>
                    <a:pt x="216" y="275"/>
                  </a:lnTo>
                  <a:lnTo>
                    <a:pt x="215" y="271"/>
                  </a:lnTo>
                  <a:lnTo>
                    <a:pt x="215" y="269"/>
                  </a:lnTo>
                  <a:lnTo>
                    <a:pt x="213" y="269"/>
                  </a:lnTo>
                  <a:lnTo>
                    <a:pt x="213" y="267"/>
                  </a:lnTo>
                  <a:lnTo>
                    <a:pt x="211" y="265"/>
                  </a:lnTo>
                  <a:lnTo>
                    <a:pt x="211" y="263"/>
                  </a:lnTo>
                  <a:lnTo>
                    <a:pt x="209" y="260"/>
                  </a:lnTo>
                  <a:lnTo>
                    <a:pt x="209" y="254"/>
                  </a:lnTo>
                  <a:lnTo>
                    <a:pt x="207" y="250"/>
                  </a:lnTo>
                  <a:lnTo>
                    <a:pt x="205" y="250"/>
                  </a:lnTo>
                  <a:lnTo>
                    <a:pt x="205" y="248"/>
                  </a:lnTo>
                  <a:lnTo>
                    <a:pt x="203" y="242"/>
                  </a:lnTo>
                  <a:lnTo>
                    <a:pt x="199" y="233"/>
                  </a:lnTo>
                  <a:lnTo>
                    <a:pt x="199" y="229"/>
                  </a:lnTo>
                  <a:lnTo>
                    <a:pt x="199" y="223"/>
                  </a:lnTo>
                  <a:lnTo>
                    <a:pt x="199" y="221"/>
                  </a:lnTo>
                  <a:lnTo>
                    <a:pt x="201" y="212"/>
                  </a:lnTo>
                  <a:lnTo>
                    <a:pt x="203" y="206"/>
                  </a:lnTo>
                  <a:lnTo>
                    <a:pt x="203" y="202"/>
                  </a:lnTo>
                  <a:lnTo>
                    <a:pt x="205" y="200"/>
                  </a:lnTo>
                  <a:lnTo>
                    <a:pt x="209" y="196"/>
                  </a:lnTo>
                  <a:lnTo>
                    <a:pt x="211" y="196"/>
                  </a:lnTo>
                  <a:lnTo>
                    <a:pt x="211" y="192"/>
                  </a:lnTo>
                  <a:lnTo>
                    <a:pt x="213" y="190"/>
                  </a:lnTo>
                  <a:lnTo>
                    <a:pt x="216" y="183"/>
                  </a:lnTo>
                  <a:lnTo>
                    <a:pt x="216" y="181"/>
                  </a:lnTo>
                  <a:lnTo>
                    <a:pt x="218" y="177"/>
                  </a:lnTo>
                  <a:lnTo>
                    <a:pt x="218" y="173"/>
                  </a:lnTo>
                  <a:lnTo>
                    <a:pt x="218" y="167"/>
                  </a:lnTo>
                  <a:lnTo>
                    <a:pt x="216" y="165"/>
                  </a:lnTo>
                  <a:lnTo>
                    <a:pt x="213" y="164"/>
                  </a:lnTo>
                  <a:lnTo>
                    <a:pt x="209" y="160"/>
                  </a:lnTo>
                  <a:lnTo>
                    <a:pt x="207" y="158"/>
                  </a:lnTo>
                  <a:lnTo>
                    <a:pt x="205" y="154"/>
                  </a:lnTo>
                  <a:lnTo>
                    <a:pt x="201" y="152"/>
                  </a:lnTo>
                  <a:lnTo>
                    <a:pt x="197" y="148"/>
                  </a:lnTo>
                  <a:lnTo>
                    <a:pt x="195" y="144"/>
                  </a:lnTo>
                  <a:lnTo>
                    <a:pt x="191" y="141"/>
                  </a:lnTo>
                  <a:lnTo>
                    <a:pt x="190" y="139"/>
                  </a:lnTo>
                  <a:lnTo>
                    <a:pt x="188" y="137"/>
                  </a:lnTo>
                  <a:lnTo>
                    <a:pt x="186" y="133"/>
                  </a:lnTo>
                  <a:lnTo>
                    <a:pt x="184" y="133"/>
                  </a:lnTo>
                  <a:lnTo>
                    <a:pt x="178" y="123"/>
                  </a:lnTo>
                  <a:lnTo>
                    <a:pt x="172" y="114"/>
                  </a:lnTo>
                  <a:lnTo>
                    <a:pt x="163" y="98"/>
                  </a:lnTo>
                  <a:lnTo>
                    <a:pt x="163" y="94"/>
                  </a:lnTo>
                  <a:lnTo>
                    <a:pt x="161" y="91"/>
                  </a:lnTo>
                  <a:lnTo>
                    <a:pt x="159" y="85"/>
                  </a:lnTo>
                  <a:lnTo>
                    <a:pt x="155" y="73"/>
                  </a:lnTo>
                  <a:lnTo>
                    <a:pt x="155" y="68"/>
                  </a:lnTo>
                  <a:lnTo>
                    <a:pt x="153" y="56"/>
                  </a:lnTo>
                  <a:lnTo>
                    <a:pt x="153" y="52"/>
                  </a:lnTo>
                  <a:lnTo>
                    <a:pt x="153" y="48"/>
                  </a:lnTo>
                  <a:lnTo>
                    <a:pt x="132" y="35"/>
                  </a:lnTo>
                  <a:lnTo>
                    <a:pt x="124" y="23"/>
                  </a:lnTo>
                  <a:lnTo>
                    <a:pt x="113" y="22"/>
                  </a:lnTo>
                  <a:lnTo>
                    <a:pt x="94" y="10"/>
                  </a:lnTo>
                  <a:lnTo>
                    <a:pt x="73" y="0"/>
                  </a:lnTo>
                  <a:lnTo>
                    <a:pt x="69" y="0"/>
                  </a:lnTo>
                  <a:lnTo>
                    <a:pt x="61" y="16"/>
                  </a:lnTo>
                  <a:lnTo>
                    <a:pt x="59" y="35"/>
                  </a:lnTo>
                  <a:lnTo>
                    <a:pt x="59" y="41"/>
                  </a:lnTo>
                  <a:lnTo>
                    <a:pt x="59" y="50"/>
                  </a:lnTo>
                  <a:lnTo>
                    <a:pt x="63" y="56"/>
                  </a:lnTo>
                  <a:lnTo>
                    <a:pt x="67" y="60"/>
                  </a:lnTo>
                  <a:lnTo>
                    <a:pt x="63" y="64"/>
                  </a:lnTo>
                  <a:lnTo>
                    <a:pt x="57" y="66"/>
                  </a:lnTo>
                  <a:lnTo>
                    <a:pt x="53" y="66"/>
                  </a:lnTo>
                  <a:lnTo>
                    <a:pt x="44" y="71"/>
                  </a:lnTo>
                  <a:lnTo>
                    <a:pt x="38" y="75"/>
                  </a:lnTo>
                  <a:lnTo>
                    <a:pt x="42" y="83"/>
                  </a:lnTo>
                  <a:lnTo>
                    <a:pt x="30" y="81"/>
                  </a:lnTo>
                  <a:lnTo>
                    <a:pt x="23" y="85"/>
                  </a:lnTo>
                  <a:lnTo>
                    <a:pt x="21" y="89"/>
                  </a:lnTo>
                  <a:lnTo>
                    <a:pt x="28" y="94"/>
                  </a:lnTo>
                  <a:lnTo>
                    <a:pt x="25" y="98"/>
                  </a:lnTo>
                  <a:lnTo>
                    <a:pt x="25" y="104"/>
                  </a:lnTo>
                  <a:lnTo>
                    <a:pt x="25" y="106"/>
                  </a:lnTo>
                  <a:lnTo>
                    <a:pt x="32" y="112"/>
                  </a:lnTo>
                  <a:lnTo>
                    <a:pt x="40" y="117"/>
                  </a:lnTo>
                  <a:lnTo>
                    <a:pt x="30" y="119"/>
                  </a:lnTo>
                  <a:lnTo>
                    <a:pt x="7" y="139"/>
                  </a:lnTo>
                  <a:lnTo>
                    <a:pt x="7" y="142"/>
                  </a:lnTo>
                  <a:lnTo>
                    <a:pt x="7" y="148"/>
                  </a:lnTo>
                  <a:lnTo>
                    <a:pt x="9" y="152"/>
                  </a:lnTo>
                  <a:lnTo>
                    <a:pt x="13" y="154"/>
                  </a:lnTo>
                  <a:lnTo>
                    <a:pt x="17" y="158"/>
                  </a:lnTo>
                  <a:lnTo>
                    <a:pt x="28" y="169"/>
                  </a:lnTo>
                  <a:lnTo>
                    <a:pt x="25" y="177"/>
                  </a:lnTo>
                  <a:lnTo>
                    <a:pt x="26" y="185"/>
                  </a:lnTo>
                  <a:lnTo>
                    <a:pt x="30" y="189"/>
                  </a:lnTo>
                  <a:lnTo>
                    <a:pt x="26" y="190"/>
                  </a:lnTo>
                  <a:lnTo>
                    <a:pt x="17" y="198"/>
                  </a:lnTo>
                  <a:lnTo>
                    <a:pt x="17" y="204"/>
                  </a:lnTo>
                  <a:lnTo>
                    <a:pt x="23" y="212"/>
                  </a:lnTo>
                  <a:lnTo>
                    <a:pt x="32" y="215"/>
                  </a:lnTo>
                  <a:lnTo>
                    <a:pt x="26" y="229"/>
                  </a:lnTo>
                  <a:lnTo>
                    <a:pt x="42" y="231"/>
                  </a:lnTo>
                  <a:lnTo>
                    <a:pt x="46" y="229"/>
                  </a:lnTo>
                  <a:lnTo>
                    <a:pt x="53" y="229"/>
                  </a:lnTo>
                  <a:lnTo>
                    <a:pt x="57" y="229"/>
                  </a:lnTo>
                  <a:lnTo>
                    <a:pt x="59" y="231"/>
                  </a:lnTo>
                  <a:lnTo>
                    <a:pt x="61" y="233"/>
                  </a:lnTo>
                  <a:lnTo>
                    <a:pt x="65" y="235"/>
                  </a:lnTo>
                  <a:lnTo>
                    <a:pt x="71" y="235"/>
                  </a:lnTo>
                  <a:lnTo>
                    <a:pt x="74" y="238"/>
                  </a:lnTo>
                  <a:lnTo>
                    <a:pt x="76" y="244"/>
                  </a:lnTo>
                  <a:lnTo>
                    <a:pt x="73" y="246"/>
                  </a:lnTo>
                  <a:lnTo>
                    <a:pt x="65" y="256"/>
                  </a:lnTo>
                  <a:lnTo>
                    <a:pt x="63" y="258"/>
                  </a:lnTo>
                  <a:lnTo>
                    <a:pt x="59" y="261"/>
                  </a:lnTo>
                  <a:lnTo>
                    <a:pt x="59" y="265"/>
                  </a:lnTo>
                  <a:lnTo>
                    <a:pt x="57" y="273"/>
                  </a:lnTo>
                  <a:lnTo>
                    <a:pt x="57" y="277"/>
                  </a:lnTo>
                  <a:lnTo>
                    <a:pt x="59" y="284"/>
                  </a:lnTo>
                  <a:lnTo>
                    <a:pt x="53" y="288"/>
                  </a:lnTo>
                  <a:lnTo>
                    <a:pt x="51" y="277"/>
                  </a:lnTo>
                  <a:lnTo>
                    <a:pt x="46" y="281"/>
                  </a:lnTo>
                  <a:lnTo>
                    <a:pt x="42" y="269"/>
                  </a:lnTo>
                  <a:lnTo>
                    <a:pt x="40" y="273"/>
                  </a:lnTo>
                  <a:lnTo>
                    <a:pt x="38" y="273"/>
                  </a:lnTo>
                  <a:lnTo>
                    <a:pt x="34" y="275"/>
                  </a:lnTo>
                  <a:lnTo>
                    <a:pt x="32" y="277"/>
                  </a:lnTo>
                  <a:lnTo>
                    <a:pt x="30" y="277"/>
                  </a:lnTo>
                  <a:lnTo>
                    <a:pt x="30" y="281"/>
                  </a:lnTo>
                  <a:lnTo>
                    <a:pt x="28" y="283"/>
                  </a:lnTo>
                  <a:lnTo>
                    <a:pt x="26" y="284"/>
                  </a:lnTo>
                  <a:lnTo>
                    <a:pt x="25" y="288"/>
                  </a:lnTo>
                  <a:lnTo>
                    <a:pt x="25" y="290"/>
                  </a:lnTo>
                  <a:lnTo>
                    <a:pt x="23" y="290"/>
                  </a:lnTo>
                  <a:lnTo>
                    <a:pt x="19" y="290"/>
                  </a:lnTo>
                  <a:lnTo>
                    <a:pt x="15" y="290"/>
                  </a:lnTo>
                  <a:lnTo>
                    <a:pt x="13" y="294"/>
                  </a:lnTo>
                  <a:lnTo>
                    <a:pt x="11" y="300"/>
                  </a:lnTo>
                  <a:lnTo>
                    <a:pt x="11" y="306"/>
                  </a:lnTo>
                  <a:lnTo>
                    <a:pt x="19" y="306"/>
                  </a:lnTo>
                  <a:lnTo>
                    <a:pt x="21" y="302"/>
                  </a:lnTo>
                  <a:lnTo>
                    <a:pt x="25" y="302"/>
                  </a:lnTo>
                  <a:lnTo>
                    <a:pt x="25" y="308"/>
                  </a:lnTo>
                  <a:lnTo>
                    <a:pt x="23" y="313"/>
                  </a:lnTo>
                  <a:lnTo>
                    <a:pt x="19" y="313"/>
                  </a:lnTo>
                  <a:lnTo>
                    <a:pt x="15" y="315"/>
                  </a:lnTo>
                  <a:lnTo>
                    <a:pt x="13" y="317"/>
                  </a:lnTo>
                  <a:lnTo>
                    <a:pt x="11" y="321"/>
                  </a:lnTo>
                  <a:lnTo>
                    <a:pt x="5" y="327"/>
                  </a:lnTo>
                  <a:lnTo>
                    <a:pt x="2" y="331"/>
                  </a:lnTo>
                  <a:lnTo>
                    <a:pt x="0" y="334"/>
                  </a:lnTo>
                  <a:lnTo>
                    <a:pt x="0" y="344"/>
                  </a:lnTo>
                  <a:lnTo>
                    <a:pt x="2" y="346"/>
                  </a:lnTo>
                  <a:lnTo>
                    <a:pt x="2" y="350"/>
                  </a:lnTo>
                  <a:lnTo>
                    <a:pt x="2" y="357"/>
                  </a:lnTo>
                  <a:lnTo>
                    <a:pt x="7" y="363"/>
                  </a:lnTo>
                  <a:lnTo>
                    <a:pt x="11" y="365"/>
                  </a:lnTo>
                  <a:lnTo>
                    <a:pt x="21" y="365"/>
                  </a:lnTo>
                  <a:lnTo>
                    <a:pt x="25" y="357"/>
                  </a:lnTo>
                  <a:lnTo>
                    <a:pt x="32" y="357"/>
                  </a:lnTo>
                  <a:lnTo>
                    <a:pt x="46" y="354"/>
                  </a:lnTo>
                  <a:lnTo>
                    <a:pt x="49" y="350"/>
                  </a:lnTo>
                  <a:lnTo>
                    <a:pt x="51" y="344"/>
                  </a:lnTo>
                  <a:lnTo>
                    <a:pt x="55" y="340"/>
                  </a:lnTo>
                  <a:lnTo>
                    <a:pt x="61" y="334"/>
                  </a:lnTo>
                  <a:lnTo>
                    <a:pt x="67" y="334"/>
                  </a:lnTo>
                  <a:lnTo>
                    <a:pt x="71" y="331"/>
                  </a:lnTo>
                  <a:lnTo>
                    <a:pt x="76" y="329"/>
                  </a:lnTo>
                  <a:lnTo>
                    <a:pt x="80" y="325"/>
                  </a:lnTo>
                  <a:lnTo>
                    <a:pt x="84" y="323"/>
                  </a:lnTo>
                  <a:lnTo>
                    <a:pt x="80" y="319"/>
                  </a:lnTo>
                  <a:lnTo>
                    <a:pt x="80" y="315"/>
                  </a:lnTo>
                  <a:lnTo>
                    <a:pt x="82" y="313"/>
                  </a:lnTo>
                  <a:lnTo>
                    <a:pt x="90" y="319"/>
                  </a:lnTo>
                  <a:lnTo>
                    <a:pt x="94" y="331"/>
                  </a:lnTo>
                  <a:lnTo>
                    <a:pt x="96" y="340"/>
                  </a:lnTo>
                  <a:lnTo>
                    <a:pt x="97" y="340"/>
                  </a:lnTo>
                  <a:close/>
                </a:path>
              </a:pathLst>
            </a:custGeom>
            <a:solidFill>
              <a:srgbClr val="FFFB9D"/>
            </a:solidFill>
            <a:ln w="9525">
              <a:noFill/>
              <a:round/>
              <a:headEnd/>
              <a:tailEnd/>
            </a:ln>
          </p:spPr>
          <p:txBody>
            <a:bodyPr/>
            <a:lstStyle/>
            <a:p>
              <a:endParaRPr lang="es-MX">
                <a:latin typeface="Calibri" pitchFamily="34" charset="0"/>
              </a:endParaRPr>
            </a:p>
          </p:txBody>
        </p:sp>
        <p:sp>
          <p:nvSpPr>
            <p:cNvPr id="31783" name="Freeform 45"/>
            <p:cNvSpPr>
              <a:spLocks/>
            </p:cNvSpPr>
            <p:nvPr/>
          </p:nvSpPr>
          <p:spPr bwMode="auto">
            <a:xfrm>
              <a:off x="4613275" y="4429125"/>
              <a:ext cx="1220788" cy="1546225"/>
            </a:xfrm>
            <a:custGeom>
              <a:avLst/>
              <a:gdLst>
                <a:gd name="T0" fmla="*/ 2147483647 w 769"/>
                <a:gd name="T1" fmla="*/ 2147483647 h 974"/>
                <a:gd name="T2" fmla="*/ 2147483647 w 769"/>
                <a:gd name="T3" fmla="*/ 2147483647 h 974"/>
                <a:gd name="T4" fmla="*/ 2147483647 w 769"/>
                <a:gd name="T5" fmla="*/ 2147483647 h 974"/>
                <a:gd name="T6" fmla="*/ 2147483647 w 769"/>
                <a:gd name="T7" fmla="*/ 2147483647 h 974"/>
                <a:gd name="T8" fmla="*/ 2147483647 w 769"/>
                <a:gd name="T9" fmla="*/ 2147483647 h 974"/>
                <a:gd name="T10" fmla="*/ 2147483647 w 769"/>
                <a:gd name="T11" fmla="*/ 2147483647 h 974"/>
                <a:gd name="T12" fmla="*/ 2147483647 w 769"/>
                <a:gd name="T13" fmla="*/ 2147483647 h 974"/>
                <a:gd name="T14" fmla="*/ 2147483647 w 769"/>
                <a:gd name="T15" fmla="*/ 2147483647 h 974"/>
                <a:gd name="T16" fmla="*/ 2147483647 w 769"/>
                <a:gd name="T17" fmla="*/ 2147483647 h 974"/>
                <a:gd name="T18" fmla="*/ 2147483647 w 769"/>
                <a:gd name="T19" fmla="*/ 2147483647 h 974"/>
                <a:gd name="T20" fmla="*/ 2147483647 w 769"/>
                <a:gd name="T21" fmla="*/ 2147483647 h 974"/>
                <a:gd name="T22" fmla="*/ 2147483647 w 769"/>
                <a:gd name="T23" fmla="*/ 2147483647 h 974"/>
                <a:gd name="T24" fmla="*/ 2147483647 w 769"/>
                <a:gd name="T25" fmla="*/ 2147483647 h 974"/>
                <a:gd name="T26" fmla="*/ 2147483647 w 769"/>
                <a:gd name="T27" fmla="*/ 2147483647 h 974"/>
                <a:gd name="T28" fmla="*/ 2147483647 w 769"/>
                <a:gd name="T29" fmla="*/ 2147483647 h 974"/>
                <a:gd name="T30" fmla="*/ 2147483647 w 769"/>
                <a:gd name="T31" fmla="*/ 2147483647 h 974"/>
                <a:gd name="T32" fmla="*/ 2147483647 w 769"/>
                <a:gd name="T33" fmla="*/ 2147483647 h 974"/>
                <a:gd name="T34" fmla="*/ 2147483647 w 769"/>
                <a:gd name="T35" fmla="*/ 2147483647 h 974"/>
                <a:gd name="T36" fmla="*/ 2147483647 w 769"/>
                <a:gd name="T37" fmla="*/ 2147483647 h 974"/>
                <a:gd name="T38" fmla="*/ 2147483647 w 769"/>
                <a:gd name="T39" fmla="*/ 2147483647 h 974"/>
                <a:gd name="T40" fmla="*/ 2147483647 w 769"/>
                <a:gd name="T41" fmla="*/ 2147483647 h 974"/>
                <a:gd name="T42" fmla="*/ 2147483647 w 769"/>
                <a:gd name="T43" fmla="*/ 2147483647 h 974"/>
                <a:gd name="T44" fmla="*/ 2147483647 w 769"/>
                <a:gd name="T45" fmla="*/ 2147483647 h 974"/>
                <a:gd name="T46" fmla="*/ 2147483647 w 769"/>
                <a:gd name="T47" fmla="*/ 2147483647 h 974"/>
                <a:gd name="T48" fmla="*/ 2147483647 w 769"/>
                <a:gd name="T49" fmla="*/ 2147483647 h 974"/>
                <a:gd name="T50" fmla="*/ 2147483647 w 769"/>
                <a:gd name="T51" fmla="*/ 2147483647 h 974"/>
                <a:gd name="T52" fmla="*/ 2147483647 w 769"/>
                <a:gd name="T53" fmla="*/ 2147483647 h 974"/>
                <a:gd name="T54" fmla="*/ 2147483647 w 769"/>
                <a:gd name="T55" fmla="*/ 2147483647 h 974"/>
                <a:gd name="T56" fmla="*/ 2147483647 w 769"/>
                <a:gd name="T57" fmla="*/ 2147483647 h 974"/>
                <a:gd name="T58" fmla="*/ 2147483647 w 769"/>
                <a:gd name="T59" fmla="*/ 2147483647 h 974"/>
                <a:gd name="T60" fmla="*/ 2147483647 w 769"/>
                <a:gd name="T61" fmla="*/ 2147483647 h 974"/>
                <a:gd name="T62" fmla="*/ 2147483647 w 769"/>
                <a:gd name="T63" fmla="*/ 2147483647 h 974"/>
                <a:gd name="T64" fmla="*/ 2147483647 w 769"/>
                <a:gd name="T65" fmla="*/ 2147483647 h 974"/>
                <a:gd name="T66" fmla="*/ 2147483647 w 769"/>
                <a:gd name="T67" fmla="*/ 2147483647 h 974"/>
                <a:gd name="T68" fmla="*/ 2147483647 w 769"/>
                <a:gd name="T69" fmla="*/ 2147483647 h 974"/>
                <a:gd name="T70" fmla="*/ 2147483647 w 769"/>
                <a:gd name="T71" fmla="*/ 2147483647 h 974"/>
                <a:gd name="T72" fmla="*/ 2147483647 w 769"/>
                <a:gd name="T73" fmla="*/ 2147483647 h 974"/>
                <a:gd name="T74" fmla="*/ 2147483647 w 769"/>
                <a:gd name="T75" fmla="*/ 2147483647 h 974"/>
                <a:gd name="T76" fmla="*/ 2147483647 w 769"/>
                <a:gd name="T77" fmla="*/ 2147483647 h 974"/>
                <a:gd name="T78" fmla="*/ 2147483647 w 769"/>
                <a:gd name="T79" fmla="*/ 2147483647 h 974"/>
                <a:gd name="T80" fmla="*/ 2147483647 w 769"/>
                <a:gd name="T81" fmla="*/ 2147483647 h 974"/>
                <a:gd name="T82" fmla="*/ 2147483647 w 769"/>
                <a:gd name="T83" fmla="*/ 2147483647 h 974"/>
                <a:gd name="T84" fmla="*/ 2147483647 w 769"/>
                <a:gd name="T85" fmla="*/ 2147483647 h 974"/>
                <a:gd name="T86" fmla="*/ 2147483647 w 769"/>
                <a:gd name="T87" fmla="*/ 2147483647 h 974"/>
                <a:gd name="T88" fmla="*/ 2147483647 w 769"/>
                <a:gd name="T89" fmla="*/ 2147483647 h 974"/>
                <a:gd name="T90" fmla="*/ 2147483647 w 769"/>
                <a:gd name="T91" fmla="*/ 2147483647 h 974"/>
                <a:gd name="T92" fmla="*/ 2147483647 w 769"/>
                <a:gd name="T93" fmla="*/ 2147483647 h 974"/>
                <a:gd name="T94" fmla="*/ 2147483647 w 769"/>
                <a:gd name="T95" fmla="*/ 2147483647 h 974"/>
                <a:gd name="T96" fmla="*/ 2147483647 w 769"/>
                <a:gd name="T97" fmla="*/ 2147483647 h 974"/>
                <a:gd name="T98" fmla="*/ 2147483647 w 769"/>
                <a:gd name="T99" fmla="*/ 2147483647 h 974"/>
                <a:gd name="T100" fmla="*/ 2147483647 w 769"/>
                <a:gd name="T101" fmla="*/ 2147483647 h 974"/>
                <a:gd name="T102" fmla="*/ 2147483647 w 769"/>
                <a:gd name="T103" fmla="*/ 2147483647 h 974"/>
                <a:gd name="T104" fmla="*/ 2147483647 w 769"/>
                <a:gd name="T105" fmla="*/ 0 h 974"/>
                <a:gd name="T106" fmla="*/ 2147483647 w 769"/>
                <a:gd name="T107" fmla="*/ 2147483647 h 974"/>
                <a:gd name="T108" fmla="*/ 2147483647 w 769"/>
                <a:gd name="T109" fmla="*/ 2147483647 h 974"/>
                <a:gd name="T110" fmla="*/ 2147483647 w 769"/>
                <a:gd name="T111" fmla="*/ 2147483647 h 974"/>
                <a:gd name="T112" fmla="*/ 2147483647 w 769"/>
                <a:gd name="T113" fmla="*/ 2147483647 h 974"/>
                <a:gd name="T114" fmla="*/ 2147483647 w 769"/>
                <a:gd name="T115" fmla="*/ 2147483647 h 974"/>
                <a:gd name="T116" fmla="*/ 2147483647 w 769"/>
                <a:gd name="T117" fmla="*/ 2147483647 h 974"/>
                <a:gd name="T118" fmla="*/ 2147483647 w 769"/>
                <a:gd name="T119" fmla="*/ 2147483647 h 974"/>
                <a:gd name="T120" fmla="*/ 2147483647 w 769"/>
                <a:gd name="T121" fmla="*/ 2147483647 h 974"/>
                <a:gd name="T122" fmla="*/ 2147483647 w 769"/>
                <a:gd name="T123" fmla="*/ 2147483647 h 974"/>
                <a:gd name="T124" fmla="*/ 2147483647 w 769"/>
                <a:gd name="T125" fmla="*/ 2147483647 h 97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69"/>
                <a:gd name="T190" fmla="*/ 0 h 974"/>
                <a:gd name="T191" fmla="*/ 769 w 769"/>
                <a:gd name="T192" fmla="*/ 974 h 97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69" h="974">
                  <a:moveTo>
                    <a:pt x="97" y="340"/>
                  </a:moveTo>
                  <a:lnTo>
                    <a:pt x="99" y="342"/>
                  </a:lnTo>
                  <a:lnTo>
                    <a:pt x="109" y="338"/>
                  </a:lnTo>
                  <a:lnTo>
                    <a:pt x="117" y="331"/>
                  </a:lnTo>
                  <a:lnTo>
                    <a:pt x="122" y="323"/>
                  </a:lnTo>
                  <a:lnTo>
                    <a:pt x="117" y="311"/>
                  </a:lnTo>
                  <a:lnTo>
                    <a:pt x="113" y="302"/>
                  </a:lnTo>
                  <a:lnTo>
                    <a:pt x="117" y="296"/>
                  </a:lnTo>
                  <a:lnTo>
                    <a:pt x="122" y="296"/>
                  </a:lnTo>
                  <a:lnTo>
                    <a:pt x="126" y="296"/>
                  </a:lnTo>
                  <a:lnTo>
                    <a:pt x="132" y="296"/>
                  </a:lnTo>
                  <a:lnTo>
                    <a:pt x="144" y="302"/>
                  </a:lnTo>
                  <a:lnTo>
                    <a:pt x="136" y="309"/>
                  </a:lnTo>
                  <a:lnTo>
                    <a:pt x="130" y="319"/>
                  </a:lnTo>
                  <a:lnTo>
                    <a:pt x="134" y="321"/>
                  </a:lnTo>
                  <a:lnTo>
                    <a:pt x="140" y="325"/>
                  </a:lnTo>
                  <a:lnTo>
                    <a:pt x="142" y="329"/>
                  </a:lnTo>
                  <a:lnTo>
                    <a:pt x="144" y="331"/>
                  </a:lnTo>
                  <a:lnTo>
                    <a:pt x="145" y="332"/>
                  </a:lnTo>
                  <a:lnTo>
                    <a:pt x="144" y="332"/>
                  </a:lnTo>
                  <a:lnTo>
                    <a:pt x="144" y="336"/>
                  </a:lnTo>
                  <a:lnTo>
                    <a:pt x="145" y="338"/>
                  </a:lnTo>
                  <a:lnTo>
                    <a:pt x="147" y="340"/>
                  </a:lnTo>
                  <a:lnTo>
                    <a:pt x="153" y="340"/>
                  </a:lnTo>
                  <a:lnTo>
                    <a:pt x="155" y="342"/>
                  </a:lnTo>
                  <a:lnTo>
                    <a:pt x="159" y="346"/>
                  </a:lnTo>
                  <a:lnTo>
                    <a:pt x="155" y="348"/>
                  </a:lnTo>
                  <a:lnTo>
                    <a:pt x="151" y="348"/>
                  </a:lnTo>
                  <a:lnTo>
                    <a:pt x="147" y="348"/>
                  </a:lnTo>
                  <a:lnTo>
                    <a:pt x="142" y="348"/>
                  </a:lnTo>
                  <a:lnTo>
                    <a:pt x="138" y="352"/>
                  </a:lnTo>
                  <a:lnTo>
                    <a:pt x="134" y="355"/>
                  </a:lnTo>
                  <a:lnTo>
                    <a:pt x="134" y="357"/>
                  </a:lnTo>
                  <a:lnTo>
                    <a:pt x="132" y="365"/>
                  </a:lnTo>
                  <a:lnTo>
                    <a:pt x="134" y="371"/>
                  </a:lnTo>
                  <a:lnTo>
                    <a:pt x="134" y="373"/>
                  </a:lnTo>
                  <a:lnTo>
                    <a:pt x="138" y="373"/>
                  </a:lnTo>
                  <a:lnTo>
                    <a:pt x="144" y="375"/>
                  </a:lnTo>
                  <a:lnTo>
                    <a:pt x="140" y="379"/>
                  </a:lnTo>
                  <a:lnTo>
                    <a:pt x="138" y="379"/>
                  </a:lnTo>
                  <a:lnTo>
                    <a:pt x="134" y="380"/>
                  </a:lnTo>
                  <a:lnTo>
                    <a:pt x="132" y="382"/>
                  </a:lnTo>
                  <a:lnTo>
                    <a:pt x="130" y="386"/>
                  </a:lnTo>
                  <a:lnTo>
                    <a:pt x="130" y="390"/>
                  </a:lnTo>
                  <a:lnTo>
                    <a:pt x="136" y="392"/>
                  </a:lnTo>
                  <a:lnTo>
                    <a:pt x="134" y="400"/>
                  </a:lnTo>
                  <a:lnTo>
                    <a:pt x="140" y="400"/>
                  </a:lnTo>
                  <a:lnTo>
                    <a:pt x="142" y="405"/>
                  </a:lnTo>
                  <a:lnTo>
                    <a:pt x="147" y="405"/>
                  </a:lnTo>
                  <a:lnTo>
                    <a:pt x="149" y="407"/>
                  </a:lnTo>
                  <a:lnTo>
                    <a:pt x="149" y="411"/>
                  </a:lnTo>
                  <a:lnTo>
                    <a:pt x="153" y="419"/>
                  </a:lnTo>
                  <a:lnTo>
                    <a:pt x="159" y="423"/>
                  </a:lnTo>
                  <a:lnTo>
                    <a:pt x="184" y="400"/>
                  </a:lnTo>
                  <a:lnTo>
                    <a:pt x="190" y="400"/>
                  </a:lnTo>
                  <a:lnTo>
                    <a:pt x="197" y="403"/>
                  </a:lnTo>
                  <a:lnTo>
                    <a:pt x="203" y="407"/>
                  </a:lnTo>
                  <a:lnTo>
                    <a:pt x="216" y="413"/>
                  </a:lnTo>
                  <a:lnTo>
                    <a:pt x="226" y="413"/>
                  </a:lnTo>
                  <a:lnTo>
                    <a:pt x="216" y="421"/>
                  </a:lnTo>
                  <a:lnTo>
                    <a:pt x="203" y="436"/>
                  </a:lnTo>
                  <a:lnTo>
                    <a:pt x="197" y="455"/>
                  </a:lnTo>
                  <a:lnTo>
                    <a:pt x="186" y="488"/>
                  </a:lnTo>
                  <a:lnTo>
                    <a:pt x="182" y="490"/>
                  </a:lnTo>
                  <a:lnTo>
                    <a:pt x="182" y="503"/>
                  </a:lnTo>
                  <a:lnTo>
                    <a:pt x="182" y="515"/>
                  </a:lnTo>
                  <a:lnTo>
                    <a:pt x="178" y="522"/>
                  </a:lnTo>
                  <a:lnTo>
                    <a:pt x="176" y="526"/>
                  </a:lnTo>
                  <a:lnTo>
                    <a:pt x="172" y="532"/>
                  </a:lnTo>
                  <a:lnTo>
                    <a:pt x="172" y="540"/>
                  </a:lnTo>
                  <a:lnTo>
                    <a:pt x="182" y="546"/>
                  </a:lnTo>
                  <a:lnTo>
                    <a:pt x="186" y="547"/>
                  </a:lnTo>
                  <a:lnTo>
                    <a:pt x="191" y="546"/>
                  </a:lnTo>
                  <a:lnTo>
                    <a:pt x="199" y="555"/>
                  </a:lnTo>
                  <a:lnTo>
                    <a:pt x="209" y="559"/>
                  </a:lnTo>
                  <a:lnTo>
                    <a:pt x="215" y="557"/>
                  </a:lnTo>
                  <a:lnTo>
                    <a:pt x="230" y="559"/>
                  </a:lnTo>
                  <a:lnTo>
                    <a:pt x="239" y="563"/>
                  </a:lnTo>
                  <a:lnTo>
                    <a:pt x="228" y="570"/>
                  </a:lnTo>
                  <a:lnTo>
                    <a:pt x="224" y="574"/>
                  </a:lnTo>
                  <a:lnTo>
                    <a:pt x="220" y="574"/>
                  </a:lnTo>
                  <a:lnTo>
                    <a:pt x="213" y="574"/>
                  </a:lnTo>
                  <a:lnTo>
                    <a:pt x="211" y="576"/>
                  </a:lnTo>
                  <a:lnTo>
                    <a:pt x="205" y="576"/>
                  </a:lnTo>
                  <a:lnTo>
                    <a:pt x="203" y="578"/>
                  </a:lnTo>
                  <a:lnTo>
                    <a:pt x="199" y="582"/>
                  </a:lnTo>
                  <a:lnTo>
                    <a:pt x="195" y="586"/>
                  </a:lnTo>
                  <a:lnTo>
                    <a:pt x="197" y="592"/>
                  </a:lnTo>
                  <a:lnTo>
                    <a:pt x="199" y="592"/>
                  </a:lnTo>
                  <a:lnTo>
                    <a:pt x="201" y="595"/>
                  </a:lnTo>
                  <a:lnTo>
                    <a:pt x="199" y="597"/>
                  </a:lnTo>
                  <a:lnTo>
                    <a:pt x="195" y="603"/>
                  </a:lnTo>
                  <a:lnTo>
                    <a:pt x="195" y="607"/>
                  </a:lnTo>
                  <a:lnTo>
                    <a:pt x="190" y="615"/>
                  </a:lnTo>
                  <a:lnTo>
                    <a:pt x="190" y="620"/>
                  </a:lnTo>
                  <a:lnTo>
                    <a:pt x="184" y="624"/>
                  </a:lnTo>
                  <a:lnTo>
                    <a:pt x="178" y="628"/>
                  </a:lnTo>
                  <a:lnTo>
                    <a:pt x="176" y="641"/>
                  </a:lnTo>
                  <a:lnTo>
                    <a:pt x="170" y="651"/>
                  </a:lnTo>
                  <a:lnTo>
                    <a:pt x="172" y="657"/>
                  </a:lnTo>
                  <a:lnTo>
                    <a:pt x="176" y="661"/>
                  </a:lnTo>
                  <a:lnTo>
                    <a:pt x="178" y="665"/>
                  </a:lnTo>
                  <a:lnTo>
                    <a:pt x="182" y="666"/>
                  </a:lnTo>
                  <a:lnTo>
                    <a:pt x="182" y="668"/>
                  </a:lnTo>
                  <a:lnTo>
                    <a:pt x="188" y="670"/>
                  </a:lnTo>
                  <a:lnTo>
                    <a:pt x="191" y="672"/>
                  </a:lnTo>
                  <a:lnTo>
                    <a:pt x="199" y="678"/>
                  </a:lnTo>
                  <a:lnTo>
                    <a:pt x="213" y="695"/>
                  </a:lnTo>
                  <a:lnTo>
                    <a:pt x="215" y="695"/>
                  </a:lnTo>
                  <a:lnTo>
                    <a:pt x="216" y="699"/>
                  </a:lnTo>
                  <a:lnTo>
                    <a:pt x="218" y="703"/>
                  </a:lnTo>
                  <a:lnTo>
                    <a:pt x="222" y="703"/>
                  </a:lnTo>
                  <a:lnTo>
                    <a:pt x="224" y="695"/>
                  </a:lnTo>
                  <a:lnTo>
                    <a:pt x="232" y="693"/>
                  </a:lnTo>
                  <a:lnTo>
                    <a:pt x="238" y="691"/>
                  </a:lnTo>
                  <a:lnTo>
                    <a:pt x="245" y="691"/>
                  </a:lnTo>
                  <a:lnTo>
                    <a:pt x="249" y="697"/>
                  </a:lnTo>
                  <a:lnTo>
                    <a:pt x="249" y="705"/>
                  </a:lnTo>
                  <a:lnTo>
                    <a:pt x="255" y="701"/>
                  </a:lnTo>
                  <a:lnTo>
                    <a:pt x="257" y="701"/>
                  </a:lnTo>
                  <a:lnTo>
                    <a:pt x="259" y="705"/>
                  </a:lnTo>
                  <a:lnTo>
                    <a:pt x="261" y="712"/>
                  </a:lnTo>
                  <a:lnTo>
                    <a:pt x="270" y="714"/>
                  </a:lnTo>
                  <a:lnTo>
                    <a:pt x="266" y="716"/>
                  </a:lnTo>
                  <a:lnTo>
                    <a:pt x="266" y="722"/>
                  </a:lnTo>
                  <a:lnTo>
                    <a:pt x="268" y="722"/>
                  </a:lnTo>
                  <a:lnTo>
                    <a:pt x="286" y="722"/>
                  </a:lnTo>
                  <a:lnTo>
                    <a:pt x="286" y="718"/>
                  </a:lnTo>
                  <a:lnTo>
                    <a:pt x="282" y="711"/>
                  </a:lnTo>
                  <a:lnTo>
                    <a:pt x="282" y="705"/>
                  </a:lnTo>
                  <a:lnTo>
                    <a:pt x="282" y="695"/>
                  </a:lnTo>
                  <a:lnTo>
                    <a:pt x="280" y="691"/>
                  </a:lnTo>
                  <a:lnTo>
                    <a:pt x="282" y="684"/>
                  </a:lnTo>
                  <a:lnTo>
                    <a:pt x="287" y="678"/>
                  </a:lnTo>
                  <a:lnTo>
                    <a:pt x="293" y="684"/>
                  </a:lnTo>
                  <a:lnTo>
                    <a:pt x="297" y="684"/>
                  </a:lnTo>
                  <a:lnTo>
                    <a:pt x="309" y="689"/>
                  </a:lnTo>
                  <a:lnTo>
                    <a:pt x="312" y="691"/>
                  </a:lnTo>
                  <a:lnTo>
                    <a:pt x="312" y="695"/>
                  </a:lnTo>
                  <a:lnTo>
                    <a:pt x="316" y="695"/>
                  </a:lnTo>
                  <a:lnTo>
                    <a:pt x="318" y="699"/>
                  </a:lnTo>
                  <a:lnTo>
                    <a:pt x="318" y="703"/>
                  </a:lnTo>
                  <a:lnTo>
                    <a:pt x="318" y="705"/>
                  </a:lnTo>
                  <a:lnTo>
                    <a:pt x="322" y="714"/>
                  </a:lnTo>
                  <a:lnTo>
                    <a:pt x="328" y="716"/>
                  </a:lnTo>
                  <a:lnTo>
                    <a:pt x="332" y="722"/>
                  </a:lnTo>
                  <a:lnTo>
                    <a:pt x="334" y="728"/>
                  </a:lnTo>
                  <a:lnTo>
                    <a:pt x="337" y="736"/>
                  </a:lnTo>
                  <a:lnTo>
                    <a:pt x="339" y="741"/>
                  </a:lnTo>
                  <a:lnTo>
                    <a:pt x="341" y="749"/>
                  </a:lnTo>
                  <a:lnTo>
                    <a:pt x="341" y="753"/>
                  </a:lnTo>
                  <a:lnTo>
                    <a:pt x="345" y="759"/>
                  </a:lnTo>
                  <a:lnTo>
                    <a:pt x="355" y="768"/>
                  </a:lnTo>
                  <a:lnTo>
                    <a:pt x="368" y="772"/>
                  </a:lnTo>
                  <a:lnTo>
                    <a:pt x="378" y="772"/>
                  </a:lnTo>
                  <a:lnTo>
                    <a:pt x="395" y="762"/>
                  </a:lnTo>
                  <a:lnTo>
                    <a:pt x="406" y="757"/>
                  </a:lnTo>
                  <a:lnTo>
                    <a:pt x="412" y="762"/>
                  </a:lnTo>
                  <a:lnTo>
                    <a:pt x="410" y="774"/>
                  </a:lnTo>
                  <a:lnTo>
                    <a:pt x="412" y="778"/>
                  </a:lnTo>
                  <a:lnTo>
                    <a:pt x="412" y="785"/>
                  </a:lnTo>
                  <a:lnTo>
                    <a:pt x="412" y="789"/>
                  </a:lnTo>
                  <a:lnTo>
                    <a:pt x="416" y="795"/>
                  </a:lnTo>
                  <a:lnTo>
                    <a:pt x="420" y="797"/>
                  </a:lnTo>
                  <a:lnTo>
                    <a:pt x="414" y="805"/>
                  </a:lnTo>
                  <a:lnTo>
                    <a:pt x="408" y="805"/>
                  </a:lnTo>
                  <a:lnTo>
                    <a:pt x="408" y="816"/>
                  </a:lnTo>
                  <a:lnTo>
                    <a:pt x="401" y="826"/>
                  </a:lnTo>
                  <a:lnTo>
                    <a:pt x="395" y="831"/>
                  </a:lnTo>
                  <a:lnTo>
                    <a:pt x="395" y="837"/>
                  </a:lnTo>
                  <a:lnTo>
                    <a:pt x="397" y="843"/>
                  </a:lnTo>
                  <a:lnTo>
                    <a:pt x="403" y="847"/>
                  </a:lnTo>
                  <a:lnTo>
                    <a:pt x="406" y="849"/>
                  </a:lnTo>
                  <a:lnTo>
                    <a:pt x="410" y="853"/>
                  </a:lnTo>
                  <a:lnTo>
                    <a:pt x="406" y="860"/>
                  </a:lnTo>
                  <a:lnTo>
                    <a:pt x="412" y="864"/>
                  </a:lnTo>
                  <a:lnTo>
                    <a:pt x="416" y="866"/>
                  </a:lnTo>
                  <a:lnTo>
                    <a:pt x="422" y="872"/>
                  </a:lnTo>
                  <a:lnTo>
                    <a:pt x="429" y="878"/>
                  </a:lnTo>
                  <a:lnTo>
                    <a:pt x="454" y="878"/>
                  </a:lnTo>
                  <a:lnTo>
                    <a:pt x="464" y="872"/>
                  </a:lnTo>
                  <a:lnTo>
                    <a:pt x="479" y="860"/>
                  </a:lnTo>
                  <a:lnTo>
                    <a:pt x="499" y="853"/>
                  </a:lnTo>
                  <a:lnTo>
                    <a:pt x="502" y="853"/>
                  </a:lnTo>
                  <a:lnTo>
                    <a:pt x="500" y="856"/>
                  </a:lnTo>
                  <a:lnTo>
                    <a:pt x="499" y="862"/>
                  </a:lnTo>
                  <a:lnTo>
                    <a:pt x="502" y="872"/>
                  </a:lnTo>
                  <a:lnTo>
                    <a:pt x="506" y="879"/>
                  </a:lnTo>
                  <a:lnTo>
                    <a:pt x="516" y="881"/>
                  </a:lnTo>
                  <a:lnTo>
                    <a:pt x="520" y="889"/>
                  </a:lnTo>
                  <a:lnTo>
                    <a:pt x="520" y="901"/>
                  </a:lnTo>
                  <a:lnTo>
                    <a:pt x="529" y="912"/>
                  </a:lnTo>
                  <a:lnTo>
                    <a:pt x="539" y="916"/>
                  </a:lnTo>
                  <a:lnTo>
                    <a:pt x="541" y="920"/>
                  </a:lnTo>
                  <a:lnTo>
                    <a:pt x="545" y="926"/>
                  </a:lnTo>
                  <a:lnTo>
                    <a:pt x="554" y="941"/>
                  </a:lnTo>
                  <a:lnTo>
                    <a:pt x="573" y="945"/>
                  </a:lnTo>
                  <a:lnTo>
                    <a:pt x="595" y="947"/>
                  </a:lnTo>
                  <a:lnTo>
                    <a:pt x="623" y="939"/>
                  </a:lnTo>
                  <a:lnTo>
                    <a:pt x="644" y="939"/>
                  </a:lnTo>
                  <a:lnTo>
                    <a:pt x="658" y="943"/>
                  </a:lnTo>
                  <a:lnTo>
                    <a:pt x="666" y="949"/>
                  </a:lnTo>
                  <a:lnTo>
                    <a:pt x="673" y="956"/>
                  </a:lnTo>
                  <a:lnTo>
                    <a:pt x="712" y="974"/>
                  </a:lnTo>
                  <a:lnTo>
                    <a:pt x="733" y="952"/>
                  </a:lnTo>
                  <a:lnTo>
                    <a:pt x="746" y="952"/>
                  </a:lnTo>
                  <a:lnTo>
                    <a:pt x="752" y="950"/>
                  </a:lnTo>
                  <a:lnTo>
                    <a:pt x="767" y="933"/>
                  </a:lnTo>
                  <a:lnTo>
                    <a:pt x="761" y="926"/>
                  </a:lnTo>
                  <a:lnTo>
                    <a:pt x="760" y="912"/>
                  </a:lnTo>
                  <a:lnTo>
                    <a:pt x="763" y="908"/>
                  </a:lnTo>
                  <a:lnTo>
                    <a:pt x="769" y="901"/>
                  </a:lnTo>
                  <a:lnTo>
                    <a:pt x="767" y="889"/>
                  </a:lnTo>
                  <a:lnTo>
                    <a:pt x="758" y="887"/>
                  </a:lnTo>
                  <a:lnTo>
                    <a:pt x="748" y="879"/>
                  </a:lnTo>
                  <a:lnTo>
                    <a:pt x="744" y="874"/>
                  </a:lnTo>
                  <a:lnTo>
                    <a:pt x="733" y="864"/>
                  </a:lnTo>
                  <a:lnTo>
                    <a:pt x="725" y="856"/>
                  </a:lnTo>
                  <a:lnTo>
                    <a:pt x="719" y="862"/>
                  </a:lnTo>
                  <a:lnTo>
                    <a:pt x="715" y="858"/>
                  </a:lnTo>
                  <a:lnTo>
                    <a:pt x="721" y="851"/>
                  </a:lnTo>
                  <a:lnTo>
                    <a:pt x="717" y="841"/>
                  </a:lnTo>
                  <a:lnTo>
                    <a:pt x="710" y="839"/>
                  </a:lnTo>
                  <a:lnTo>
                    <a:pt x="702" y="841"/>
                  </a:lnTo>
                  <a:lnTo>
                    <a:pt x="698" y="830"/>
                  </a:lnTo>
                  <a:lnTo>
                    <a:pt x="700" y="820"/>
                  </a:lnTo>
                  <a:lnTo>
                    <a:pt x="702" y="814"/>
                  </a:lnTo>
                  <a:lnTo>
                    <a:pt x="698" y="808"/>
                  </a:lnTo>
                  <a:lnTo>
                    <a:pt x="698" y="787"/>
                  </a:lnTo>
                  <a:lnTo>
                    <a:pt x="694" y="778"/>
                  </a:lnTo>
                  <a:lnTo>
                    <a:pt x="696" y="774"/>
                  </a:lnTo>
                  <a:lnTo>
                    <a:pt x="694" y="774"/>
                  </a:lnTo>
                  <a:lnTo>
                    <a:pt x="690" y="774"/>
                  </a:lnTo>
                  <a:lnTo>
                    <a:pt x="675" y="778"/>
                  </a:lnTo>
                  <a:lnTo>
                    <a:pt x="669" y="778"/>
                  </a:lnTo>
                  <a:lnTo>
                    <a:pt x="664" y="780"/>
                  </a:lnTo>
                  <a:lnTo>
                    <a:pt x="660" y="780"/>
                  </a:lnTo>
                  <a:lnTo>
                    <a:pt x="654" y="780"/>
                  </a:lnTo>
                  <a:lnTo>
                    <a:pt x="648" y="780"/>
                  </a:lnTo>
                  <a:lnTo>
                    <a:pt x="648" y="782"/>
                  </a:lnTo>
                  <a:lnTo>
                    <a:pt x="646" y="782"/>
                  </a:lnTo>
                  <a:lnTo>
                    <a:pt x="644" y="782"/>
                  </a:lnTo>
                  <a:lnTo>
                    <a:pt x="642" y="782"/>
                  </a:lnTo>
                  <a:lnTo>
                    <a:pt x="639" y="782"/>
                  </a:lnTo>
                  <a:lnTo>
                    <a:pt x="633" y="782"/>
                  </a:lnTo>
                  <a:lnTo>
                    <a:pt x="629" y="780"/>
                  </a:lnTo>
                  <a:lnTo>
                    <a:pt x="627" y="780"/>
                  </a:lnTo>
                  <a:lnTo>
                    <a:pt x="619" y="774"/>
                  </a:lnTo>
                  <a:lnTo>
                    <a:pt x="616" y="768"/>
                  </a:lnTo>
                  <a:lnTo>
                    <a:pt x="614" y="762"/>
                  </a:lnTo>
                  <a:lnTo>
                    <a:pt x="614" y="760"/>
                  </a:lnTo>
                  <a:lnTo>
                    <a:pt x="614" y="759"/>
                  </a:lnTo>
                  <a:lnTo>
                    <a:pt x="616" y="757"/>
                  </a:lnTo>
                  <a:lnTo>
                    <a:pt x="614" y="757"/>
                  </a:lnTo>
                  <a:lnTo>
                    <a:pt x="612" y="755"/>
                  </a:lnTo>
                  <a:lnTo>
                    <a:pt x="608" y="747"/>
                  </a:lnTo>
                  <a:lnTo>
                    <a:pt x="606" y="745"/>
                  </a:lnTo>
                  <a:lnTo>
                    <a:pt x="604" y="745"/>
                  </a:lnTo>
                  <a:lnTo>
                    <a:pt x="600" y="743"/>
                  </a:lnTo>
                  <a:lnTo>
                    <a:pt x="598" y="739"/>
                  </a:lnTo>
                  <a:lnTo>
                    <a:pt x="596" y="736"/>
                  </a:lnTo>
                  <a:lnTo>
                    <a:pt x="596" y="734"/>
                  </a:lnTo>
                  <a:lnTo>
                    <a:pt x="595" y="732"/>
                  </a:lnTo>
                  <a:lnTo>
                    <a:pt x="593" y="730"/>
                  </a:lnTo>
                  <a:lnTo>
                    <a:pt x="591" y="722"/>
                  </a:lnTo>
                  <a:lnTo>
                    <a:pt x="591" y="720"/>
                  </a:lnTo>
                  <a:lnTo>
                    <a:pt x="589" y="714"/>
                  </a:lnTo>
                  <a:lnTo>
                    <a:pt x="589" y="712"/>
                  </a:lnTo>
                  <a:lnTo>
                    <a:pt x="587" y="712"/>
                  </a:lnTo>
                  <a:lnTo>
                    <a:pt x="579" y="711"/>
                  </a:lnTo>
                  <a:lnTo>
                    <a:pt x="577" y="711"/>
                  </a:lnTo>
                  <a:lnTo>
                    <a:pt x="575" y="711"/>
                  </a:lnTo>
                  <a:lnTo>
                    <a:pt x="573" y="711"/>
                  </a:lnTo>
                  <a:lnTo>
                    <a:pt x="571" y="711"/>
                  </a:lnTo>
                  <a:lnTo>
                    <a:pt x="566" y="709"/>
                  </a:lnTo>
                  <a:lnTo>
                    <a:pt x="562" y="707"/>
                  </a:lnTo>
                  <a:lnTo>
                    <a:pt x="560" y="707"/>
                  </a:lnTo>
                  <a:lnTo>
                    <a:pt x="558" y="707"/>
                  </a:lnTo>
                  <a:lnTo>
                    <a:pt x="556" y="705"/>
                  </a:lnTo>
                  <a:lnTo>
                    <a:pt x="552" y="705"/>
                  </a:lnTo>
                  <a:lnTo>
                    <a:pt x="548" y="703"/>
                  </a:lnTo>
                  <a:lnTo>
                    <a:pt x="548" y="701"/>
                  </a:lnTo>
                  <a:lnTo>
                    <a:pt x="548" y="699"/>
                  </a:lnTo>
                  <a:lnTo>
                    <a:pt x="547" y="697"/>
                  </a:lnTo>
                  <a:lnTo>
                    <a:pt x="547" y="695"/>
                  </a:lnTo>
                  <a:lnTo>
                    <a:pt x="545" y="695"/>
                  </a:lnTo>
                  <a:lnTo>
                    <a:pt x="545" y="693"/>
                  </a:lnTo>
                  <a:lnTo>
                    <a:pt x="545" y="691"/>
                  </a:lnTo>
                  <a:lnTo>
                    <a:pt x="543" y="691"/>
                  </a:lnTo>
                  <a:lnTo>
                    <a:pt x="541" y="691"/>
                  </a:lnTo>
                  <a:lnTo>
                    <a:pt x="539" y="689"/>
                  </a:lnTo>
                  <a:lnTo>
                    <a:pt x="537" y="688"/>
                  </a:lnTo>
                  <a:lnTo>
                    <a:pt x="535" y="686"/>
                  </a:lnTo>
                  <a:lnTo>
                    <a:pt x="533" y="684"/>
                  </a:lnTo>
                  <a:lnTo>
                    <a:pt x="529" y="682"/>
                  </a:lnTo>
                  <a:lnTo>
                    <a:pt x="527" y="680"/>
                  </a:lnTo>
                  <a:lnTo>
                    <a:pt x="525" y="678"/>
                  </a:lnTo>
                  <a:lnTo>
                    <a:pt x="523" y="678"/>
                  </a:lnTo>
                  <a:lnTo>
                    <a:pt x="522" y="678"/>
                  </a:lnTo>
                  <a:lnTo>
                    <a:pt x="518" y="678"/>
                  </a:lnTo>
                  <a:lnTo>
                    <a:pt x="516" y="678"/>
                  </a:lnTo>
                  <a:lnTo>
                    <a:pt x="514" y="678"/>
                  </a:lnTo>
                  <a:lnTo>
                    <a:pt x="510" y="678"/>
                  </a:lnTo>
                  <a:lnTo>
                    <a:pt x="506" y="676"/>
                  </a:lnTo>
                  <a:lnTo>
                    <a:pt x="495" y="676"/>
                  </a:lnTo>
                  <a:lnTo>
                    <a:pt x="491" y="676"/>
                  </a:lnTo>
                  <a:lnTo>
                    <a:pt x="487" y="676"/>
                  </a:lnTo>
                  <a:lnTo>
                    <a:pt x="483" y="676"/>
                  </a:lnTo>
                  <a:lnTo>
                    <a:pt x="481" y="676"/>
                  </a:lnTo>
                  <a:lnTo>
                    <a:pt x="474" y="674"/>
                  </a:lnTo>
                  <a:lnTo>
                    <a:pt x="470" y="674"/>
                  </a:lnTo>
                  <a:lnTo>
                    <a:pt x="468" y="674"/>
                  </a:lnTo>
                  <a:lnTo>
                    <a:pt x="464" y="672"/>
                  </a:lnTo>
                  <a:lnTo>
                    <a:pt x="460" y="672"/>
                  </a:lnTo>
                  <a:lnTo>
                    <a:pt x="452" y="670"/>
                  </a:lnTo>
                  <a:lnTo>
                    <a:pt x="451" y="670"/>
                  </a:lnTo>
                  <a:lnTo>
                    <a:pt x="445" y="666"/>
                  </a:lnTo>
                  <a:lnTo>
                    <a:pt x="443" y="665"/>
                  </a:lnTo>
                  <a:lnTo>
                    <a:pt x="441" y="663"/>
                  </a:lnTo>
                  <a:lnTo>
                    <a:pt x="439" y="657"/>
                  </a:lnTo>
                  <a:lnTo>
                    <a:pt x="437" y="657"/>
                  </a:lnTo>
                  <a:lnTo>
                    <a:pt x="431" y="655"/>
                  </a:lnTo>
                  <a:lnTo>
                    <a:pt x="429" y="655"/>
                  </a:lnTo>
                  <a:lnTo>
                    <a:pt x="422" y="651"/>
                  </a:lnTo>
                  <a:lnTo>
                    <a:pt x="416" y="649"/>
                  </a:lnTo>
                  <a:lnTo>
                    <a:pt x="414" y="647"/>
                  </a:lnTo>
                  <a:lnTo>
                    <a:pt x="408" y="641"/>
                  </a:lnTo>
                  <a:lnTo>
                    <a:pt x="406" y="640"/>
                  </a:lnTo>
                  <a:lnTo>
                    <a:pt x="405" y="640"/>
                  </a:lnTo>
                  <a:lnTo>
                    <a:pt x="405" y="638"/>
                  </a:lnTo>
                  <a:lnTo>
                    <a:pt x="406" y="636"/>
                  </a:lnTo>
                  <a:lnTo>
                    <a:pt x="405" y="634"/>
                  </a:lnTo>
                  <a:lnTo>
                    <a:pt x="405" y="632"/>
                  </a:lnTo>
                  <a:lnTo>
                    <a:pt x="405" y="628"/>
                  </a:lnTo>
                  <a:lnTo>
                    <a:pt x="405" y="622"/>
                  </a:lnTo>
                  <a:lnTo>
                    <a:pt x="405" y="618"/>
                  </a:lnTo>
                  <a:lnTo>
                    <a:pt x="405" y="617"/>
                  </a:lnTo>
                  <a:lnTo>
                    <a:pt x="405" y="613"/>
                  </a:lnTo>
                  <a:lnTo>
                    <a:pt x="405" y="611"/>
                  </a:lnTo>
                  <a:lnTo>
                    <a:pt x="403" y="611"/>
                  </a:lnTo>
                  <a:lnTo>
                    <a:pt x="395" y="609"/>
                  </a:lnTo>
                  <a:lnTo>
                    <a:pt x="389" y="609"/>
                  </a:lnTo>
                  <a:lnTo>
                    <a:pt x="387" y="609"/>
                  </a:lnTo>
                  <a:lnTo>
                    <a:pt x="385" y="607"/>
                  </a:lnTo>
                  <a:lnTo>
                    <a:pt x="385" y="605"/>
                  </a:lnTo>
                  <a:lnTo>
                    <a:pt x="383" y="603"/>
                  </a:lnTo>
                  <a:lnTo>
                    <a:pt x="383" y="601"/>
                  </a:lnTo>
                  <a:lnTo>
                    <a:pt x="383" y="599"/>
                  </a:lnTo>
                  <a:lnTo>
                    <a:pt x="383" y="595"/>
                  </a:lnTo>
                  <a:lnTo>
                    <a:pt x="385" y="593"/>
                  </a:lnTo>
                  <a:lnTo>
                    <a:pt x="381" y="592"/>
                  </a:lnTo>
                  <a:lnTo>
                    <a:pt x="381" y="590"/>
                  </a:lnTo>
                  <a:lnTo>
                    <a:pt x="380" y="588"/>
                  </a:lnTo>
                  <a:lnTo>
                    <a:pt x="380" y="586"/>
                  </a:lnTo>
                  <a:lnTo>
                    <a:pt x="380" y="584"/>
                  </a:lnTo>
                  <a:lnTo>
                    <a:pt x="381" y="582"/>
                  </a:lnTo>
                  <a:lnTo>
                    <a:pt x="380" y="580"/>
                  </a:lnTo>
                  <a:lnTo>
                    <a:pt x="378" y="582"/>
                  </a:lnTo>
                  <a:lnTo>
                    <a:pt x="376" y="582"/>
                  </a:lnTo>
                  <a:lnTo>
                    <a:pt x="374" y="582"/>
                  </a:lnTo>
                  <a:lnTo>
                    <a:pt x="374" y="580"/>
                  </a:lnTo>
                  <a:lnTo>
                    <a:pt x="372" y="580"/>
                  </a:lnTo>
                  <a:lnTo>
                    <a:pt x="372" y="578"/>
                  </a:lnTo>
                  <a:lnTo>
                    <a:pt x="372" y="576"/>
                  </a:lnTo>
                  <a:lnTo>
                    <a:pt x="364" y="572"/>
                  </a:lnTo>
                  <a:lnTo>
                    <a:pt x="362" y="572"/>
                  </a:lnTo>
                  <a:lnTo>
                    <a:pt x="357" y="567"/>
                  </a:lnTo>
                  <a:lnTo>
                    <a:pt x="355" y="565"/>
                  </a:lnTo>
                  <a:lnTo>
                    <a:pt x="353" y="559"/>
                  </a:lnTo>
                  <a:lnTo>
                    <a:pt x="353" y="557"/>
                  </a:lnTo>
                  <a:lnTo>
                    <a:pt x="353" y="553"/>
                  </a:lnTo>
                  <a:lnTo>
                    <a:pt x="353" y="549"/>
                  </a:lnTo>
                  <a:lnTo>
                    <a:pt x="351" y="546"/>
                  </a:lnTo>
                  <a:lnTo>
                    <a:pt x="351" y="544"/>
                  </a:lnTo>
                  <a:lnTo>
                    <a:pt x="351" y="542"/>
                  </a:lnTo>
                  <a:lnTo>
                    <a:pt x="353" y="540"/>
                  </a:lnTo>
                  <a:lnTo>
                    <a:pt x="353" y="538"/>
                  </a:lnTo>
                  <a:lnTo>
                    <a:pt x="351" y="534"/>
                  </a:lnTo>
                  <a:lnTo>
                    <a:pt x="351" y="532"/>
                  </a:lnTo>
                  <a:lnTo>
                    <a:pt x="351" y="530"/>
                  </a:lnTo>
                  <a:lnTo>
                    <a:pt x="345" y="522"/>
                  </a:lnTo>
                  <a:lnTo>
                    <a:pt x="345" y="521"/>
                  </a:lnTo>
                  <a:lnTo>
                    <a:pt x="345" y="519"/>
                  </a:lnTo>
                  <a:lnTo>
                    <a:pt x="345" y="517"/>
                  </a:lnTo>
                  <a:lnTo>
                    <a:pt x="345" y="513"/>
                  </a:lnTo>
                  <a:lnTo>
                    <a:pt x="345" y="511"/>
                  </a:lnTo>
                  <a:lnTo>
                    <a:pt x="343" y="507"/>
                  </a:lnTo>
                  <a:lnTo>
                    <a:pt x="343" y="505"/>
                  </a:lnTo>
                  <a:lnTo>
                    <a:pt x="343" y="503"/>
                  </a:lnTo>
                  <a:lnTo>
                    <a:pt x="341" y="505"/>
                  </a:lnTo>
                  <a:lnTo>
                    <a:pt x="341" y="507"/>
                  </a:lnTo>
                  <a:lnTo>
                    <a:pt x="341" y="505"/>
                  </a:lnTo>
                  <a:lnTo>
                    <a:pt x="341" y="503"/>
                  </a:lnTo>
                  <a:lnTo>
                    <a:pt x="343" y="503"/>
                  </a:lnTo>
                  <a:lnTo>
                    <a:pt x="343" y="501"/>
                  </a:lnTo>
                  <a:lnTo>
                    <a:pt x="343" y="499"/>
                  </a:lnTo>
                  <a:lnTo>
                    <a:pt x="343" y="498"/>
                  </a:lnTo>
                  <a:lnTo>
                    <a:pt x="343" y="494"/>
                  </a:lnTo>
                  <a:lnTo>
                    <a:pt x="343" y="492"/>
                  </a:lnTo>
                  <a:lnTo>
                    <a:pt x="343" y="490"/>
                  </a:lnTo>
                  <a:lnTo>
                    <a:pt x="341" y="490"/>
                  </a:lnTo>
                  <a:lnTo>
                    <a:pt x="343" y="490"/>
                  </a:lnTo>
                  <a:lnTo>
                    <a:pt x="343" y="488"/>
                  </a:lnTo>
                  <a:lnTo>
                    <a:pt x="341" y="488"/>
                  </a:lnTo>
                  <a:lnTo>
                    <a:pt x="341" y="486"/>
                  </a:lnTo>
                  <a:lnTo>
                    <a:pt x="341" y="484"/>
                  </a:lnTo>
                  <a:lnTo>
                    <a:pt x="341" y="482"/>
                  </a:lnTo>
                  <a:lnTo>
                    <a:pt x="339" y="480"/>
                  </a:lnTo>
                  <a:lnTo>
                    <a:pt x="339" y="476"/>
                  </a:lnTo>
                  <a:lnTo>
                    <a:pt x="339" y="474"/>
                  </a:lnTo>
                  <a:lnTo>
                    <a:pt x="337" y="473"/>
                  </a:lnTo>
                  <a:lnTo>
                    <a:pt x="337" y="471"/>
                  </a:lnTo>
                  <a:lnTo>
                    <a:pt x="337" y="469"/>
                  </a:lnTo>
                  <a:lnTo>
                    <a:pt x="334" y="467"/>
                  </a:lnTo>
                  <a:lnTo>
                    <a:pt x="332" y="465"/>
                  </a:lnTo>
                  <a:lnTo>
                    <a:pt x="330" y="461"/>
                  </a:lnTo>
                  <a:lnTo>
                    <a:pt x="326" y="455"/>
                  </a:lnTo>
                  <a:lnTo>
                    <a:pt x="324" y="453"/>
                  </a:lnTo>
                  <a:lnTo>
                    <a:pt x="320" y="450"/>
                  </a:lnTo>
                  <a:lnTo>
                    <a:pt x="320" y="448"/>
                  </a:lnTo>
                  <a:lnTo>
                    <a:pt x="320" y="444"/>
                  </a:lnTo>
                  <a:lnTo>
                    <a:pt x="318" y="442"/>
                  </a:lnTo>
                  <a:lnTo>
                    <a:pt x="316" y="438"/>
                  </a:lnTo>
                  <a:lnTo>
                    <a:pt x="307" y="425"/>
                  </a:lnTo>
                  <a:lnTo>
                    <a:pt x="303" y="421"/>
                  </a:lnTo>
                  <a:lnTo>
                    <a:pt x="301" y="419"/>
                  </a:lnTo>
                  <a:lnTo>
                    <a:pt x="301" y="415"/>
                  </a:lnTo>
                  <a:lnTo>
                    <a:pt x="299" y="413"/>
                  </a:lnTo>
                  <a:lnTo>
                    <a:pt x="295" y="411"/>
                  </a:lnTo>
                  <a:lnTo>
                    <a:pt x="293" y="405"/>
                  </a:lnTo>
                  <a:lnTo>
                    <a:pt x="291" y="403"/>
                  </a:lnTo>
                  <a:lnTo>
                    <a:pt x="289" y="402"/>
                  </a:lnTo>
                  <a:lnTo>
                    <a:pt x="287" y="400"/>
                  </a:lnTo>
                  <a:lnTo>
                    <a:pt x="280" y="388"/>
                  </a:lnTo>
                  <a:lnTo>
                    <a:pt x="278" y="386"/>
                  </a:lnTo>
                  <a:lnTo>
                    <a:pt x="276" y="384"/>
                  </a:lnTo>
                  <a:lnTo>
                    <a:pt x="276" y="382"/>
                  </a:lnTo>
                  <a:lnTo>
                    <a:pt x="272" y="380"/>
                  </a:lnTo>
                  <a:lnTo>
                    <a:pt x="270" y="377"/>
                  </a:lnTo>
                  <a:lnTo>
                    <a:pt x="268" y="373"/>
                  </a:lnTo>
                  <a:lnTo>
                    <a:pt x="264" y="367"/>
                  </a:lnTo>
                  <a:lnTo>
                    <a:pt x="261" y="361"/>
                  </a:lnTo>
                  <a:lnTo>
                    <a:pt x="259" y="357"/>
                  </a:lnTo>
                  <a:lnTo>
                    <a:pt x="257" y="357"/>
                  </a:lnTo>
                  <a:lnTo>
                    <a:pt x="255" y="355"/>
                  </a:lnTo>
                  <a:lnTo>
                    <a:pt x="253" y="355"/>
                  </a:lnTo>
                  <a:lnTo>
                    <a:pt x="249" y="350"/>
                  </a:lnTo>
                  <a:lnTo>
                    <a:pt x="247" y="348"/>
                  </a:lnTo>
                  <a:lnTo>
                    <a:pt x="247" y="344"/>
                  </a:lnTo>
                  <a:lnTo>
                    <a:pt x="245" y="342"/>
                  </a:lnTo>
                  <a:lnTo>
                    <a:pt x="239" y="334"/>
                  </a:lnTo>
                  <a:lnTo>
                    <a:pt x="236" y="331"/>
                  </a:lnTo>
                  <a:lnTo>
                    <a:pt x="234" y="329"/>
                  </a:lnTo>
                  <a:lnTo>
                    <a:pt x="234" y="327"/>
                  </a:lnTo>
                  <a:lnTo>
                    <a:pt x="232" y="325"/>
                  </a:lnTo>
                  <a:lnTo>
                    <a:pt x="232" y="323"/>
                  </a:lnTo>
                  <a:lnTo>
                    <a:pt x="230" y="319"/>
                  </a:lnTo>
                  <a:lnTo>
                    <a:pt x="228" y="317"/>
                  </a:lnTo>
                  <a:lnTo>
                    <a:pt x="228" y="315"/>
                  </a:lnTo>
                  <a:lnTo>
                    <a:pt x="228" y="313"/>
                  </a:lnTo>
                  <a:lnTo>
                    <a:pt x="228" y="311"/>
                  </a:lnTo>
                  <a:lnTo>
                    <a:pt x="228" y="309"/>
                  </a:lnTo>
                  <a:lnTo>
                    <a:pt x="228" y="308"/>
                  </a:lnTo>
                  <a:lnTo>
                    <a:pt x="228" y="304"/>
                  </a:lnTo>
                  <a:lnTo>
                    <a:pt x="226" y="302"/>
                  </a:lnTo>
                  <a:lnTo>
                    <a:pt x="226" y="300"/>
                  </a:lnTo>
                  <a:lnTo>
                    <a:pt x="226" y="296"/>
                  </a:lnTo>
                  <a:lnTo>
                    <a:pt x="224" y="294"/>
                  </a:lnTo>
                  <a:lnTo>
                    <a:pt x="222" y="290"/>
                  </a:lnTo>
                  <a:lnTo>
                    <a:pt x="222" y="288"/>
                  </a:lnTo>
                  <a:lnTo>
                    <a:pt x="220" y="284"/>
                  </a:lnTo>
                  <a:lnTo>
                    <a:pt x="218" y="283"/>
                  </a:lnTo>
                  <a:lnTo>
                    <a:pt x="216" y="275"/>
                  </a:lnTo>
                  <a:lnTo>
                    <a:pt x="215" y="271"/>
                  </a:lnTo>
                  <a:lnTo>
                    <a:pt x="215" y="269"/>
                  </a:lnTo>
                  <a:lnTo>
                    <a:pt x="213" y="269"/>
                  </a:lnTo>
                  <a:lnTo>
                    <a:pt x="213" y="267"/>
                  </a:lnTo>
                  <a:lnTo>
                    <a:pt x="211" y="265"/>
                  </a:lnTo>
                  <a:lnTo>
                    <a:pt x="211" y="263"/>
                  </a:lnTo>
                  <a:lnTo>
                    <a:pt x="209" y="260"/>
                  </a:lnTo>
                  <a:lnTo>
                    <a:pt x="209" y="254"/>
                  </a:lnTo>
                  <a:lnTo>
                    <a:pt x="207" y="250"/>
                  </a:lnTo>
                  <a:lnTo>
                    <a:pt x="205" y="250"/>
                  </a:lnTo>
                  <a:lnTo>
                    <a:pt x="205" y="248"/>
                  </a:lnTo>
                  <a:lnTo>
                    <a:pt x="203" y="242"/>
                  </a:lnTo>
                  <a:lnTo>
                    <a:pt x="199" y="233"/>
                  </a:lnTo>
                  <a:lnTo>
                    <a:pt x="199" y="229"/>
                  </a:lnTo>
                  <a:lnTo>
                    <a:pt x="199" y="223"/>
                  </a:lnTo>
                  <a:lnTo>
                    <a:pt x="199" y="221"/>
                  </a:lnTo>
                  <a:lnTo>
                    <a:pt x="201" y="212"/>
                  </a:lnTo>
                  <a:lnTo>
                    <a:pt x="203" y="206"/>
                  </a:lnTo>
                  <a:lnTo>
                    <a:pt x="203" y="202"/>
                  </a:lnTo>
                  <a:lnTo>
                    <a:pt x="205" y="200"/>
                  </a:lnTo>
                  <a:lnTo>
                    <a:pt x="209" y="196"/>
                  </a:lnTo>
                  <a:lnTo>
                    <a:pt x="211" y="196"/>
                  </a:lnTo>
                  <a:lnTo>
                    <a:pt x="211" y="192"/>
                  </a:lnTo>
                  <a:lnTo>
                    <a:pt x="213" y="190"/>
                  </a:lnTo>
                  <a:lnTo>
                    <a:pt x="216" y="183"/>
                  </a:lnTo>
                  <a:lnTo>
                    <a:pt x="216" y="181"/>
                  </a:lnTo>
                  <a:lnTo>
                    <a:pt x="218" y="177"/>
                  </a:lnTo>
                  <a:lnTo>
                    <a:pt x="218" y="173"/>
                  </a:lnTo>
                  <a:lnTo>
                    <a:pt x="218" y="167"/>
                  </a:lnTo>
                  <a:lnTo>
                    <a:pt x="216" y="165"/>
                  </a:lnTo>
                  <a:lnTo>
                    <a:pt x="213" y="164"/>
                  </a:lnTo>
                  <a:lnTo>
                    <a:pt x="209" y="160"/>
                  </a:lnTo>
                  <a:lnTo>
                    <a:pt x="207" y="158"/>
                  </a:lnTo>
                  <a:lnTo>
                    <a:pt x="205" y="154"/>
                  </a:lnTo>
                  <a:lnTo>
                    <a:pt x="201" y="152"/>
                  </a:lnTo>
                  <a:lnTo>
                    <a:pt x="197" y="148"/>
                  </a:lnTo>
                  <a:lnTo>
                    <a:pt x="195" y="144"/>
                  </a:lnTo>
                  <a:lnTo>
                    <a:pt x="191" y="141"/>
                  </a:lnTo>
                  <a:lnTo>
                    <a:pt x="190" y="139"/>
                  </a:lnTo>
                  <a:lnTo>
                    <a:pt x="188" y="137"/>
                  </a:lnTo>
                  <a:lnTo>
                    <a:pt x="186" y="133"/>
                  </a:lnTo>
                  <a:lnTo>
                    <a:pt x="184" y="133"/>
                  </a:lnTo>
                  <a:lnTo>
                    <a:pt x="178" y="123"/>
                  </a:lnTo>
                  <a:lnTo>
                    <a:pt x="172" y="114"/>
                  </a:lnTo>
                  <a:lnTo>
                    <a:pt x="163" y="98"/>
                  </a:lnTo>
                  <a:lnTo>
                    <a:pt x="163" y="94"/>
                  </a:lnTo>
                  <a:lnTo>
                    <a:pt x="161" y="91"/>
                  </a:lnTo>
                  <a:lnTo>
                    <a:pt x="159" y="85"/>
                  </a:lnTo>
                  <a:lnTo>
                    <a:pt x="155" y="73"/>
                  </a:lnTo>
                  <a:lnTo>
                    <a:pt x="155" y="68"/>
                  </a:lnTo>
                  <a:lnTo>
                    <a:pt x="153" y="56"/>
                  </a:lnTo>
                  <a:lnTo>
                    <a:pt x="153" y="52"/>
                  </a:lnTo>
                  <a:lnTo>
                    <a:pt x="153" y="48"/>
                  </a:lnTo>
                  <a:lnTo>
                    <a:pt x="132" y="35"/>
                  </a:lnTo>
                  <a:lnTo>
                    <a:pt x="124" y="23"/>
                  </a:lnTo>
                  <a:lnTo>
                    <a:pt x="113" y="22"/>
                  </a:lnTo>
                  <a:lnTo>
                    <a:pt x="94" y="10"/>
                  </a:lnTo>
                  <a:lnTo>
                    <a:pt x="73" y="0"/>
                  </a:lnTo>
                  <a:lnTo>
                    <a:pt x="69" y="0"/>
                  </a:lnTo>
                  <a:lnTo>
                    <a:pt x="61" y="16"/>
                  </a:lnTo>
                  <a:lnTo>
                    <a:pt x="59" y="35"/>
                  </a:lnTo>
                  <a:lnTo>
                    <a:pt x="59" y="41"/>
                  </a:lnTo>
                  <a:lnTo>
                    <a:pt x="59" y="50"/>
                  </a:lnTo>
                  <a:lnTo>
                    <a:pt x="63" y="56"/>
                  </a:lnTo>
                  <a:lnTo>
                    <a:pt x="67" y="60"/>
                  </a:lnTo>
                  <a:lnTo>
                    <a:pt x="63" y="64"/>
                  </a:lnTo>
                  <a:lnTo>
                    <a:pt x="57" y="66"/>
                  </a:lnTo>
                  <a:lnTo>
                    <a:pt x="53" y="66"/>
                  </a:lnTo>
                  <a:lnTo>
                    <a:pt x="44" y="71"/>
                  </a:lnTo>
                  <a:lnTo>
                    <a:pt x="38" y="75"/>
                  </a:lnTo>
                  <a:lnTo>
                    <a:pt x="42" y="83"/>
                  </a:lnTo>
                  <a:lnTo>
                    <a:pt x="30" y="81"/>
                  </a:lnTo>
                  <a:lnTo>
                    <a:pt x="23" y="85"/>
                  </a:lnTo>
                  <a:lnTo>
                    <a:pt x="21" y="89"/>
                  </a:lnTo>
                  <a:lnTo>
                    <a:pt x="28" y="94"/>
                  </a:lnTo>
                  <a:lnTo>
                    <a:pt x="25" y="98"/>
                  </a:lnTo>
                  <a:lnTo>
                    <a:pt x="25" y="104"/>
                  </a:lnTo>
                  <a:lnTo>
                    <a:pt x="25" y="106"/>
                  </a:lnTo>
                  <a:lnTo>
                    <a:pt x="32" y="112"/>
                  </a:lnTo>
                  <a:lnTo>
                    <a:pt x="40" y="117"/>
                  </a:lnTo>
                  <a:lnTo>
                    <a:pt x="30" y="119"/>
                  </a:lnTo>
                  <a:lnTo>
                    <a:pt x="7" y="139"/>
                  </a:lnTo>
                  <a:lnTo>
                    <a:pt x="7" y="142"/>
                  </a:lnTo>
                  <a:lnTo>
                    <a:pt x="7" y="148"/>
                  </a:lnTo>
                  <a:lnTo>
                    <a:pt x="9" y="152"/>
                  </a:lnTo>
                  <a:lnTo>
                    <a:pt x="13" y="154"/>
                  </a:lnTo>
                  <a:lnTo>
                    <a:pt x="17" y="158"/>
                  </a:lnTo>
                  <a:lnTo>
                    <a:pt x="28" y="169"/>
                  </a:lnTo>
                  <a:lnTo>
                    <a:pt x="25" y="177"/>
                  </a:lnTo>
                  <a:lnTo>
                    <a:pt x="26" y="185"/>
                  </a:lnTo>
                  <a:lnTo>
                    <a:pt x="30" y="189"/>
                  </a:lnTo>
                  <a:lnTo>
                    <a:pt x="26" y="190"/>
                  </a:lnTo>
                  <a:lnTo>
                    <a:pt x="17" y="198"/>
                  </a:lnTo>
                  <a:lnTo>
                    <a:pt x="17" y="204"/>
                  </a:lnTo>
                  <a:lnTo>
                    <a:pt x="23" y="212"/>
                  </a:lnTo>
                  <a:lnTo>
                    <a:pt x="32" y="215"/>
                  </a:lnTo>
                  <a:lnTo>
                    <a:pt x="26" y="229"/>
                  </a:lnTo>
                  <a:lnTo>
                    <a:pt x="42" y="231"/>
                  </a:lnTo>
                  <a:lnTo>
                    <a:pt x="46" y="229"/>
                  </a:lnTo>
                  <a:lnTo>
                    <a:pt x="53" y="229"/>
                  </a:lnTo>
                  <a:lnTo>
                    <a:pt x="57" y="229"/>
                  </a:lnTo>
                  <a:lnTo>
                    <a:pt x="59" y="231"/>
                  </a:lnTo>
                  <a:lnTo>
                    <a:pt x="61" y="233"/>
                  </a:lnTo>
                  <a:lnTo>
                    <a:pt x="65" y="235"/>
                  </a:lnTo>
                  <a:lnTo>
                    <a:pt x="71" y="235"/>
                  </a:lnTo>
                  <a:lnTo>
                    <a:pt x="74" y="238"/>
                  </a:lnTo>
                  <a:lnTo>
                    <a:pt x="76" y="244"/>
                  </a:lnTo>
                  <a:lnTo>
                    <a:pt x="73" y="246"/>
                  </a:lnTo>
                  <a:lnTo>
                    <a:pt x="65" y="256"/>
                  </a:lnTo>
                  <a:lnTo>
                    <a:pt x="63" y="258"/>
                  </a:lnTo>
                  <a:lnTo>
                    <a:pt x="59" y="261"/>
                  </a:lnTo>
                  <a:lnTo>
                    <a:pt x="59" y="265"/>
                  </a:lnTo>
                  <a:lnTo>
                    <a:pt x="57" y="273"/>
                  </a:lnTo>
                  <a:lnTo>
                    <a:pt x="57" y="277"/>
                  </a:lnTo>
                  <a:lnTo>
                    <a:pt x="59" y="284"/>
                  </a:lnTo>
                  <a:lnTo>
                    <a:pt x="53" y="288"/>
                  </a:lnTo>
                  <a:lnTo>
                    <a:pt x="51" y="277"/>
                  </a:lnTo>
                  <a:lnTo>
                    <a:pt x="46" y="281"/>
                  </a:lnTo>
                  <a:lnTo>
                    <a:pt x="42" y="269"/>
                  </a:lnTo>
                  <a:lnTo>
                    <a:pt x="40" y="273"/>
                  </a:lnTo>
                  <a:lnTo>
                    <a:pt x="38" y="273"/>
                  </a:lnTo>
                  <a:lnTo>
                    <a:pt x="34" y="275"/>
                  </a:lnTo>
                  <a:lnTo>
                    <a:pt x="32" y="277"/>
                  </a:lnTo>
                  <a:lnTo>
                    <a:pt x="30" y="277"/>
                  </a:lnTo>
                  <a:lnTo>
                    <a:pt x="30" y="281"/>
                  </a:lnTo>
                  <a:lnTo>
                    <a:pt x="28" y="283"/>
                  </a:lnTo>
                  <a:lnTo>
                    <a:pt x="26" y="284"/>
                  </a:lnTo>
                  <a:lnTo>
                    <a:pt x="25" y="288"/>
                  </a:lnTo>
                  <a:lnTo>
                    <a:pt x="25" y="290"/>
                  </a:lnTo>
                  <a:lnTo>
                    <a:pt x="23" y="290"/>
                  </a:lnTo>
                  <a:lnTo>
                    <a:pt x="19" y="290"/>
                  </a:lnTo>
                  <a:lnTo>
                    <a:pt x="15" y="290"/>
                  </a:lnTo>
                  <a:lnTo>
                    <a:pt x="13" y="294"/>
                  </a:lnTo>
                  <a:lnTo>
                    <a:pt x="11" y="300"/>
                  </a:lnTo>
                  <a:lnTo>
                    <a:pt x="11" y="306"/>
                  </a:lnTo>
                  <a:lnTo>
                    <a:pt x="19" y="306"/>
                  </a:lnTo>
                  <a:lnTo>
                    <a:pt x="21" y="302"/>
                  </a:lnTo>
                  <a:lnTo>
                    <a:pt x="25" y="302"/>
                  </a:lnTo>
                  <a:lnTo>
                    <a:pt x="25" y="308"/>
                  </a:lnTo>
                  <a:lnTo>
                    <a:pt x="23" y="313"/>
                  </a:lnTo>
                  <a:lnTo>
                    <a:pt x="19" y="313"/>
                  </a:lnTo>
                  <a:lnTo>
                    <a:pt x="15" y="315"/>
                  </a:lnTo>
                  <a:lnTo>
                    <a:pt x="13" y="317"/>
                  </a:lnTo>
                  <a:lnTo>
                    <a:pt x="11" y="321"/>
                  </a:lnTo>
                  <a:lnTo>
                    <a:pt x="5" y="327"/>
                  </a:lnTo>
                  <a:lnTo>
                    <a:pt x="2" y="331"/>
                  </a:lnTo>
                  <a:lnTo>
                    <a:pt x="0" y="334"/>
                  </a:lnTo>
                  <a:lnTo>
                    <a:pt x="0" y="344"/>
                  </a:lnTo>
                  <a:lnTo>
                    <a:pt x="2" y="346"/>
                  </a:lnTo>
                  <a:lnTo>
                    <a:pt x="2" y="350"/>
                  </a:lnTo>
                  <a:lnTo>
                    <a:pt x="2" y="357"/>
                  </a:lnTo>
                  <a:lnTo>
                    <a:pt x="7" y="363"/>
                  </a:lnTo>
                  <a:lnTo>
                    <a:pt x="11" y="365"/>
                  </a:lnTo>
                  <a:lnTo>
                    <a:pt x="21" y="365"/>
                  </a:lnTo>
                  <a:lnTo>
                    <a:pt x="25" y="357"/>
                  </a:lnTo>
                  <a:lnTo>
                    <a:pt x="32" y="357"/>
                  </a:lnTo>
                  <a:lnTo>
                    <a:pt x="46" y="354"/>
                  </a:lnTo>
                  <a:lnTo>
                    <a:pt x="49" y="350"/>
                  </a:lnTo>
                  <a:lnTo>
                    <a:pt x="51" y="344"/>
                  </a:lnTo>
                  <a:lnTo>
                    <a:pt x="55" y="340"/>
                  </a:lnTo>
                  <a:lnTo>
                    <a:pt x="61" y="334"/>
                  </a:lnTo>
                  <a:lnTo>
                    <a:pt x="67" y="334"/>
                  </a:lnTo>
                  <a:lnTo>
                    <a:pt x="71" y="331"/>
                  </a:lnTo>
                  <a:lnTo>
                    <a:pt x="76" y="329"/>
                  </a:lnTo>
                  <a:lnTo>
                    <a:pt x="80" y="325"/>
                  </a:lnTo>
                  <a:lnTo>
                    <a:pt x="84" y="323"/>
                  </a:lnTo>
                  <a:lnTo>
                    <a:pt x="80" y="319"/>
                  </a:lnTo>
                  <a:lnTo>
                    <a:pt x="80" y="315"/>
                  </a:lnTo>
                  <a:lnTo>
                    <a:pt x="82" y="313"/>
                  </a:lnTo>
                  <a:lnTo>
                    <a:pt x="90" y="319"/>
                  </a:lnTo>
                  <a:lnTo>
                    <a:pt x="94" y="331"/>
                  </a:lnTo>
                  <a:lnTo>
                    <a:pt x="96" y="340"/>
                  </a:lnTo>
                  <a:lnTo>
                    <a:pt x="97" y="340"/>
                  </a:lnTo>
                  <a:close/>
                </a:path>
              </a:pathLst>
            </a:custGeom>
            <a:noFill/>
            <a:ln w="3175">
              <a:solidFill>
                <a:srgbClr val="8F5545"/>
              </a:solidFill>
              <a:round/>
              <a:headEnd/>
              <a:tailEnd/>
            </a:ln>
          </p:spPr>
          <p:txBody>
            <a:bodyPr/>
            <a:lstStyle/>
            <a:p>
              <a:endParaRPr lang="es-MX">
                <a:latin typeface="Calibri" pitchFamily="34" charset="0"/>
              </a:endParaRPr>
            </a:p>
          </p:txBody>
        </p:sp>
        <p:sp>
          <p:nvSpPr>
            <p:cNvPr id="31784" name="Freeform 46"/>
            <p:cNvSpPr>
              <a:spLocks/>
            </p:cNvSpPr>
            <p:nvPr/>
          </p:nvSpPr>
          <p:spPr bwMode="auto">
            <a:xfrm>
              <a:off x="4122738" y="2957513"/>
              <a:ext cx="650875" cy="1238250"/>
            </a:xfrm>
            <a:custGeom>
              <a:avLst/>
              <a:gdLst>
                <a:gd name="T0" fmla="*/ 2147483647 w 410"/>
                <a:gd name="T1" fmla="*/ 2147483647 h 780"/>
                <a:gd name="T2" fmla="*/ 2147483647 w 410"/>
                <a:gd name="T3" fmla="*/ 2147483647 h 780"/>
                <a:gd name="T4" fmla="*/ 2147483647 w 410"/>
                <a:gd name="T5" fmla="*/ 2147483647 h 780"/>
                <a:gd name="T6" fmla="*/ 2147483647 w 410"/>
                <a:gd name="T7" fmla="*/ 2147483647 h 780"/>
                <a:gd name="T8" fmla="*/ 2147483647 w 410"/>
                <a:gd name="T9" fmla="*/ 2147483647 h 780"/>
                <a:gd name="T10" fmla="*/ 2147483647 w 410"/>
                <a:gd name="T11" fmla="*/ 2147483647 h 780"/>
                <a:gd name="T12" fmla="*/ 2147483647 w 410"/>
                <a:gd name="T13" fmla="*/ 2147483647 h 780"/>
                <a:gd name="T14" fmla="*/ 2147483647 w 410"/>
                <a:gd name="T15" fmla="*/ 2147483647 h 780"/>
                <a:gd name="T16" fmla="*/ 2147483647 w 410"/>
                <a:gd name="T17" fmla="*/ 2147483647 h 780"/>
                <a:gd name="T18" fmla="*/ 2147483647 w 410"/>
                <a:gd name="T19" fmla="*/ 2147483647 h 780"/>
                <a:gd name="T20" fmla="*/ 2147483647 w 410"/>
                <a:gd name="T21" fmla="*/ 2147483647 h 780"/>
                <a:gd name="T22" fmla="*/ 2147483647 w 410"/>
                <a:gd name="T23" fmla="*/ 2147483647 h 780"/>
                <a:gd name="T24" fmla="*/ 2147483647 w 410"/>
                <a:gd name="T25" fmla="*/ 2147483647 h 780"/>
                <a:gd name="T26" fmla="*/ 2147483647 w 410"/>
                <a:gd name="T27" fmla="*/ 2147483647 h 780"/>
                <a:gd name="T28" fmla="*/ 2147483647 w 410"/>
                <a:gd name="T29" fmla="*/ 2147483647 h 780"/>
                <a:gd name="T30" fmla="*/ 2147483647 w 410"/>
                <a:gd name="T31" fmla="*/ 2147483647 h 780"/>
                <a:gd name="T32" fmla="*/ 2147483647 w 410"/>
                <a:gd name="T33" fmla="*/ 2147483647 h 780"/>
                <a:gd name="T34" fmla="*/ 2147483647 w 410"/>
                <a:gd name="T35" fmla="*/ 2147483647 h 780"/>
                <a:gd name="T36" fmla="*/ 2147483647 w 410"/>
                <a:gd name="T37" fmla="*/ 2147483647 h 780"/>
                <a:gd name="T38" fmla="*/ 2147483647 w 410"/>
                <a:gd name="T39" fmla="*/ 2147483647 h 780"/>
                <a:gd name="T40" fmla="*/ 2147483647 w 410"/>
                <a:gd name="T41" fmla="*/ 2147483647 h 780"/>
                <a:gd name="T42" fmla="*/ 2147483647 w 410"/>
                <a:gd name="T43" fmla="*/ 2147483647 h 780"/>
                <a:gd name="T44" fmla="*/ 2147483647 w 410"/>
                <a:gd name="T45" fmla="*/ 2147483647 h 780"/>
                <a:gd name="T46" fmla="*/ 2147483647 w 410"/>
                <a:gd name="T47" fmla="*/ 2147483647 h 780"/>
                <a:gd name="T48" fmla="*/ 2147483647 w 410"/>
                <a:gd name="T49" fmla="*/ 2147483647 h 780"/>
                <a:gd name="T50" fmla="*/ 2147483647 w 410"/>
                <a:gd name="T51" fmla="*/ 2147483647 h 780"/>
                <a:gd name="T52" fmla="*/ 2147483647 w 410"/>
                <a:gd name="T53" fmla="*/ 2147483647 h 780"/>
                <a:gd name="T54" fmla="*/ 2147483647 w 410"/>
                <a:gd name="T55" fmla="*/ 2147483647 h 780"/>
                <a:gd name="T56" fmla="*/ 2147483647 w 410"/>
                <a:gd name="T57" fmla="*/ 2147483647 h 780"/>
                <a:gd name="T58" fmla="*/ 2147483647 w 410"/>
                <a:gd name="T59" fmla="*/ 2147483647 h 780"/>
                <a:gd name="T60" fmla="*/ 2147483647 w 410"/>
                <a:gd name="T61" fmla="*/ 2147483647 h 780"/>
                <a:gd name="T62" fmla="*/ 2147483647 w 410"/>
                <a:gd name="T63" fmla="*/ 0 h 780"/>
                <a:gd name="T64" fmla="*/ 2147483647 w 410"/>
                <a:gd name="T65" fmla="*/ 2147483647 h 780"/>
                <a:gd name="T66" fmla="*/ 2147483647 w 410"/>
                <a:gd name="T67" fmla="*/ 2147483647 h 780"/>
                <a:gd name="T68" fmla="*/ 2147483647 w 410"/>
                <a:gd name="T69" fmla="*/ 2147483647 h 780"/>
                <a:gd name="T70" fmla="*/ 2147483647 w 410"/>
                <a:gd name="T71" fmla="*/ 2147483647 h 780"/>
                <a:gd name="T72" fmla="*/ 2147483647 w 410"/>
                <a:gd name="T73" fmla="*/ 2147483647 h 780"/>
                <a:gd name="T74" fmla="*/ 2147483647 w 410"/>
                <a:gd name="T75" fmla="*/ 2147483647 h 780"/>
                <a:gd name="T76" fmla="*/ 2147483647 w 410"/>
                <a:gd name="T77" fmla="*/ 2147483647 h 780"/>
                <a:gd name="T78" fmla="*/ 2147483647 w 410"/>
                <a:gd name="T79" fmla="*/ 2147483647 h 780"/>
                <a:gd name="T80" fmla="*/ 2147483647 w 410"/>
                <a:gd name="T81" fmla="*/ 2147483647 h 780"/>
                <a:gd name="T82" fmla="*/ 0 w 410"/>
                <a:gd name="T83" fmla="*/ 2147483647 h 780"/>
                <a:gd name="T84" fmla="*/ 2147483647 w 410"/>
                <a:gd name="T85" fmla="*/ 2147483647 h 780"/>
                <a:gd name="T86" fmla="*/ 2147483647 w 410"/>
                <a:gd name="T87" fmla="*/ 2147483647 h 780"/>
                <a:gd name="T88" fmla="*/ 2147483647 w 410"/>
                <a:gd name="T89" fmla="*/ 2147483647 h 780"/>
                <a:gd name="T90" fmla="*/ 2147483647 w 410"/>
                <a:gd name="T91" fmla="*/ 2147483647 h 780"/>
                <a:gd name="T92" fmla="*/ 2147483647 w 410"/>
                <a:gd name="T93" fmla="*/ 2147483647 h 780"/>
                <a:gd name="T94" fmla="*/ 2147483647 w 410"/>
                <a:gd name="T95" fmla="*/ 2147483647 h 780"/>
                <a:gd name="T96" fmla="*/ 2147483647 w 410"/>
                <a:gd name="T97" fmla="*/ 2147483647 h 780"/>
                <a:gd name="T98" fmla="*/ 2147483647 w 410"/>
                <a:gd name="T99" fmla="*/ 2147483647 h 780"/>
                <a:gd name="T100" fmla="*/ 2147483647 w 410"/>
                <a:gd name="T101" fmla="*/ 2147483647 h 780"/>
                <a:gd name="T102" fmla="*/ 2147483647 w 410"/>
                <a:gd name="T103" fmla="*/ 2147483647 h 780"/>
                <a:gd name="T104" fmla="*/ 2147483647 w 410"/>
                <a:gd name="T105" fmla="*/ 2147483647 h 780"/>
                <a:gd name="T106" fmla="*/ 2147483647 w 410"/>
                <a:gd name="T107" fmla="*/ 2147483647 h 780"/>
                <a:gd name="T108" fmla="*/ 2147483647 w 410"/>
                <a:gd name="T109" fmla="*/ 2147483647 h 780"/>
                <a:gd name="T110" fmla="*/ 2147483647 w 410"/>
                <a:gd name="T111" fmla="*/ 2147483647 h 780"/>
                <a:gd name="T112" fmla="*/ 2147483647 w 410"/>
                <a:gd name="T113" fmla="*/ 2147483647 h 780"/>
                <a:gd name="T114" fmla="*/ 2147483647 w 410"/>
                <a:gd name="T115" fmla="*/ 2147483647 h 78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0"/>
                <a:gd name="T175" fmla="*/ 0 h 780"/>
                <a:gd name="T176" fmla="*/ 410 w 410"/>
                <a:gd name="T177" fmla="*/ 780 h 78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0" h="780">
                  <a:moveTo>
                    <a:pt x="109" y="745"/>
                  </a:moveTo>
                  <a:lnTo>
                    <a:pt x="126" y="735"/>
                  </a:lnTo>
                  <a:lnTo>
                    <a:pt x="142" y="712"/>
                  </a:lnTo>
                  <a:lnTo>
                    <a:pt x="159" y="686"/>
                  </a:lnTo>
                  <a:lnTo>
                    <a:pt x="176" y="682"/>
                  </a:lnTo>
                  <a:lnTo>
                    <a:pt x="195" y="689"/>
                  </a:lnTo>
                  <a:lnTo>
                    <a:pt x="209" y="682"/>
                  </a:lnTo>
                  <a:lnTo>
                    <a:pt x="218" y="653"/>
                  </a:lnTo>
                  <a:lnTo>
                    <a:pt x="216" y="651"/>
                  </a:lnTo>
                  <a:lnTo>
                    <a:pt x="209" y="645"/>
                  </a:lnTo>
                  <a:lnTo>
                    <a:pt x="205" y="641"/>
                  </a:lnTo>
                  <a:lnTo>
                    <a:pt x="205" y="640"/>
                  </a:lnTo>
                  <a:lnTo>
                    <a:pt x="201" y="638"/>
                  </a:lnTo>
                  <a:lnTo>
                    <a:pt x="201" y="636"/>
                  </a:lnTo>
                  <a:lnTo>
                    <a:pt x="199" y="636"/>
                  </a:lnTo>
                  <a:lnTo>
                    <a:pt x="199" y="634"/>
                  </a:lnTo>
                  <a:lnTo>
                    <a:pt x="199" y="630"/>
                  </a:lnTo>
                  <a:lnTo>
                    <a:pt x="203" y="616"/>
                  </a:lnTo>
                  <a:lnTo>
                    <a:pt x="205" y="615"/>
                  </a:lnTo>
                  <a:lnTo>
                    <a:pt x="205" y="613"/>
                  </a:lnTo>
                  <a:lnTo>
                    <a:pt x="209" y="603"/>
                  </a:lnTo>
                  <a:lnTo>
                    <a:pt x="209" y="599"/>
                  </a:lnTo>
                  <a:lnTo>
                    <a:pt x="211" y="595"/>
                  </a:lnTo>
                  <a:lnTo>
                    <a:pt x="213" y="592"/>
                  </a:lnTo>
                  <a:lnTo>
                    <a:pt x="215" y="588"/>
                  </a:lnTo>
                  <a:lnTo>
                    <a:pt x="215" y="586"/>
                  </a:lnTo>
                  <a:lnTo>
                    <a:pt x="213" y="582"/>
                  </a:lnTo>
                  <a:lnTo>
                    <a:pt x="213" y="576"/>
                  </a:lnTo>
                  <a:lnTo>
                    <a:pt x="209" y="567"/>
                  </a:lnTo>
                  <a:lnTo>
                    <a:pt x="199" y="568"/>
                  </a:lnTo>
                  <a:lnTo>
                    <a:pt x="197" y="568"/>
                  </a:lnTo>
                  <a:lnTo>
                    <a:pt x="192" y="555"/>
                  </a:lnTo>
                  <a:lnTo>
                    <a:pt x="199" y="553"/>
                  </a:lnTo>
                  <a:lnTo>
                    <a:pt x="218" y="545"/>
                  </a:lnTo>
                  <a:lnTo>
                    <a:pt x="220" y="545"/>
                  </a:lnTo>
                  <a:lnTo>
                    <a:pt x="220" y="549"/>
                  </a:lnTo>
                  <a:lnTo>
                    <a:pt x="222" y="551"/>
                  </a:lnTo>
                  <a:lnTo>
                    <a:pt x="224" y="551"/>
                  </a:lnTo>
                  <a:lnTo>
                    <a:pt x="226" y="549"/>
                  </a:lnTo>
                  <a:lnTo>
                    <a:pt x="232" y="547"/>
                  </a:lnTo>
                  <a:lnTo>
                    <a:pt x="234" y="545"/>
                  </a:lnTo>
                  <a:lnTo>
                    <a:pt x="234" y="544"/>
                  </a:lnTo>
                  <a:lnTo>
                    <a:pt x="234" y="540"/>
                  </a:lnTo>
                  <a:lnTo>
                    <a:pt x="234" y="538"/>
                  </a:lnTo>
                  <a:lnTo>
                    <a:pt x="239" y="534"/>
                  </a:lnTo>
                  <a:lnTo>
                    <a:pt x="241" y="532"/>
                  </a:lnTo>
                  <a:lnTo>
                    <a:pt x="245" y="534"/>
                  </a:lnTo>
                  <a:lnTo>
                    <a:pt x="247" y="532"/>
                  </a:lnTo>
                  <a:lnTo>
                    <a:pt x="249" y="532"/>
                  </a:lnTo>
                  <a:lnTo>
                    <a:pt x="251" y="532"/>
                  </a:lnTo>
                  <a:lnTo>
                    <a:pt x="253" y="530"/>
                  </a:lnTo>
                  <a:lnTo>
                    <a:pt x="255" y="528"/>
                  </a:lnTo>
                  <a:lnTo>
                    <a:pt x="255" y="526"/>
                  </a:lnTo>
                  <a:lnTo>
                    <a:pt x="261" y="526"/>
                  </a:lnTo>
                  <a:lnTo>
                    <a:pt x="266" y="521"/>
                  </a:lnTo>
                  <a:lnTo>
                    <a:pt x="268" y="521"/>
                  </a:lnTo>
                  <a:lnTo>
                    <a:pt x="272" y="521"/>
                  </a:lnTo>
                  <a:lnTo>
                    <a:pt x="276" y="522"/>
                  </a:lnTo>
                  <a:lnTo>
                    <a:pt x="278" y="522"/>
                  </a:lnTo>
                  <a:lnTo>
                    <a:pt x="284" y="526"/>
                  </a:lnTo>
                  <a:lnTo>
                    <a:pt x="286" y="526"/>
                  </a:lnTo>
                  <a:lnTo>
                    <a:pt x="282" y="511"/>
                  </a:lnTo>
                  <a:lnTo>
                    <a:pt x="284" y="509"/>
                  </a:lnTo>
                  <a:lnTo>
                    <a:pt x="287" y="503"/>
                  </a:lnTo>
                  <a:lnTo>
                    <a:pt x="289" y="501"/>
                  </a:lnTo>
                  <a:lnTo>
                    <a:pt x="287" y="494"/>
                  </a:lnTo>
                  <a:lnTo>
                    <a:pt x="289" y="492"/>
                  </a:lnTo>
                  <a:lnTo>
                    <a:pt x="287" y="490"/>
                  </a:lnTo>
                  <a:lnTo>
                    <a:pt x="287" y="488"/>
                  </a:lnTo>
                  <a:lnTo>
                    <a:pt x="289" y="488"/>
                  </a:lnTo>
                  <a:lnTo>
                    <a:pt x="289" y="486"/>
                  </a:lnTo>
                  <a:lnTo>
                    <a:pt x="291" y="484"/>
                  </a:lnTo>
                  <a:lnTo>
                    <a:pt x="291" y="482"/>
                  </a:lnTo>
                  <a:lnTo>
                    <a:pt x="293" y="482"/>
                  </a:lnTo>
                  <a:lnTo>
                    <a:pt x="293" y="484"/>
                  </a:lnTo>
                  <a:lnTo>
                    <a:pt x="297" y="482"/>
                  </a:lnTo>
                  <a:lnTo>
                    <a:pt x="299" y="482"/>
                  </a:lnTo>
                  <a:lnTo>
                    <a:pt x="301" y="482"/>
                  </a:lnTo>
                  <a:lnTo>
                    <a:pt x="301" y="478"/>
                  </a:lnTo>
                  <a:lnTo>
                    <a:pt x="303" y="480"/>
                  </a:lnTo>
                  <a:lnTo>
                    <a:pt x="303" y="478"/>
                  </a:lnTo>
                  <a:lnTo>
                    <a:pt x="305" y="478"/>
                  </a:lnTo>
                  <a:lnTo>
                    <a:pt x="305" y="476"/>
                  </a:lnTo>
                  <a:lnTo>
                    <a:pt x="307" y="474"/>
                  </a:lnTo>
                  <a:lnTo>
                    <a:pt x="307" y="473"/>
                  </a:lnTo>
                  <a:lnTo>
                    <a:pt x="309" y="471"/>
                  </a:lnTo>
                  <a:lnTo>
                    <a:pt x="309" y="473"/>
                  </a:lnTo>
                  <a:lnTo>
                    <a:pt x="311" y="473"/>
                  </a:lnTo>
                  <a:lnTo>
                    <a:pt x="312" y="474"/>
                  </a:lnTo>
                  <a:lnTo>
                    <a:pt x="312" y="476"/>
                  </a:lnTo>
                  <a:lnTo>
                    <a:pt x="314" y="478"/>
                  </a:lnTo>
                  <a:lnTo>
                    <a:pt x="314" y="480"/>
                  </a:lnTo>
                  <a:lnTo>
                    <a:pt x="314" y="482"/>
                  </a:lnTo>
                  <a:lnTo>
                    <a:pt x="316" y="482"/>
                  </a:lnTo>
                  <a:lnTo>
                    <a:pt x="318" y="482"/>
                  </a:lnTo>
                  <a:lnTo>
                    <a:pt x="318" y="480"/>
                  </a:lnTo>
                  <a:lnTo>
                    <a:pt x="326" y="482"/>
                  </a:lnTo>
                  <a:lnTo>
                    <a:pt x="328" y="480"/>
                  </a:lnTo>
                  <a:lnTo>
                    <a:pt x="330" y="480"/>
                  </a:lnTo>
                  <a:lnTo>
                    <a:pt x="339" y="471"/>
                  </a:lnTo>
                  <a:lnTo>
                    <a:pt x="347" y="467"/>
                  </a:lnTo>
                  <a:lnTo>
                    <a:pt x="364" y="455"/>
                  </a:lnTo>
                  <a:lnTo>
                    <a:pt x="382" y="442"/>
                  </a:lnTo>
                  <a:lnTo>
                    <a:pt x="401" y="430"/>
                  </a:lnTo>
                  <a:lnTo>
                    <a:pt x="410" y="425"/>
                  </a:lnTo>
                  <a:lnTo>
                    <a:pt x="410" y="421"/>
                  </a:lnTo>
                  <a:lnTo>
                    <a:pt x="410" y="419"/>
                  </a:lnTo>
                  <a:lnTo>
                    <a:pt x="410" y="417"/>
                  </a:lnTo>
                  <a:lnTo>
                    <a:pt x="406" y="417"/>
                  </a:lnTo>
                  <a:lnTo>
                    <a:pt x="389" y="415"/>
                  </a:lnTo>
                  <a:lnTo>
                    <a:pt x="389" y="411"/>
                  </a:lnTo>
                  <a:lnTo>
                    <a:pt x="391" y="390"/>
                  </a:lnTo>
                  <a:lnTo>
                    <a:pt x="393" y="369"/>
                  </a:lnTo>
                  <a:lnTo>
                    <a:pt x="393" y="355"/>
                  </a:lnTo>
                  <a:lnTo>
                    <a:pt x="395" y="352"/>
                  </a:lnTo>
                  <a:lnTo>
                    <a:pt x="395" y="348"/>
                  </a:lnTo>
                  <a:lnTo>
                    <a:pt x="395" y="329"/>
                  </a:lnTo>
                  <a:lnTo>
                    <a:pt x="395" y="327"/>
                  </a:lnTo>
                  <a:lnTo>
                    <a:pt x="383" y="323"/>
                  </a:lnTo>
                  <a:lnTo>
                    <a:pt x="382" y="323"/>
                  </a:lnTo>
                  <a:lnTo>
                    <a:pt x="378" y="321"/>
                  </a:lnTo>
                  <a:lnTo>
                    <a:pt x="376" y="321"/>
                  </a:lnTo>
                  <a:lnTo>
                    <a:pt x="357" y="315"/>
                  </a:lnTo>
                  <a:lnTo>
                    <a:pt x="351" y="321"/>
                  </a:lnTo>
                  <a:lnTo>
                    <a:pt x="347" y="329"/>
                  </a:lnTo>
                  <a:lnTo>
                    <a:pt x="343" y="327"/>
                  </a:lnTo>
                  <a:lnTo>
                    <a:pt x="337" y="319"/>
                  </a:lnTo>
                  <a:lnTo>
                    <a:pt x="332" y="307"/>
                  </a:lnTo>
                  <a:lnTo>
                    <a:pt x="330" y="306"/>
                  </a:lnTo>
                  <a:lnTo>
                    <a:pt x="326" y="307"/>
                  </a:lnTo>
                  <a:lnTo>
                    <a:pt x="324" y="306"/>
                  </a:lnTo>
                  <a:lnTo>
                    <a:pt x="322" y="306"/>
                  </a:lnTo>
                  <a:lnTo>
                    <a:pt x="322" y="307"/>
                  </a:lnTo>
                  <a:lnTo>
                    <a:pt x="320" y="309"/>
                  </a:lnTo>
                  <a:lnTo>
                    <a:pt x="318" y="309"/>
                  </a:lnTo>
                  <a:lnTo>
                    <a:pt x="316" y="309"/>
                  </a:lnTo>
                  <a:lnTo>
                    <a:pt x="316" y="307"/>
                  </a:lnTo>
                  <a:lnTo>
                    <a:pt x="314" y="309"/>
                  </a:lnTo>
                  <a:lnTo>
                    <a:pt x="312" y="309"/>
                  </a:lnTo>
                  <a:lnTo>
                    <a:pt x="311" y="309"/>
                  </a:lnTo>
                  <a:lnTo>
                    <a:pt x="311" y="311"/>
                  </a:lnTo>
                  <a:lnTo>
                    <a:pt x="312" y="311"/>
                  </a:lnTo>
                  <a:lnTo>
                    <a:pt x="311" y="311"/>
                  </a:lnTo>
                  <a:lnTo>
                    <a:pt x="309" y="311"/>
                  </a:lnTo>
                  <a:lnTo>
                    <a:pt x="309" y="309"/>
                  </a:lnTo>
                  <a:lnTo>
                    <a:pt x="307" y="292"/>
                  </a:lnTo>
                  <a:lnTo>
                    <a:pt x="305" y="277"/>
                  </a:lnTo>
                  <a:lnTo>
                    <a:pt x="297" y="277"/>
                  </a:lnTo>
                  <a:lnTo>
                    <a:pt x="295" y="277"/>
                  </a:lnTo>
                  <a:lnTo>
                    <a:pt x="282" y="263"/>
                  </a:lnTo>
                  <a:lnTo>
                    <a:pt x="280" y="261"/>
                  </a:lnTo>
                  <a:lnTo>
                    <a:pt x="278" y="263"/>
                  </a:lnTo>
                  <a:lnTo>
                    <a:pt x="274" y="265"/>
                  </a:lnTo>
                  <a:lnTo>
                    <a:pt x="274" y="263"/>
                  </a:lnTo>
                  <a:lnTo>
                    <a:pt x="274" y="261"/>
                  </a:lnTo>
                  <a:lnTo>
                    <a:pt x="272" y="259"/>
                  </a:lnTo>
                  <a:lnTo>
                    <a:pt x="272" y="252"/>
                  </a:lnTo>
                  <a:lnTo>
                    <a:pt x="272" y="242"/>
                  </a:lnTo>
                  <a:lnTo>
                    <a:pt x="274" y="242"/>
                  </a:lnTo>
                  <a:lnTo>
                    <a:pt x="278" y="242"/>
                  </a:lnTo>
                  <a:lnTo>
                    <a:pt x="278" y="236"/>
                  </a:lnTo>
                  <a:lnTo>
                    <a:pt x="278" y="231"/>
                  </a:lnTo>
                  <a:lnTo>
                    <a:pt x="278" y="229"/>
                  </a:lnTo>
                  <a:lnTo>
                    <a:pt x="278" y="225"/>
                  </a:lnTo>
                  <a:lnTo>
                    <a:pt x="280" y="219"/>
                  </a:lnTo>
                  <a:lnTo>
                    <a:pt x="278" y="215"/>
                  </a:lnTo>
                  <a:lnTo>
                    <a:pt x="278" y="213"/>
                  </a:lnTo>
                  <a:lnTo>
                    <a:pt x="276" y="213"/>
                  </a:lnTo>
                  <a:lnTo>
                    <a:pt x="272" y="211"/>
                  </a:lnTo>
                  <a:lnTo>
                    <a:pt x="268" y="208"/>
                  </a:lnTo>
                  <a:lnTo>
                    <a:pt x="266" y="208"/>
                  </a:lnTo>
                  <a:lnTo>
                    <a:pt x="264" y="206"/>
                  </a:lnTo>
                  <a:lnTo>
                    <a:pt x="263" y="206"/>
                  </a:lnTo>
                  <a:lnTo>
                    <a:pt x="261" y="204"/>
                  </a:lnTo>
                  <a:lnTo>
                    <a:pt x="259" y="204"/>
                  </a:lnTo>
                  <a:lnTo>
                    <a:pt x="257" y="202"/>
                  </a:lnTo>
                  <a:lnTo>
                    <a:pt x="241" y="200"/>
                  </a:lnTo>
                  <a:lnTo>
                    <a:pt x="241" y="198"/>
                  </a:lnTo>
                  <a:lnTo>
                    <a:pt x="243" y="196"/>
                  </a:lnTo>
                  <a:lnTo>
                    <a:pt x="249" y="192"/>
                  </a:lnTo>
                  <a:lnTo>
                    <a:pt x="249" y="190"/>
                  </a:lnTo>
                  <a:lnTo>
                    <a:pt x="249" y="188"/>
                  </a:lnTo>
                  <a:lnTo>
                    <a:pt x="249" y="185"/>
                  </a:lnTo>
                  <a:lnTo>
                    <a:pt x="251" y="179"/>
                  </a:lnTo>
                  <a:lnTo>
                    <a:pt x="253" y="177"/>
                  </a:lnTo>
                  <a:lnTo>
                    <a:pt x="253" y="175"/>
                  </a:lnTo>
                  <a:lnTo>
                    <a:pt x="255" y="173"/>
                  </a:lnTo>
                  <a:lnTo>
                    <a:pt x="255" y="171"/>
                  </a:lnTo>
                  <a:lnTo>
                    <a:pt x="253" y="169"/>
                  </a:lnTo>
                  <a:lnTo>
                    <a:pt x="253" y="167"/>
                  </a:lnTo>
                  <a:lnTo>
                    <a:pt x="249" y="167"/>
                  </a:lnTo>
                  <a:lnTo>
                    <a:pt x="249" y="164"/>
                  </a:lnTo>
                  <a:lnTo>
                    <a:pt x="247" y="164"/>
                  </a:lnTo>
                  <a:lnTo>
                    <a:pt x="247" y="162"/>
                  </a:lnTo>
                  <a:lnTo>
                    <a:pt x="245" y="162"/>
                  </a:lnTo>
                  <a:lnTo>
                    <a:pt x="241" y="162"/>
                  </a:lnTo>
                  <a:lnTo>
                    <a:pt x="239" y="160"/>
                  </a:lnTo>
                  <a:lnTo>
                    <a:pt x="238" y="160"/>
                  </a:lnTo>
                  <a:lnTo>
                    <a:pt x="236" y="160"/>
                  </a:lnTo>
                  <a:lnTo>
                    <a:pt x="236" y="162"/>
                  </a:lnTo>
                  <a:lnTo>
                    <a:pt x="236" y="160"/>
                  </a:lnTo>
                  <a:lnTo>
                    <a:pt x="234" y="158"/>
                  </a:lnTo>
                  <a:lnTo>
                    <a:pt x="232" y="160"/>
                  </a:lnTo>
                  <a:lnTo>
                    <a:pt x="230" y="160"/>
                  </a:lnTo>
                  <a:lnTo>
                    <a:pt x="230" y="162"/>
                  </a:lnTo>
                  <a:lnTo>
                    <a:pt x="228" y="162"/>
                  </a:lnTo>
                  <a:lnTo>
                    <a:pt x="228" y="158"/>
                  </a:lnTo>
                  <a:lnTo>
                    <a:pt x="228" y="156"/>
                  </a:lnTo>
                  <a:lnTo>
                    <a:pt x="234" y="156"/>
                  </a:lnTo>
                  <a:lnTo>
                    <a:pt x="234" y="154"/>
                  </a:lnTo>
                  <a:lnTo>
                    <a:pt x="236" y="150"/>
                  </a:lnTo>
                  <a:lnTo>
                    <a:pt x="241" y="142"/>
                  </a:lnTo>
                  <a:lnTo>
                    <a:pt x="241" y="140"/>
                  </a:lnTo>
                  <a:lnTo>
                    <a:pt x="247" y="133"/>
                  </a:lnTo>
                  <a:lnTo>
                    <a:pt x="247" y="129"/>
                  </a:lnTo>
                  <a:lnTo>
                    <a:pt x="243" y="127"/>
                  </a:lnTo>
                  <a:lnTo>
                    <a:pt x="243" y="123"/>
                  </a:lnTo>
                  <a:lnTo>
                    <a:pt x="239" y="104"/>
                  </a:lnTo>
                  <a:lnTo>
                    <a:pt x="238" y="98"/>
                  </a:lnTo>
                  <a:lnTo>
                    <a:pt x="238" y="92"/>
                  </a:lnTo>
                  <a:lnTo>
                    <a:pt x="238" y="81"/>
                  </a:lnTo>
                  <a:lnTo>
                    <a:pt x="238" y="69"/>
                  </a:lnTo>
                  <a:lnTo>
                    <a:pt x="228" y="66"/>
                  </a:lnTo>
                  <a:lnTo>
                    <a:pt x="220" y="62"/>
                  </a:lnTo>
                  <a:lnTo>
                    <a:pt x="216" y="60"/>
                  </a:lnTo>
                  <a:lnTo>
                    <a:pt x="215" y="58"/>
                  </a:lnTo>
                  <a:lnTo>
                    <a:pt x="215" y="54"/>
                  </a:lnTo>
                  <a:lnTo>
                    <a:pt x="215" y="46"/>
                  </a:lnTo>
                  <a:lnTo>
                    <a:pt x="228" y="41"/>
                  </a:lnTo>
                  <a:lnTo>
                    <a:pt x="247" y="29"/>
                  </a:lnTo>
                  <a:lnTo>
                    <a:pt x="243" y="23"/>
                  </a:lnTo>
                  <a:lnTo>
                    <a:pt x="243" y="21"/>
                  </a:lnTo>
                  <a:lnTo>
                    <a:pt x="241" y="18"/>
                  </a:lnTo>
                  <a:lnTo>
                    <a:pt x="238" y="18"/>
                  </a:lnTo>
                  <a:lnTo>
                    <a:pt x="236" y="16"/>
                  </a:lnTo>
                  <a:lnTo>
                    <a:pt x="236" y="12"/>
                  </a:lnTo>
                  <a:lnTo>
                    <a:pt x="234" y="12"/>
                  </a:lnTo>
                  <a:lnTo>
                    <a:pt x="232" y="14"/>
                  </a:lnTo>
                  <a:lnTo>
                    <a:pt x="232" y="12"/>
                  </a:lnTo>
                  <a:lnTo>
                    <a:pt x="230" y="12"/>
                  </a:lnTo>
                  <a:lnTo>
                    <a:pt x="215" y="25"/>
                  </a:lnTo>
                  <a:lnTo>
                    <a:pt x="213" y="27"/>
                  </a:lnTo>
                  <a:lnTo>
                    <a:pt x="213" y="29"/>
                  </a:lnTo>
                  <a:lnTo>
                    <a:pt x="207" y="35"/>
                  </a:lnTo>
                  <a:lnTo>
                    <a:pt x="205" y="33"/>
                  </a:lnTo>
                  <a:lnTo>
                    <a:pt x="199" y="27"/>
                  </a:lnTo>
                  <a:lnTo>
                    <a:pt x="190" y="12"/>
                  </a:lnTo>
                  <a:lnTo>
                    <a:pt x="188" y="12"/>
                  </a:lnTo>
                  <a:lnTo>
                    <a:pt x="188" y="10"/>
                  </a:lnTo>
                  <a:lnTo>
                    <a:pt x="178" y="0"/>
                  </a:lnTo>
                  <a:lnTo>
                    <a:pt x="176" y="2"/>
                  </a:lnTo>
                  <a:lnTo>
                    <a:pt x="170" y="6"/>
                  </a:lnTo>
                  <a:lnTo>
                    <a:pt x="163" y="10"/>
                  </a:lnTo>
                  <a:lnTo>
                    <a:pt x="153" y="18"/>
                  </a:lnTo>
                  <a:lnTo>
                    <a:pt x="149" y="25"/>
                  </a:lnTo>
                  <a:lnTo>
                    <a:pt x="145" y="39"/>
                  </a:lnTo>
                  <a:lnTo>
                    <a:pt x="144" y="45"/>
                  </a:lnTo>
                  <a:lnTo>
                    <a:pt x="144" y="46"/>
                  </a:lnTo>
                  <a:lnTo>
                    <a:pt x="136" y="66"/>
                  </a:lnTo>
                  <a:lnTo>
                    <a:pt x="132" y="68"/>
                  </a:lnTo>
                  <a:lnTo>
                    <a:pt x="128" y="69"/>
                  </a:lnTo>
                  <a:lnTo>
                    <a:pt x="124" y="68"/>
                  </a:lnTo>
                  <a:lnTo>
                    <a:pt x="121" y="68"/>
                  </a:lnTo>
                  <a:lnTo>
                    <a:pt x="101" y="69"/>
                  </a:lnTo>
                  <a:lnTo>
                    <a:pt x="97" y="71"/>
                  </a:lnTo>
                  <a:lnTo>
                    <a:pt x="96" y="73"/>
                  </a:lnTo>
                  <a:lnTo>
                    <a:pt x="94" y="77"/>
                  </a:lnTo>
                  <a:lnTo>
                    <a:pt x="88" y="81"/>
                  </a:lnTo>
                  <a:lnTo>
                    <a:pt x="82" y="85"/>
                  </a:lnTo>
                  <a:lnTo>
                    <a:pt x="73" y="92"/>
                  </a:lnTo>
                  <a:lnTo>
                    <a:pt x="73" y="94"/>
                  </a:lnTo>
                  <a:lnTo>
                    <a:pt x="71" y="100"/>
                  </a:lnTo>
                  <a:lnTo>
                    <a:pt x="71" y="102"/>
                  </a:lnTo>
                  <a:lnTo>
                    <a:pt x="71" y="108"/>
                  </a:lnTo>
                  <a:lnTo>
                    <a:pt x="69" y="112"/>
                  </a:lnTo>
                  <a:lnTo>
                    <a:pt x="69" y="114"/>
                  </a:lnTo>
                  <a:lnTo>
                    <a:pt x="71" y="116"/>
                  </a:lnTo>
                  <a:lnTo>
                    <a:pt x="73" y="116"/>
                  </a:lnTo>
                  <a:lnTo>
                    <a:pt x="73" y="119"/>
                  </a:lnTo>
                  <a:lnTo>
                    <a:pt x="74" y="121"/>
                  </a:lnTo>
                  <a:lnTo>
                    <a:pt x="74" y="119"/>
                  </a:lnTo>
                  <a:lnTo>
                    <a:pt x="76" y="119"/>
                  </a:lnTo>
                  <a:lnTo>
                    <a:pt x="78" y="119"/>
                  </a:lnTo>
                  <a:lnTo>
                    <a:pt x="80" y="119"/>
                  </a:lnTo>
                  <a:lnTo>
                    <a:pt x="80" y="121"/>
                  </a:lnTo>
                  <a:lnTo>
                    <a:pt x="78" y="123"/>
                  </a:lnTo>
                  <a:lnTo>
                    <a:pt x="78" y="125"/>
                  </a:lnTo>
                  <a:lnTo>
                    <a:pt x="80" y="125"/>
                  </a:lnTo>
                  <a:lnTo>
                    <a:pt x="82" y="123"/>
                  </a:lnTo>
                  <a:lnTo>
                    <a:pt x="86" y="123"/>
                  </a:lnTo>
                  <a:lnTo>
                    <a:pt x="86" y="121"/>
                  </a:lnTo>
                  <a:lnTo>
                    <a:pt x="84" y="119"/>
                  </a:lnTo>
                  <a:lnTo>
                    <a:pt x="84" y="116"/>
                  </a:lnTo>
                  <a:lnTo>
                    <a:pt x="86" y="117"/>
                  </a:lnTo>
                  <a:lnTo>
                    <a:pt x="90" y="119"/>
                  </a:lnTo>
                  <a:lnTo>
                    <a:pt x="90" y="117"/>
                  </a:lnTo>
                  <a:lnTo>
                    <a:pt x="88" y="116"/>
                  </a:lnTo>
                  <a:lnTo>
                    <a:pt x="90" y="114"/>
                  </a:lnTo>
                  <a:lnTo>
                    <a:pt x="92" y="112"/>
                  </a:lnTo>
                  <a:lnTo>
                    <a:pt x="94" y="116"/>
                  </a:lnTo>
                  <a:lnTo>
                    <a:pt x="97" y="117"/>
                  </a:lnTo>
                  <a:lnTo>
                    <a:pt x="101" y="119"/>
                  </a:lnTo>
                  <a:lnTo>
                    <a:pt x="109" y="121"/>
                  </a:lnTo>
                  <a:lnTo>
                    <a:pt x="111" y="123"/>
                  </a:lnTo>
                  <a:lnTo>
                    <a:pt x="113" y="125"/>
                  </a:lnTo>
                  <a:lnTo>
                    <a:pt x="113" y="133"/>
                  </a:lnTo>
                  <a:lnTo>
                    <a:pt x="113" y="137"/>
                  </a:lnTo>
                  <a:lnTo>
                    <a:pt x="111" y="140"/>
                  </a:lnTo>
                  <a:lnTo>
                    <a:pt x="111" y="148"/>
                  </a:lnTo>
                  <a:lnTo>
                    <a:pt x="109" y="154"/>
                  </a:lnTo>
                  <a:lnTo>
                    <a:pt x="107" y="160"/>
                  </a:lnTo>
                  <a:lnTo>
                    <a:pt x="105" y="162"/>
                  </a:lnTo>
                  <a:lnTo>
                    <a:pt x="105" y="167"/>
                  </a:lnTo>
                  <a:lnTo>
                    <a:pt x="103" y="171"/>
                  </a:lnTo>
                  <a:lnTo>
                    <a:pt x="101" y="171"/>
                  </a:lnTo>
                  <a:lnTo>
                    <a:pt x="97" y="175"/>
                  </a:lnTo>
                  <a:lnTo>
                    <a:pt x="94" y="177"/>
                  </a:lnTo>
                  <a:lnTo>
                    <a:pt x="94" y="179"/>
                  </a:lnTo>
                  <a:lnTo>
                    <a:pt x="92" y="183"/>
                  </a:lnTo>
                  <a:lnTo>
                    <a:pt x="88" y="187"/>
                  </a:lnTo>
                  <a:lnTo>
                    <a:pt x="84" y="188"/>
                  </a:lnTo>
                  <a:lnTo>
                    <a:pt x="80" y="190"/>
                  </a:lnTo>
                  <a:lnTo>
                    <a:pt x="80" y="187"/>
                  </a:lnTo>
                  <a:lnTo>
                    <a:pt x="74" y="173"/>
                  </a:lnTo>
                  <a:lnTo>
                    <a:pt x="71" y="175"/>
                  </a:lnTo>
                  <a:lnTo>
                    <a:pt x="69" y="175"/>
                  </a:lnTo>
                  <a:lnTo>
                    <a:pt x="53" y="188"/>
                  </a:lnTo>
                  <a:lnTo>
                    <a:pt x="36" y="202"/>
                  </a:lnTo>
                  <a:lnTo>
                    <a:pt x="32" y="204"/>
                  </a:lnTo>
                  <a:lnTo>
                    <a:pt x="25" y="208"/>
                  </a:lnTo>
                  <a:lnTo>
                    <a:pt x="19" y="213"/>
                  </a:lnTo>
                  <a:lnTo>
                    <a:pt x="0" y="227"/>
                  </a:lnTo>
                  <a:lnTo>
                    <a:pt x="9" y="240"/>
                  </a:lnTo>
                  <a:lnTo>
                    <a:pt x="11" y="244"/>
                  </a:lnTo>
                  <a:lnTo>
                    <a:pt x="13" y="248"/>
                  </a:lnTo>
                  <a:lnTo>
                    <a:pt x="19" y="263"/>
                  </a:lnTo>
                  <a:lnTo>
                    <a:pt x="21" y="263"/>
                  </a:lnTo>
                  <a:lnTo>
                    <a:pt x="28" y="267"/>
                  </a:lnTo>
                  <a:lnTo>
                    <a:pt x="30" y="269"/>
                  </a:lnTo>
                  <a:lnTo>
                    <a:pt x="32" y="279"/>
                  </a:lnTo>
                  <a:lnTo>
                    <a:pt x="34" y="279"/>
                  </a:lnTo>
                  <a:lnTo>
                    <a:pt x="38" y="283"/>
                  </a:lnTo>
                  <a:lnTo>
                    <a:pt x="40" y="284"/>
                  </a:lnTo>
                  <a:lnTo>
                    <a:pt x="38" y="294"/>
                  </a:lnTo>
                  <a:lnTo>
                    <a:pt x="42" y="298"/>
                  </a:lnTo>
                  <a:lnTo>
                    <a:pt x="48" y="302"/>
                  </a:lnTo>
                  <a:lnTo>
                    <a:pt x="51" y="302"/>
                  </a:lnTo>
                  <a:lnTo>
                    <a:pt x="53" y="304"/>
                  </a:lnTo>
                  <a:lnTo>
                    <a:pt x="53" y="307"/>
                  </a:lnTo>
                  <a:lnTo>
                    <a:pt x="51" y="309"/>
                  </a:lnTo>
                  <a:lnTo>
                    <a:pt x="42" y="330"/>
                  </a:lnTo>
                  <a:lnTo>
                    <a:pt x="44" y="330"/>
                  </a:lnTo>
                  <a:lnTo>
                    <a:pt x="51" y="350"/>
                  </a:lnTo>
                  <a:lnTo>
                    <a:pt x="55" y="357"/>
                  </a:lnTo>
                  <a:lnTo>
                    <a:pt x="61" y="367"/>
                  </a:lnTo>
                  <a:lnTo>
                    <a:pt x="63" y="369"/>
                  </a:lnTo>
                  <a:lnTo>
                    <a:pt x="69" y="371"/>
                  </a:lnTo>
                  <a:lnTo>
                    <a:pt x="74" y="375"/>
                  </a:lnTo>
                  <a:lnTo>
                    <a:pt x="80" y="378"/>
                  </a:lnTo>
                  <a:lnTo>
                    <a:pt x="82" y="380"/>
                  </a:lnTo>
                  <a:lnTo>
                    <a:pt x="82" y="382"/>
                  </a:lnTo>
                  <a:lnTo>
                    <a:pt x="82" y="384"/>
                  </a:lnTo>
                  <a:lnTo>
                    <a:pt x="80" y="384"/>
                  </a:lnTo>
                  <a:lnTo>
                    <a:pt x="67" y="384"/>
                  </a:lnTo>
                  <a:lnTo>
                    <a:pt x="65" y="384"/>
                  </a:lnTo>
                  <a:lnTo>
                    <a:pt x="65" y="386"/>
                  </a:lnTo>
                  <a:lnTo>
                    <a:pt x="65" y="388"/>
                  </a:lnTo>
                  <a:lnTo>
                    <a:pt x="69" y="390"/>
                  </a:lnTo>
                  <a:lnTo>
                    <a:pt x="73" y="390"/>
                  </a:lnTo>
                  <a:lnTo>
                    <a:pt x="74" y="392"/>
                  </a:lnTo>
                  <a:lnTo>
                    <a:pt x="76" y="392"/>
                  </a:lnTo>
                  <a:lnTo>
                    <a:pt x="80" y="396"/>
                  </a:lnTo>
                  <a:lnTo>
                    <a:pt x="82" y="398"/>
                  </a:lnTo>
                  <a:lnTo>
                    <a:pt x="84" y="400"/>
                  </a:lnTo>
                  <a:lnTo>
                    <a:pt x="92" y="402"/>
                  </a:lnTo>
                  <a:lnTo>
                    <a:pt x="96" y="403"/>
                  </a:lnTo>
                  <a:lnTo>
                    <a:pt x="96" y="405"/>
                  </a:lnTo>
                  <a:lnTo>
                    <a:pt x="97" y="407"/>
                  </a:lnTo>
                  <a:lnTo>
                    <a:pt x="96" y="409"/>
                  </a:lnTo>
                  <a:lnTo>
                    <a:pt x="94" y="409"/>
                  </a:lnTo>
                  <a:lnTo>
                    <a:pt x="94" y="411"/>
                  </a:lnTo>
                  <a:lnTo>
                    <a:pt x="94" y="413"/>
                  </a:lnTo>
                  <a:lnTo>
                    <a:pt x="96" y="413"/>
                  </a:lnTo>
                  <a:lnTo>
                    <a:pt x="101" y="411"/>
                  </a:lnTo>
                  <a:lnTo>
                    <a:pt x="103" y="413"/>
                  </a:lnTo>
                  <a:lnTo>
                    <a:pt x="107" y="415"/>
                  </a:lnTo>
                  <a:lnTo>
                    <a:pt x="111" y="415"/>
                  </a:lnTo>
                  <a:lnTo>
                    <a:pt x="115" y="415"/>
                  </a:lnTo>
                  <a:lnTo>
                    <a:pt x="117" y="415"/>
                  </a:lnTo>
                  <a:lnTo>
                    <a:pt x="121" y="417"/>
                  </a:lnTo>
                  <a:lnTo>
                    <a:pt x="122" y="421"/>
                  </a:lnTo>
                  <a:lnTo>
                    <a:pt x="124" y="421"/>
                  </a:lnTo>
                  <a:lnTo>
                    <a:pt x="126" y="423"/>
                  </a:lnTo>
                  <a:lnTo>
                    <a:pt x="132" y="425"/>
                  </a:lnTo>
                  <a:lnTo>
                    <a:pt x="134" y="425"/>
                  </a:lnTo>
                  <a:lnTo>
                    <a:pt x="134" y="428"/>
                  </a:lnTo>
                  <a:lnTo>
                    <a:pt x="132" y="428"/>
                  </a:lnTo>
                  <a:lnTo>
                    <a:pt x="128" y="428"/>
                  </a:lnTo>
                  <a:lnTo>
                    <a:pt x="126" y="428"/>
                  </a:lnTo>
                  <a:lnTo>
                    <a:pt x="124" y="430"/>
                  </a:lnTo>
                  <a:lnTo>
                    <a:pt x="124" y="432"/>
                  </a:lnTo>
                  <a:lnTo>
                    <a:pt x="126" y="436"/>
                  </a:lnTo>
                  <a:lnTo>
                    <a:pt x="126" y="438"/>
                  </a:lnTo>
                  <a:lnTo>
                    <a:pt x="124" y="440"/>
                  </a:lnTo>
                  <a:lnTo>
                    <a:pt x="121" y="436"/>
                  </a:lnTo>
                  <a:lnTo>
                    <a:pt x="117" y="436"/>
                  </a:lnTo>
                  <a:lnTo>
                    <a:pt x="115" y="436"/>
                  </a:lnTo>
                  <a:lnTo>
                    <a:pt x="115" y="438"/>
                  </a:lnTo>
                  <a:lnTo>
                    <a:pt x="113" y="438"/>
                  </a:lnTo>
                  <a:lnTo>
                    <a:pt x="111" y="438"/>
                  </a:lnTo>
                  <a:lnTo>
                    <a:pt x="107" y="440"/>
                  </a:lnTo>
                  <a:lnTo>
                    <a:pt x="107" y="438"/>
                  </a:lnTo>
                  <a:lnTo>
                    <a:pt x="103" y="438"/>
                  </a:lnTo>
                  <a:lnTo>
                    <a:pt x="96" y="434"/>
                  </a:lnTo>
                  <a:lnTo>
                    <a:pt x="94" y="434"/>
                  </a:lnTo>
                  <a:lnTo>
                    <a:pt x="80" y="426"/>
                  </a:lnTo>
                  <a:lnTo>
                    <a:pt x="76" y="426"/>
                  </a:lnTo>
                  <a:lnTo>
                    <a:pt x="74" y="426"/>
                  </a:lnTo>
                  <a:lnTo>
                    <a:pt x="69" y="426"/>
                  </a:lnTo>
                  <a:lnTo>
                    <a:pt x="57" y="426"/>
                  </a:lnTo>
                  <a:lnTo>
                    <a:pt x="55" y="428"/>
                  </a:lnTo>
                  <a:lnTo>
                    <a:pt x="53" y="428"/>
                  </a:lnTo>
                  <a:lnTo>
                    <a:pt x="50" y="432"/>
                  </a:lnTo>
                  <a:lnTo>
                    <a:pt x="44" y="434"/>
                  </a:lnTo>
                  <a:lnTo>
                    <a:pt x="38" y="436"/>
                  </a:lnTo>
                  <a:lnTo>
                    <a:pt x="36" y="438"/>
                  </a:lnTo>
                  <a:lnTo>
                    <a:pt x="36" y="440"/>
                  </a:lnTo>
                  <a:lnTo>
                    <a:pt x="28" y="457"/>
                  </a:lnTo>
                  <a:lnTo>
                    <a:pt x="28" y="459"/>
                  </a:lnTo>
                  <a:lnTo>
                    <a:pt x="30" y="463"/>
                  </a:lnTo>
                  <a:lnTo>
                    <a:pt x="32" y="465"/>
                  </a:lnTo>
                  <a:lnTo>
                    <a:pt x="42" y="473"/>
                  </a:lnTo>
                  <a:lnTo>
                    <a:pt x="46" y="474"/>
                  </a:lnTo>
                  <a:lnTo>
                    <a:pt x="46" y="478"/>
                  </a:lnTo>
                  <a:lnTo>
                    <a:pt x="44" y="480"/>
                  </a:lnTo>
                  <a:lnTo>
                    <a:pt x="40" y="484"/>
                  </a:lnTo>
                  <a:lnTo>
                    <a:pt x="36" y="488"/>
                  </a:lnTo>
                  <a:lnTo>
                    <a:pt x="32" y="492"/>
                  </a:lnTo>
                  <a:lnTo>
                    <a:pt x="32" y="496"/>
                  </a:lnTo>
                  <a:lnTo>
                    <a:pt x="34" y="507"/>
                  </a:lnTo>
                  <a:lnTo>
                    <a:pt x="30" y="528"/>
                  </a:lnTo>
                  <a:lnTo>
                    <a:pt x="30" y="542"/>
                  </a:lnTo>
                  <a:lnTo>
                    <a:pt x="40" y="561"/>
                  </a:lnTo>
                  <a:lnTo>
                    <a:pt x="50" y="580"/>
                  </a:lnTo>
                  <a:lnTo>
                    <a:pt x="51" y="584"/>
                  </a:lnTo>
                  <a:lnTo>
                    <a:pt x="51" y="599"/>
                  </a:lnTo>
                  <a:lnTo>
                    <a:pt x="50" y="620"/>
                  </a:lnTo>
                  <a:lnTo>
                    <a:pt x="48" y="638"/>
                  </a:lnTo>
                  <a:lnTo>
                    <a:pt x="57" y="643"/>
                  </a:lnTo>
                  <a:lnTo>
                    <a:pt x="57" y="649"/>
                  </a:lnTo>
                  <a:lnTo>
                    <a:pt x="55" y="661"/>
                  </a:lnTo>
                  <a:lnTo>
                    <a:pt x="57" y="666"/>
                  </a:lnTo>
                  <a:lnTo>
                    <a:pt x="63" y="672"/>
                  </a:lnTo>
                  <a:lnTo>
                    <a:pt x="69" y="670"/>
                  </a:lnTo>
                  <a:lnTo>
                    <a:pt x="65" y="682"/>
                  </a:lnTo>
                  <a:lnTo>
                    <a:pt x="65" y="693"/>
                  </a:lnTo>
                  <a:lnTo>
                    <a:pt x="65" y="705"/>
                  </a:lnTo>
                  <a:lnTo>
                    <a:pt x="61" y="711"/>
                  </a:lnTo>
                  <a:lnTo>
                    <a:pt x="59" y="724"/>
                  </a:lnTo>
                  <a:lnTo>
                    <a:pt x="61" y="734"/>
                  </a:lnTo>
                  <a:lnTo>
                    <a:pt x="63" y="747"/>
                  </a:lnTo>
                  <a:lnTo>
                    <a:pt x="67" y="759"/>
                  </a:lnTo>
                  <a:lnTo>
                    <a:pt x="63" y="768"/>
                  </a:lnTo>
                  <a:lnTo>
                    <a:pt x="69" y="778"/>
                  </a:lnTo>
                  <a:lnTo>
                    <a:pt x="74" y="780"/>
                  </a:lnTo>
                  <a:lnTo>
                    <a:pt x="80" y="776"/>
                  </a:lnTo>
                  <a:lnTo>
                    <a:pt x="86" y="772"/>
                  </a:lnTo>
                  <a:lnTo>
                    <a:pt x="90" y="764"/>
                  </a:lnTo>
                  <a:lnTo>
                    <a:pt x="90" y="757"/>
                  </a:lnTo>
                  <a:lnTo>
                    <a:pt x="109" y="745"/>
                  </a:lnTo>
                  <a:close/>
                </a:path>
              </a:pathLst>
            </a:custGeom>
            <a:solidFill>
              <a:srgbClr val="FFFB9D"/>
            </a:solidFill>
            <a:ln w="9525">
              <a:noFill/>
              <a:round/>
              <a:headEnd/>
              <a:tailEnd/>
            </a:ln>
          </p:spPr>
          <p:txBody>
            <a:bodyPr/>
            <a:lstStyle/>
            <a:p>
              <a:endParaRPr lang="es-MX">
                <a:latin typeface="Calibri" pitchFamily="34" charset="0"/>
              </a:endParaRPr>
            </a:p>
          </p:txBody>
        </p:sp>
        <p:sp>
          <p:nvSpPr>
            <p:cNvPr id="31785" name="Freeform 47"/>
            <p:cNvSpPr>
              <a:spLocks/>
            </p:cNvSpPr>
            <p:nvPr/>
          </p:nvSpPr>
          <p:spPr bwMode="auto">
            <a:xfrm>
              <a:off x="4122738" y="2957513"/>
              <a:ext cx="650875" cy="1238250"/>
            </a:xfrm>
            <a:custGeom>
              <a:avLst/>
              <a:gdLst>
                <a:gd name="T0" fmla="*/ 2147483647 w 410"/>
                <a:gd name="T1" fmla="*/ 2147483647 h 780"/>
                <a:gd name="T2" fmla="*/ 2147483647 w 410"/>
                <a:gd name="T3" fmla="*/ 2147483647 h 780"/>
                <a:gd name="T4" fmla="*/ 2147483647 w 410"/>
                <a:gd name="T5" fmla="*/ 2147483647 h 780"/>
                <a:gd name="T6" fmla="*/ 2147483647 w 410"/>
                <a:gd name="T7" fmla="*/ 2147483647 h 780"/>
                <a:gd name="T8" fmla="*/ 2147483647 w 410"/>
                <a:gd name="T9" fmla="*/ 2147483647 h 780"/>
                <a:gd name="T10" fmla="*/ 2147483647 w 410"/>
                <a:gd name="T11" fmla="*/ 2147483647 h 780"/>
                <a:gd name="T12" fmla="*/ 2147483647 w 410"/>
                <a:gd name="T13" fmla="*/ 2147483647 h 780"/>
                <a:gd name="T14" fmla="*/ 2147483647 w 410"/>
                <a:gd name="T15" fmla="*/ 2147483647 h 780"/>
                <a:gd name="T16" fmla="*/ 2147483647 w 410"/>
                <a:gd name="T17" fmla="*/ 2147483647 h 780"/>
                <a:gd name="T18" fmla="*/ 2147483647 w 410"/>
                <a:gd name="T19" fmla="*/ 2147483647 h 780"/>
                <a:gd name="T20" fmla="*/ 2147483647 w 410"/>
                <a:gd name="T21" fmla="*/ 2147483647 h 780"/>
                <a:gd name="T22" fmla="*/ 2147483647 w 410"/>
                <a:gd name="T23" fmla="*/ 2147483647 h 780"/>
                <a:gd name="T24" fmla="*/ 2147483647 w 410"/>
                <a:gd name="T25" fmla="*/ 2147483647 h 780"/>
                <a:gd name="T26" fmla="*/ 2147483647 w 410"/>
                <a:gd name="T27" fmla="*/ 2147483647 h 780"/>
                <a:gd name="T28" fmla="*/ 2147483647 w 410"/>
                <a:gd name="T29" fmla="*/ 2147483647 h 780"/>
                <a:gd name="T30" fmla="*/ 2147483647 w 410"/>
                <a:gd name="T31" fmla="*/ 2147483647 h 780"/>
                <a:gd name="T32" fmla="*/ 2147483647 w 410"/>
                <a:gd name="T33" fmla="*/ 2147483647 h 780"/>
                <a:gd name="T34" fmla="*/ 2147483647 w 410"/>
                <a:gd name="T35" fmla="*/ 2147483647 h 780"/>
                <a:gd name="T36" fmla="*/ 2147483647 w 410"/>
                <a:gd name="T37" fmla="*/ 2147483647 h 780"/>
                <a:gd name="T38" fmla="*/ 2147483647 w 410"/>
                <a:gd name="T39" fmla="*/ 2147483647 h 780"/>
                <a:gd name="T40" fmla="*/ 2147483647 w 410"/>
                <a:gd name="T41" fmla="*/ 2147483647 h 780"/>
                <a:gd name="T42" fmla="*/ 2147483647 w 410"/>
                <a:gd name="T43" fmla="*/ 2147483647 h 780"/>
                <a:gd name="T44" fmla="*/ 2147483647 w 410"/>
                <a:gd name="T45" fmla="*/ 2147483647 h 780"/>
                <a:gd name="T46" fmla="*/ 2147483647 w 410"/>
                <a:gd name="T47" fmla="*/ 2147483647 h 780"/>
                <a:gd name="T48" fmla="*/ 2147483647 w 410"/>
                <a:gd name="T49" fmla="*/ 2147483647 h 780"/>
                <a:gd name="T50" fmla="*/ 2147483647 w 410"/>
                <a:gd name="T51" fmla="*/ 2147483647 h 780"/>
                <a:gd name="T52" fmla="*/ 2147483647 w 410"/>
                <a:gd name="T53" fmla="*/ 2147483647 h 780"/>
                <a:gd name="T54" fmla="*/ 2147483647 w 410"/>
                <a:gd name="T55" fmla="*/ 2147483647 h 780"/>
                <a:gd name="T56" fmla="*/ 2147483647 w 410"/>
                <a:gd name="T57" fmla="*/ 2147483647 h 780"/>
                <a:gd name="T58" fmla="*/ 2147483647 w 410"/>
                <a:gd name="T59" fmla="*/ 2147483647 h 780"/>
                <a:gd name="T60" fmla="*/ 2147483647 w 410"/>
                <a:gd name="T61" fmla="*/ 2147483647 h 780"/>
                <a:gd name="T62" fmla="*/ 2147483647 w 410"/>
                <a:gd name="T63" fmla="*/ 0 h 780"/>
                <a:gd name="T64" fmla="*/ 2147483647 w 410"/>
                <a:gd name="T65" fmla="*/ 2147483647 h 780"/>
                <a:gd name="T66" fmla="*/ 2147483647 w 410"/>
                <a:gd name="T67" fmla="*/ 2147483647 h 780"/>
                <a:gd name="T68" fmla="*/ 2147483647 w 410"/>
                <a:gd name="T69" fmla="*/ 2147483647 h 780"/>
                <a:gd name="T70" fmla="*/ 2147483647 w 410"/>
                <a:gd name="T71" fmla="*/ 2147483647 h 780"/>
                <a:gd name="T72" fmla="*/ 2147483647 w 410"/>
                <a:gd name="T73" fmla="*/ 2147483647 h 780"/>
                <a:gd name="T74" fmla="*/ 2147483647 w 410"/>
                <a:gd name="T75" fmla="*/ 2147483647 h 780"/>
                <a:gd name="T76" fmla="*/ 2147483647 w 410"/>
                <a:gd name="T77" fmla="*/ 2147483647 h 780"/>
                <a:gd name="T78" fmla="*/ 2147483647 w 410"/>
                <a:gd name="T79" fmla="*/ 2147483647 h 780"/>
                <a:gd name="T80" fmla="*/ 2147483647 w 410"/>
                <a:gd name="T81" fmla="*/ 2147483647 h 780"/>
                <a:gd name="T82" fmla="*/ 0 w 410"/>
                <a:gd name="T83" fmla="*/ 2147483647 h 780"/>
                <a:gd name="T84" fmla="*/ 2147483647 w 410"/>
                <a:gd name="T85" fmla="*/ 2147483647 h 780"/>
                <a:gd name="T86" fmla="*/ 2147483647 w 410"/>
                <a:gd name="T87" fmla="*/ 2147483647 h 780"/>
                <a:gd name="T88" fmla="*/ 2147483647 w 410"/>
                <a:gd name="T89" fmla="*/ 2147483647 h 780"/>
                <a:gd name="T90" fmla="*/ 2147483647 w 410"/>
                <a:gd name="T91" fmla="*/ 2147483647 h 780"/>
                <a:gd name="T92" fmla="*/ 2147483647 w 410"/>
                <a:gd name="T93" fmla="*/ 2147483647 h 780"/>
                <a:gd name="T94" fmla="*/ 2147483647 w 410"/>
                <a:gd name="T95" fmla="*/ 2147483647 h 780"/>
                <a:gd name="T96" fmla="*/ 2147483647 w 410"/>
                <a:gd name="T97" fmla="*/ 2147483647 h 780"/>
                <a:gd name="T98" fmla="*/ 2147483647 w 410"/>
                <a:gd name="T99" fmla="*/ 2147483647 h 780"/>
                <a:gd name="T100" fmla="*/ 2147483647 w 410"/>
                <a:gd name="T101" fmla="*/ 2147483647 h 780"/>
                <a:gd name="T102" fmla="*/ 2147483647 w 410"/>
                <a:gd name="T103" fmla="*/ 2147483647 h 780"/>
                <a:gd name="T104" fmla="*/ 2147483647 w 410"/>
                <a:gd name="T105" fmla="*/ 2147483647 h 780"/>
                <a:gd name="T106" fmla="*/ 2147483647 w 410"/>
                <a:gd name="T107" fmla="*/ 2147483647 h 780"/>
                <a:gd name="T108" fmla="*/ 2147483647 w 410"/>
                <a:gd name="T109" fmla="*/ 2147483647 h 780"/>
                <a:gd name="T110" fmla="*/ 2147483647 w 410"/>
                <a:gd name="T111" fmla="*/ 2147483647 h 780"/>
                <a:gd name="T112" fmla="*/ 2147483647 w 410"/>
                <a:gd name="T113" fmla="*/ 2147483647 h 780"/>
                <a:gd name="T114" fmla="*/ 2147483647 w 410"/>
                <a:gd name="T115" fmla="*/ 2147483647 h 78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0"/>
                <a:gd name="T175" fmla="*/ 0 h 780"/>
                <a:gd name="T176" fmla="*/ 410 w 410"/>
                <a:gd name="T177" fmla="*/ 780 h 78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0" h="780">
                  <a:moveTo>
                    <a:pt x="109" y="745"/>
                  </a:moveTo>
                  <a:lnTo>
                    <a:pt x="126" y="735"/>
                  </a:lnTo>
                  <a:lnTo>
                    <a:pt x="142" y="712"/>
                  </a:lnTo>
                  <a:lnTo>
                    <a:pt x="159" y="686"/>
                  </a:lnTo>
                  <a:lnTo>
                    <a:pt x="176" y="682"/>
                  </a:lnTo>
                  <a:lnTo>
                    <a:pt x="195" y="689"/>
                  </a:lnTo>
                  <a:lnTo>
                    <a:pt x="209" y="682"/>
                  </a:lnTo>
                  <a:lnTo>
                    <a:pt x="218" y="653"/>
                  </a:lnTo>
                  <a:lnTo>
                    <a:pt x="216" y="651"/>
                  </a:lnTo>
                  <a:lnTo>
                    <a:pt x="209" y="645"/>
                  </a:lnTo>
                  <a:lnTo>
                    <a:pt x="205" y="641"/>
                  </a:lnTo>
                  <a:lnTo>
                    <a:pt x="205" y="640"/>
                  </a:lnTo>
                  <a:lnTo>
                    <a:pt x="201" y="638"/>
                  </a:lnTo>
                  <a:lnTo>
                    <a:pt x="201" y="636"/>
                  </a:lnTo>
                  <a:lnTo>
                    <a:pt x="199" y="636"/>
                  </a:lnTo>
                  <a:lnTo>
                    <a:pt x="199" y="634"/>
                  </a:lnTo>
                  <a:lnTo>
                    <a:pt x="199" y="630"/>
                  </a:lnTo>
                  <a:lnTo>
                    <a:pt x="203" y="616"/>
                  </a:lnTo>
                  <a:lnTo>
                    <a:pt x="205" y="615"/>
                  </a:lnTo>
                  <a:lnTo>
                    <a:pt x="205" y="613"/>
                  </a:lnTo>
                  <a:lnTo>
                    <a:pt x="209" y="603"/>
                  </a:lnTo>
                  <a:lnTo>
                    <a:pt x="209" y="599"/>
                  </a:lnTo>
                  <a:lnTo>
                    <a:pt x="211" y="595"/>
                  </a:lnTo>
                  <a:lnTo>
                    <a:pt x="213" y="592"/>
                  </a:lnTo>
                  <a:lnTo>
                    <a:pt x="215" y="588"/>
                  </a:lnTo>
                  <a:lnTo>
                    <a:pt x="215" y="586"/>
                  </a:lnTo>
                  <a:lnTo>
                    <a:pt x="213" y="582"/>
                  </a:lnTo>
                  <a:lnTo>
                    <a:pt x="213" y="576"/>
                  </a:lnTo>
                  <a:lnTo>
                    <a:pt x="209" y="567"/>
                  </a:lnTo>
                  <a:lnTo>
                    <a:pt x="199" y="568"/>
                  </a:lnTo>
                  <a:lnTo>
                    <a:pt x="197" y="568"/>
                  </a:lnTo>
                  <a:lnTo>
                    <a:pt x="192" y="555"/>
                  </a:lnTo>
                  <a:lnTo>
                    <a:pt x="199" y="553"/>
                  </a:lnTo>
                  <a:lnTo>
                    <a:pt x="218" y="545"/>
                  </a:lnTo>
                  <a:lnTo>
                    <a:pt x="220" y="545"/>
                  </a:lnTo>
                  <a:lnTo>
                    <a:pt x="220" y="549"/>
                  </a:lnTo>
                  <a:lnTo>
                    <a:pt x="222" y="551"/>
                  </a:lnTo>
                  <a:lnTo>
                    <a:pt x="224" y="551"/>
                  </a:lnTo>
                  <a:lnTo>
                    <a:pt x="226" y="549"/>
                  </a:lnTo>
                  <a:lnTo>
                    <a:pt x="232" y="547"/>
                  </a:lnTo>
                  <a:lnTo>
                    <a:pt x="234" y="545"/>
                  </a:lnTo>
                  <a:lnTo>
                    <a:pt x="234" y="544"/>
                  </a:lnTo>
                  <a:lnTo>
                    <a:pt x="234" y="540"/>
                  </a:lnTo>
                  <a:lnTo>
                    <a:pt x="234" y="538"/>
                  </a:lnTo>
                  <a:lnTo>
                    <a:pt x="239" y="534"/>
                  </a:lnTo>
                  <a:lnTo>
                    <a:pt x="241" y="532"/>
                  </a:lnTo>
                  <a:lnTo>
                    <a:pt x="245" y="534"/>
                  </a:lnTo>
                  <a:lnTo>
                    <a:pt x="247" y="532"/>
                  </a:lnTo>
                  <a:lnTo>
                    <a:pt x="249" y="532"/>
                  </a:lnTo>
                  <a:lnTo>
                    <a:pt x="251" y="532"/>
                  </a:lnTo>
                  <a:lnTo>
                    <a:pt x="253" y="530"/>
                  </a:lnTo>
                  <a:lnTo>
                    <a:pt x="255" y="528"/>
                  </a:lnTo>
                  <a:lnTo>
                    <a:pt x="255" y="526"/>
                  </a:lnTo>
                  <a:lnTo>
                    <a:pt x="261" y="526"/>
                  </a:lnTo>
                  <a:lnTo>
                    <a:pt x="266" y="521"/>
                  </a:lnTo>
                  <a:lnTo>
                    <a:pt x="268" y="521"/>
                  </a:lnTo>
                  <a:lnTo>
                    <a:pt x="272" y="521"/>
                  </a:lnTo>
                  <a:lnTo>
                    <a:pt x="276" y="522"/>
                  </a:lnTo>
                  <a:lnTo>
                    <a:pt x="278" y="522"/>
                  </a:lnTo>
                  <a:lnTo>
                    <a:pt x="284" y="526"/>
                  </a:lnTo>
                  <a:lnTo>
                    <a:pt x="286" y="526"/>
                  </a:lnTo>
                  <a:lnTo>
                    <a:pt x="282" y="511"/>
                  </a:lnTo>
                  <a:lnTo>
                    <a:pt x="284" y="509"/>
                  </a:lnTo>
                  <a:lnTo>
                    <a:pt x="287" y="503"/>
                  </a:lnTo>
                  <a:lnTo>
                    <a:pt x="289" y="501"/>
                  </a:lnTo>
                  <a:lnTo>
                    <a:pt x="287" y="494"/>
                  </a:lnTo>
                  <a:lnTo>
                    <a:pt x="289" y="492"/>
                  </a:lnTo>
                  <a:lnTo>
                    <a:pt x="287" y="490"/>
                  </a:lnTo>
                  <a:lnTo>
                    <a:pt x="287" y="488"/>
                  </a:lnTo>
                  <a:lnTo>
                    <a:pt x="289" y="488"/>
                  </a:lnTo>
                  <a:lnTo>
                    <a:pt x="289" y="486"/>
                  </a:lnTo>
                  <a:lnTo>
                    <a:pt x="291" y="484"/>
                  </a:lnTo>
                  <a:lnTo>
                    <a:pt x="291" y="482"/>
                  </a:lnTo>
                  <a:lnTo>
                    <a:pt x="293" y="482"/>
                  </a:lnTo>
                  <a:lnTo>
                    <a:pt x="293" y="484"/>
                  </a:lnTo>
                  <a:lnTo>
                    <a:pt x="297" y="482"/>
                  </a:lnTo>
                  <a:lnTo>
                    <a:pt x="299" y="482"/>
                  </a:lnTo>
                  <a:lnTo>
                    <a:pt x="301" y="482"/>
                  </a:lnTo>
                  <a:lnTo>
                    <a:pt x="301" y="478"/>
                  </a:lnTo>
                  <a:lnTo>
                    <a:pt x="303" y="480"/>
                  </a:lnTo>
                  <a:lnTo>
                    <a:pt x="303" y="478"/>
                  </a:lnTo>
                  <a:lnTo>
                    <a:pt x="305" y="478"/>
                  </a:lnTo>
                  <a:lnTo>
                    <a:pt x="305" y="476"/>
                  </a:lnTo>
                  <a:lnTo>
                    <a:pt x="307" y="474"/>
                  </a:lnTo>
                  <a:lnTo>
                    <a:pt x="307" y="473"/>
                  </a:lnTo>
                  <a:lnTo>
                    <a:pt x="309" y="471"/>
                  </a:lnTo>
                  <a:lnTo>
                    <a:pt x="309" y="473"/>
                  </a:lnTo>
                  <a:lnTo>
                    <a:pt x="311" y="473"/>
                  </a:lnTo>
                  <a:lnTo>
                    <a:pt x="312" y="474"/>
                  </a:lnTo>
                  <a:lnTo>
                    <a:pt x="312" y="476"/>
                  </a:lnTo>
                  <a:lnTo>
                    <a:pt x="314" y="478"/>
                  </a:lnTo>
                  <a:lnTo>
                    <a:pt x="314" y="480"/>
                  </a:lnTo>
                  <a:lnTo>
                    <a:pt x="314" y="482"/>
                  </a:lnTo>
                  <a:lnTo>
                    <a:pt x="316" y="482"/>
                  </a:lnTo>
                  <a:lnTo>
                    <a:pt x="318" y="482"/>
                  </a:lnTo>
                  <a:lnTo>
                    <a:pt x="318" y="480"/>
                  </a:lnTo>
                  <a:lnTo>
                    <a:pt x="326" y="482"/>
                  </a:lnTo>
                  <a:lnTo>
                    <a:pt x="328" y="480"/>
                  </a:lnTo>
                  <a:lnTo>
                    <a:pt x="330" y="480"/>
                  </a:lnTo>
                  <a:lnTo>
                    <a:pt x="339" y="471"/>
                  </a:lnTo>
                  <a:lnTo>
                    <a:pt x="347" y="467"/>
                  </a:lnTo>
                  <a:lnTo>
                    <a:pt x="364" y="455"/>
                  </a:lnTo>
                  <a:lnTo>
                    <a:pt x="382" y="442"/>
                  </a:lnTo>
                  <a:lnTo>
                    <a:pt x="401" y="430"/>
                  </a:lnTo>
                  <a:lnTo>
                    <a:pt x="410" y="425"/>
                  </a:lnTo>
                  <a:lnTo>
                    <a:pt x="410" y="421"/>
                  </a:lnTo>
                  <a:lnTo>
                    <a:pt x="410" y="419"/>
                  </a:lnTo>
                  <a:lnTo>
                    <a:pt x="410" y="417"/>
                  </a:lnTo>
                  <a:lnTo>
                    <a:pt x="406" y="417"/>
                  </a:lnTo>
                  <a:lnTo>
                    <a:pt x="389" y="415"/>
                  </a:lnTo>
                  <a:lnTo>
                    <a:pt x="389" y="411"/>
                  </a:lnTo>
                  <a:lnTo>
                    <a:pt x="391" y="390"/>
                  </a:lnTo>
                  <a:lnTo>
                    <a:pt x="393" y="369"/>
                  </a:lnTo>
                  <a:lnTo>
                    <a:pt x="393" y="355"/>
                  </a:lnTo>
                  <a:lnTo>
                    <a:pt x="395" y="352"/>
                  </a:lnTo>
                  <a:lnTo>
                    <a:pt x="395" y="348"/>
                  </a:lnTo>
                  <a:lnTo>
                    <a:pt x="395" y="329"/>
                  </a:lnTo>
                  <a:lnTo>
                    <a:pt x="395" y="327"/>
                  </a:lnTo>
                  <a:lnTo>
                    <a:pt x="383" y="323"/>
                  </a:lnTo>
                  <a:lnTo>
                    <a:pt x="382" y="323"/>
                  </a:lnTo>
                  <a:lnTo>
                    <a:pt x="378" y="321"/>
                  </a:lnTo>
                  <a:lnTo>
                    <a:pt x="376" y="321"/>
                  </a:lnTo>
                  <a:lnTo>
                    <a:pt x="357" y="315"/>
                  </a:lnTo>
                  <a:lnTo>
                    <a:pt x="351" y="321"/>
                  </a:lnTo>
                  <a:lnTo>
                    <a:pt x="347" y="329"/>
                  </a:lnTo>
                  <a:lnTo>
                    <a:pt x="343" y="327"/>
                  </a:lnTo>
                  <a:lnTo>
                    <a:pt x="337" y="319"/>
                  </a:lnTo>
                  <a:lnTo>
                    <a:pt x="332" y="307"/>
                  </a:lnTo>
                  <a:lnTo>
                    <a:pt x="330" y="306"/>
                  </a:lnTo>
                  <a:lnTo>
                    <a:pt x="326" y="307"/>
                  </a:lnTo>
                  <a:lnTo>
                    <a:pt x="324" y="306"/>
                  </a:lnTo>
                  <a:lnTo>
                    <a:pt x="322" y="306"/>
                  </a:lnTo>
                  <a:lnTo>
                    <a:pt x="322" y="307"/>
                  </a:lnTo>
                  <a:lnTo>
                    <a:pt x="320" y="309"/>
                  </a:lnTo>
                  <a:lnTo>
                    <a:pt x="318" y="309"/>
                  </a:lnTo>
                  <a:lnTo>
                    <a:pt x="316" y="309"/>
                  </a:lnTo>
                  <a:lnTo>
                    <a:pt x="316" y="307"/>
                  </a:lnTo>
                  <a:lnTo>
                    <a:pt x="314" y="309"/>
                  </a:lnTo>
                  <a:lnTo>
                    <a:pt x="312" y="309"/>
                  </a:lnTo>
                  <a:lnTo>
                    <a:pt x="311" y="309"/>
                  </a:lnTo>
                  <a:lnTo>
                    <a:pt x="311" y="311"/>
                  </a:lnTo>
                  <a:lnTo>
                    <a:pt x="312" y="311"/>
                  </a:lnTo>
                  <a:lnTo>
                    <a:pt x="311" y="311"/>
                  </a:lnTo>
                  <a:lnTo>
                    <a:pt x="309" y="311"/>
                  </a:lnTo>
                  <a:lnTo>
                    <a:pt x="309" y="309"/>
                  </a:lnTo>
                  <a:lnTo>
                    <a:pt x="307" y="292"/>
                  </a:lnTo>
                  <a:lnTo>
                    <a:pt x="305" y="277"/>
                  </a:lnTo>
                  <a:lnTo>
                    <a:pt x="297" y="277"/>
                  </a:lnTo>
                  <a:lnTo>
                    <a:pt x="295" y="277"/>
                  </a:lnTo>
                  <a:lnTo>
                    <a:pt x="282" y="263"/>
                  </a:lnTo>
                  <a:lnTo>
                    <a:pt x="280" y="261"/>
                  </a:lnTo>
                  <a:lnTo>
                    <a:pt x="278" y="263"/>
                  </a:lnTo>
                  <a:lnTo>
                    <a:pt x="274" y="265"/>
                  </a:lnTo>
                  <a:lnTo>
                    <a:pt x="274" y="263"/>
                  </a:lnTo>
                  <a:lnTo>
                    <a:pt x="274" y="261"/>
                  </a:lnTo>
                  <a:lnTo>
                    <a:pt x="272" y="259"/>
                  </a:lnTo>
                  <a:lnTo>
                    <a:pt x="272" y="252"/>
                  </a:lnTo>
                  <a:lnTo>
                    <a:pt x="272" y="242"/>
                  </a:lnTo>
                  <a:lnTo>
                    <a:pt x="274" y="242"/>
                  </a:lnTo>
                  <a:lnTo>
                    <a:pt x="278" y="242"/>
                  </a:lnTo>
                  <a:lnTo>
                    <a:pt x="278" y="236"/>
                  </a:lnTo>
                  <a:lnTo>
                    <a:pt x="278" y="231"/>
                  </a:lnTo>
                  <a:lnTo>
                    <a:pt x="278" y="229"/>
                  </a:lnTo>
                  <a:lnTo>
                    <a:pt x="278" y="225"/>
                  </a:lnTo>
                  <a:lnTo>
                    <a:pt x="280" y="219"/>
                  </a:lnTo>
                  <a:lnTo>
                    <a:pt x="278" y="215"/>
                  </a:lnTo>
                  <a:lnTo>
                    <a:pt x="278" y="213"/>
                  </a:lnTo>
                  <a:lnTo>
                    <a:pt x="276" y="213"/>
                  </a:lnTo>
                  <a:lnTo>
                    <a:pt x="272" y="211"/>
                  </a:lnTo>
                  <a:lnTo>
                    <a:pt x="268" y="208"/>
                  </a:lnTo>
                  <a:lnTo>
                    <a:pt x="266" y="208"/>
                  </a:lnTo>
                  <a:lnTo>
                    <a:pt x="264" y="206"/>
                  </a:lnTo>
                  <a:lnTo>
                    <a:pt x="263" y="206"/>
                  </a:lnTo>
                  <a:lnTo>
                    <a:pt x="261" y="204"/>
                  </a:lnTo>
                  <a:lnTo>
                    <a:pt x="259" y="204"/>
                  </a:lnTo>
                  <a:lnTo>
                    <a:pt x="257" y="202"/>
                  </a:lnTo>
                  <a:lnTo>
                    <a:pt x="241" y="200"/>
                  </a:lnTo>
                  <a:lnTo>
                    <a:pt x="241" y="198"/>
                  </a:lnTo>
                  <a:lnTo>
                    <a:pt x="243" y="196"/>
                  </a:lnTo>
                  <a:lnTo>
                    <a:pt x="249" y="192"/>
                  </a:lnTo>
                  <a:lnTo>
                    <a:pt x="249" y="190"/>
                  </a:lnTo>
                  <a:lnTo>
                    <a:pt x="249" y="188"/>
                  </a:lnTo>
                  <a:lnTo>
                    <a:pt x="249" y="185"/>
                  </a:lnTo>
                  <a:lnTo>
                    <a:pt x="251" y="179"/>
                  </a:lnTo>
                  <a:lnTo>
                    <a:pt x="253" y="177"/>
                  </a:lnTo>
                  <a:lnTo>
                    <a:pt x="253" y="175"/>
                  </a:lnTo>
                  <a:lnTo>
                    <a:pt x="255" y="173"/>
                  </a:lnTo>
                  <a:lnTo>
                    <a:pt x="255" y="171"/>
                  </a:lnTo>
                  <a:lnTo>
                    <a:pt x="253" y="169"/>
                  </a:lnTo>
                  <a:lnTo>
                    <a:pt x="253" y="167"/>
                  </a:lnTo>
                  <a:lnTo>
                    <a:pt x="249" y="167"/>
                  </a:lnTo>
                  <a:lnTo>
                    <a:pt x="249" y="164"/>
                  </a:lnTo>
                  <a:lnTo>
                    <a:pt x="247" y="164"/>
                  </a:lnTo>
                  <a:lnTo>
                    <a:pt x="247" y="162"/>
                  </a:lnTo>
                  <a:lnTo>
                    <a:pt x="245" y="162"/>
                  </a:lnTo>
                  <a:lnTo>
                    <a:pt x="241" y="162"/>
                  </a:lnTo>
                  <a:lnTo>
                    <a:pt x="239" y="160"/>
                  </a:lnTo>
                  <a:lnTo>
                    <a:pt x="238" y="160"/>
                  </a:lnTo>
                  <a:lnTo>
                    <a:pt x="236" y="160"/>
                  </a:lnTo>
                  <a:lnTo>
                    <a:pt x="236" y="162"/>
                  </a:lnTo>
                  <a:lnTo>
                    <a:pt x="236" y="160"/>
                  </a:lnTo>
                  <a:lnTo>
                    <a:pt x="234" y="158"/>
                  </a:lnTo>
                  <a:lnTo>
                    <a:pt x="232" y="160"/>
                  </a:lnTo>
                  <a:lnTo>
                    <a:pt x="230" y="160"/>
                  </a:lnTo>
                  <a:lnTo>
                    <a:pt x="230" y="162"/>
                  </a:lnTo>
                  <a:lnTo>
                    <a:pt x="228" y="162"/>
                  </a:lnTo>
                  <a:lnTo>
                    <a:pt x="228" y="158"/>
                  </a:lnTo>
                  <a:lnTo>
                    <a:pt x="228" y="156"/>
                  </a:lnTo>
                  <a:lnTo>
                    <a:pt x="234" y="156"/>
                  </a:lnTo>
                  <a:lnTo>
                    <a:pt x="234" y="154"/>
                  </a:lnTo>
                  <a:lnTo>
                    <a:pt x="236" y="150"/>
                  </a:lnTo>
                  <a:lnTo>
                    <a:pt x="241" y="142"/>
                  </a:lnTo>
                  <a:lnTo>
                    <a:pt x="241" y="140"/>
                  </a:lnTo>
                  <a:lnTo>
                    <a:pt x="247" y="133"/>
                  </a:lnTo>
                  <a:lnTo>
                    <a:pt x="247" y="129"/>
                  </a:lnTo>
                  <a:lnTo>
                    <a:pt x="243" y="127"/>
                  </a:lnTo>
                  <a:lnTo>
                    <a:pt x="243" y="123"/>
                  </a:lnTo>
                  <a:lnTo>
                    <a:pt x="239" y="104"/>
                  </a:lnTo>
                  <a:lnTo>
                    <a:pt x="238" y="98"/>
                  </a:lnTo>
                  <a:lnTo>
                    <a:pt x="238" y="92"/>
                  </a:lnTo>
                  <a:lnTo>
                    <a:pt x="238" y="81"/>
                  </a:lnTo>
                  <a:lnTo>
                    <a:pt x="238" y="69"/>
                  </a:lnTo>
                  <a:lnTo>
                    <a:pt x="228" y="66"/>
                  </a:lnTo>
                  <a:lnTo>
                    <a:pt x="220" y="62"/>
                  </a:lnTo>
                  <a:lnTo>
                    <a:pt x="216" y="60"/>
                  </a:lnTo>
                  <a:lnTo>
                    <a:pt x="215" y="58"/>
                  </a:lnTo>
                  <a:lnTo>
                    <a:pt x="215" y="54"/>
                  </a:lnTo>
                  <a:lnTo>
                    <a:pt x="215" y="46"/>
                  </a:lnTo>
                  <a:lnTo>
                    <a:pt x="228" y="41"/>
                  </a:lnTo>
                  <a:lnTo>
                    <a:pt x="247" y="29"/>
                  </a:lnTo>
                  <a:lnTo>
                    <a:pt x="243" y="23"/>
                  </a:lnTo>
                  <a:lnTo>
                    <a:pt x="243" y="21"/>
                  </a:lnTo>
                  <a:lnTo>
                    <a:pt x="241" y="18"/>
                  </a:lnTo>
                  <a:lnTo>
                    <a:pt x="238" y="18"/>
                  </a:lnTo>
                  <a:lnTo>
                    <a:pt x="236" y="16"/>
                  </a:lnTo>
                  <a:lnTo>
                    <a:pt x="236" y="12"/>
                  </a:lnTo>
                  <a:lnTo>
                    <a:pt x="234" y="12"/>
                  </a:lnTo>
                  <a:lnTo>
                    <a:pt x="232" y="14"/>
                  </a:lnTo>
                  <a:lnTo>
                    <a:pt x="232" y="12"/>
                  </a:lnTo>
                  <a:lnTo>
                    <a:pt x="230" y="12"/>
                  </a:lnTo>
                  <a:lnTo>
                    <a:pt x="215" y="25"/>
                  </a:lnTo>
                  <a:lnTo>
                    <a:pt x="213" y="27"/>
                  </a:lnTo>
                  <a:lnTo>
                    <a:pt x="213" y="29"/>
                  </a:lnTo>
                  <a:lnTo>
                    <a:pt x="207" y="35"/>
                  </a:lnTo>
                  <a:lnTo>
                    <a:pt x="205" y="33"/>
                  </a:lnTo>
                  <a:lnTo>
                    <a:pt x="199" y="27"/>
                  </a:lnTo>
                  <a:lnTo>
                    <a:pt x="190" y="12"/>
                  </a:lnTo>
                  <a:lnTo>
                    <a:pt x="188" y="12"/>
                  </a:lnTo>
                  <a:lnTo>
                    <a:pt x="188" y="10"/>
                  </a:lnTo>
                  <a:lnTo>
                    <a:pt x="178" y="0"/>
                  </a:lnTo>
                  <a:lnTo>
                    <a:pt x="176" y="2"/>
                  </a:lnTo>
                  <a:lnTo>
                    <a:pt x="170" y="6"/>
                  </a:lnTo>
                  <a:lnTo>
                    <a:pt x="163" y="10"/>
                  </a:lnTo>
                  <a:lnTo>
                    <a:pt x="153" y="18"/>
                  </a:lnTo>
                  <a:lnTo>
                    <a:pt x="149" y="25"/>
                  </a:lnTo>
                  <a:lnTo>
                    <a:pt x="145" y="39"/>
                  </a:lnTo>
                  <a:lnTo>
                    <a:pt x="144" y="45"/>
                  </a:lnTo>
                  <a:lnTo>
                    <a:pt x="144" y="46"/>
                  </a:lnTo>
                  <a:lnTo>
                    <a:pt x="136" y="66"/>
                  </a:lnTo>
                  <a:lnTo>
                    <a:pt x="132" y="68"/>
                  </a:lnTo>
                  <a:lnTo>
                    <a:pt x="128" y="69"/>
                  </a:lnTo>
                  <a:lnTo>
                    <a:pt x="124" y="68"/>
                  </a:lnTo>
                  <a:lnTo>
                    <a:pt x="121" y="68"/>
                  </a:lnTo>
                  <a:lnTo>
                    <a:pt x="101" y="69"/>
                  </a:lnTo>
                  <a:lnTo>
                    <a:pt x="97" y="71"/>
                  </a:lnTo>
                  <a:lnTo>
                    <a:pt x="96" y="73"/>
                  </a:lnTo>
                  <a:lnTo>
                    <a:pt x="94" y="77"/>
                  </a:lnTo>
                  <a:lnTo>
                    <a:pt x="88" y="81"/>
                  </a:lnTo>
                  <a:lnTo>
                    <a:pt x="82" y="85"/>
                  </a:lnTo>
                  <a:lnTo>
                    <a:pt x="73" y="92"/>
                  </a:lnTo>
                  <a:lnTo>
                    <a:pt x="73" y="94"/>
                  </a:lnTo>
                  <a:lnTo>
                    <a:pt x="71" y="100"/>
                  </a:lnTo>
                  <a:lnTo>
                    <a:pt x="71" y="102"/>
                  </a:lnTo>
                  <a:lnTo>
                    <a:pt x="71" y="108"/>
                  </a:lnTo>
                  <a:lnTo>
                    <a:pt x="69" y="112"/>
                  </a:lnTo>
                  <a:lnTo>
                    <a:pt x="69" y="114"/>
                  </a:lnTo>
                  <a:lnTo>
                    <a:pt x="71" y="116"/>
                  </a:lnTo>
                  <a:lnTo>
                    <a:pt x="73" y="116"/>
                  </a:lnTo>
                  <a:lnTo>
                    <a:pt x="73" y="119"/>
                  </a:lnTo>
                  <a:lnTo>
                    <a:pt x="74" y="121"/>
                  </a:lnTo>
                  <a:lnTo>
                    <a:pt x="74" y="119"/>
                  </a:lnTo>
                  <a:lnTo>
                    <a:pt x="76" y="119"/>
                  </a:lnTo>
                  <a:lnTo>
                    <a:pt x="78" y="119"/>
                  </a:lnTo>
                  <a:lnTo>
                    <a:pt x="80" y="119"/>
                  </a:lnTo>
                  <a:lnTo>
                    <a:pt x="80" y="121"/>
                  </a:lnTo>
                  <a:lnTo>
                    <a:pt x="78" y="123"/>
                  </a:lnTo>
                  <a:lnTo>
                    <a:pt x="78" y="125"/>
                  </a:lnTo>
                  <a:lnTo>
                    <a:pt x="80" y="125"/>
                  </a:lnTo>
                  <a:lnTo>
                    <a:pt x="82" y="123"/>
                  </a:lnTo>
                  <a:lnTo>
                    <a:pt x="86" y="123"/>
                  </a:lnTo>
                  <a:lnTo>
                    <a:pt x="86" y="121"/>
                  </a:lnTo>
                  <a:lnTo>
                    <a:pt x="84" y="119"/>
                  </a:lnTo>
                  <a:lnTo>
                    <a:pt x="84" y="116"/>
                  </a:lnTo>
                  <a:lnTo>
                    <a:pt x="86" y="117"/>
                  </a:lnTo>
                  <a:lnTo>
                    <a:pt x="90" y="119"/>
                  </a:lnTo>
                  <a:lnTo>
                    <a:pt x="90" y="117"/>
                  </a:lnTo>
                  <a:lnTo>
                    <a:pt x="88" y="116"/>
                  </a:lnTo>
                  <a:lnTo>
                    <a:pt x="90" y="114"/>
                  </a:lnTo>
                  <a:lnTo>
                    <a:pt x="92" y="112"/>
                  </a:lnTo>
                  <a:lnTo>
                    <a:pt x="94" y="116"/>
                  </a:lnTo>
                  <a:lnTo>
                    <a:pt x="97" y="117"/>
                  </a:lnTo>
                  <a:lnTo>
                    <a:pt x="101" y="119"/>
                  </a:lnTo>
                  <a:lnTo>
                    <a:pt x="109" y="121"/>
                  </a:lnTo>
                  <a:lnTo>
                    <a:pt x="111" y="123"/>
                  </a:lnTo>
                  <a:lnTo>
                    <a:pt x="113" y="125"/>
                  </a:lnTo>
                  <a:lnTo>
                    <a:pt x="113" y="133"/>
                  </a:lnTo>
                  <a:lnTo>
                    <a:pt x="113" y="137"/>
                  </a:lnTo>
                  <a:lnTo>
                    <a:pt x="111" y="140"/>
                  </a:lnTo>
                  <a:lnTo>
                    <a:pt x="111" y="148"/>
                  </a:lnTo>
                  <a:lnTo>
                    <a:pt x="109" y="154"/>
                  </a:lnTo>
                  <a:lnTo>
                    <a:pt x="107" y="160"/>
                  </a:lnTo>
                  <a:lnTo>
                    <a:pt x="105" y="162"/>
                  </a:lnTo>
                  <a:lnTo>
                    <a:pt x="105" y="167"/>
                  </a:lnTo>
                  <a:lnTo>
                    <a:pt x="103" y="171"/>
                  </a:lnTo>
                  <a:lnTo>
                    <a:pt x="101" y="171"/>
                  </a:lnTo>
                  <a:lnTo>
                    <a:pt x="97" y="175"/>
                  </a:lnTo>
                  <a:lnTo>
                    <a:pt x="94" y="177"/>
                  </a:lnTo>
                  <a:lnTo>
                    <a:pt x="94" y="179"/>
                  </a:lnTo>
                  <a:lnTo>
                    <a:pt x="92" y="183"/>
                  </a:lnTo>
                  <a:lnTo>
                    <a:pt x="88" y="187"/>
                  </a:lnTo>
                  <a:lnTo>
                    <a:pt x="84" y="188"/>
                  </a:lnTo>
                  <a:lnTo>
                    <a:pt x="80" y="190"/>
                  </a:lnTo>
                  <a:lnTo>
                    <a:pt x="80" y="187"/>
                  </a:lnTo>
                  <a:lnTo>
                    <a:pt x="74" y="173"/>
                  </a:lnTo>
                  <a:lnTo>
                    <a:pt x="71" y="175"/>
                  </a:lnTo>
                  <a:lnTo>
                    <a:pt x="69" y="175"/>
                  </a:lnTo>
                  <a:lnTo>
                    <a:pt x="53" y="188"/>
                  </a:lnTo>
                  <a:lnTo>
                    <a:pt x="36" y="202"/>
                  </a:lnTo>
                  <a:lnTo>
                    <a:pt x="32" y="204"/>
                  </a:lnTo>
                  <a:lnTo>
                    <a:pt x="25" y="208"/>
                  </a:lnTo>
                  <a:lnTo>
                    <a:pt x="19" y="213"/>
                  </a:lnTo>
                  <a:lnTo>
                    <a:pt x="0" y="227"/>
                  </a:lnTo>
                  <a:lnTo>
                    <a:pt x="9" y="240"/>
                  </a:lnTo>
                  <a:lnTo>
                    <a:pt x="11" y="244"/>
                  </a:lnTo>
                  <a:lnTo>
                    <a:pt x="13" y="248"/>
                  </a:lnTo>
                  <a:lnTo>
                    <a:pt x="19" y="263"/>
                  </a:lnTo>
                  <a:lnTo>
                    <a:pt x="21" y="263"/>
                  </a:lnTo>
                  <a:lnTo>
                    <a:pt x="28" y="267"/>
                  </a:lnTo>
                  <a:lnTo>
                    <a:pt x="30" y="269"/>
                  </a:lnTo>
                  <a:lnTo>
                    <a:pt x="32" y="279"/>
                  </a:lnTo>
                  <a:lnTo>
                    <a:pt x="34" y="279"/>
                  </a:lnTo>
                  <a:lnTo>
                    <a:pt x="38" y="283"/>
                  </a:lnTo>
                  <a:lnTo>
                    <a:pt x="40" y="284"/>
                  </a:lnTo>
                  <a:lnTo>
                    <a:pt x="38" y="294"/>
                  </a:lnTo>
                  <a:lnTo>
                    <a:pt x="42" y="298"/>
                  </a:lnTo>
                  <a:lnTo>
                    <a:pt x="48" y="302"/>
                  </a:lnTo>
                  <a:lnTo>
                    <a:pt x="51" y="302"/>
                  </a:lnTo>
                  <a:lnTo>
                    <a:pt x="53" y="304"/>
                  </a:lnTo>
                  <a:lnTo>
                    <a:pt x="53" y="307"/>
                  </a:lnTo>
                  <a:lnTo>
                    <a:pt x="51" y="309"/>
                  </a:lnTo>
                  <a:lnTo>
                    <a:pt x="42" y="330"/>
                  </a:lnTo>
                  <a:lnTo>
                    <a:pt x="44" y="330"/>
                  </a:lnTo>
                  <a:lnTo>
                    <a:pt x="51" y="350"/>
                  </a:lnTo>
                  <a:lnTo>
                    <a:pt x="55" y="357"/>
                  </a:lnTo>
                  <a:lnTo>
                    <a:pt x="61" y="367"/>
                  </a:lnTo>
                  <a:lnTo>
                    <a:pt x="63" y="369"/>
                  </a:lnTo>
                  <a:lnTo>
                    <a:pt x="69" y="371"/>
                  </a:lnTo>
                  <a:lnTo>
                    <a:pt x="74" y="375"/>
                  </a:lnTo>
                  <a:lnTo>
                    <a:pt x="80" y="378"/>
                  </a:lnTo>
                  <a:lnTo>
                    <a:pt x="82" y="380"/>
                  </a:lnTo>
                  <a:lnTo>
                    <a:pt x="82" y="382"/>
                  </a:lnTo>
                  <a:lnTo>
                    <a:pt x="82" y="384"/>
                  </a:lnTo>
                  <a:lnTo>
                    <a:pt x="80" y="384"/>
                  </a:lnTo>
                  <a:lnTo>
                    <a:pt x="67" y="384"/>
                  </a:lnTo>
                  <a:lnTo>
                    <a:pt x="65" y="384"/>
                  </a:lnTo>
                  <a:lnTo>
                    <a:pt x="65" y="386"/>
                  </a:lnTo>
                  <a:lnTo>
                    <a:pt x="65" y="388"/>
                  </a:lnTo>
                  <a:lnTo>
                    <a:pt x="69" y="390"/>
                  </a:lnTo>
                  <a:lnTo>
                    <a:pt x="73" y="390"/>
                  </a:lnTo>
                  <a:lnTo>
                    <a:pt x="74" y="392"/>
                  </a:lnTo>
                  <a:lnTo>
                    <a:pt x="76" y="392"/>
                  </a:lnTo>
                  <a:lnTo>
                    <a:pt x="80" y="396"/>
                  </a:lnTo>
                  <a:lnTo>
                    <a:pt x="82" y="398"/>
                  </a:lnTo>
                  <a:lnTo>
                    <a:pt x="84" y="400"/>
                  </a:lnTo>
                  <a:lnTo>
                    <a:pt x="92" y="402"/>
                  </a:lnTo>
                  <a:lnTo>
                    <a:pt x="96" y="403"/>
                  </a:lnTo>
                  <a:lnTo>
                    <a:pt x="96" y="405"/>
                  </a:lnTo>
                  <a:lnTo>
                    <a:pt x="97" y="407"/>
                  </a:lnTo>
                  <a:lnTo>
                    <a:pt x="96" y="409"/>
                  </a:lnTo>
                  <a:lnTo>
                    <a:pt x="94" y="409"/>
                  </a:lnTo>
                  <a:lnTo>
                    <a:pt x="94" y="411"/>
                  </a:lnTo>
                  <a:lnTo>
                    <a:pt x="94" y="413"/>
                  </a:lnTo>
                  <a:lnTo>
                    <a:pt x="96" y="413"/>
                  </a:lnTo>
                  <a:lnTo>
                    <a:pt x="101" y="411"/>
                  </a:lnTo>
                  <a:lnTo>
                    <a:pt x="103" y="413"/>
                  </a:lnTo>
                  <a:lnTo>
                    <a:pt x="107" y="415"/>
                  </a:lnTo>
                  <a:lnTo>
                    <a:pt x="111" y="415"/>
                  </a:lnTo>
                  <a:lnTo>
                    <a:pt x="115" y="415"/>
                  </a:lnTo>
                  <a:lnTo>
                    <a:pt x="117" y="415"/>
                  </a:lnTo>
                  <a:lnTo>
                    <a:pt x="121" y="417"/>
                  </a:lnTo>
                  <a:lnTo>
                    <a:pt x="122" y="421"/>
                  </a:lnTo>
                  <a:lnTo>
                    <a:pt x="124" y="421"/>
                  </a:lnTo>
                  <a:lnTo>
                    <a:pt x="126" y="423"/>
                  </a:lnTo>
                  <a:lnTo>
                    <a:pt x="132" y="425"/>
                  </a:lnTo>
                  <a:lnTo>
                    <a:pt x="134" y="425"/>
                  </a:lnTo>
                  <a:lnTo>
                    <a:pt x="134" y="428"/>
                  </a:lnTo>
                  <a:lnTo>
                    <a:pt x="132" y="428"/>
                  </a:lnTo>
                  <a:lnTo>
                    <a:pt x="128" y="428"/>
                  </a:lnTo>
                  <a:lnTo>
                    <a:pt x="126" y="428"/>
                  </a:lnTo>
                  <a:lnTo>
                    <a:pt x="124" y="430"/>
                  </a:lnTo>
                  <a:lnTo>
                    <a:pt x="124" y="432"/>
                  </a:lnTo>
                  <a:lnTo>
                    <a:pt x="126" y="436"/>
                  </a:lnTo>
                  <a:lnTo>
                    <a:pt x="126" y="438"/>
                  </a:lnTo>
                  <a:lnTo>
                    <a:pt x="124" y="440"/>
                  </a:lnTo>
                  <a:lnTo>
                    <a:pt x="121" y="436"/>
                  </a:lnTo>
                  <a:lnTo>
                    <a:pt x="117" y="436"/>
                  </a:lnTo>
                  <a:lnTo>
                    <a:pt x="115" y="436"/>
                  </a:lnTo>
                  <a:lnTo>
                    <a:pt x="115" y="438"/>
                  </a:lnTo>
                  <a:lnTo>
                    <a:pt x="113" y="438"/>
                  </a:lnTo>
                  <a:lnTo>
                    <a:pt x="111" y="438"/>
                  </a:lnTo>
                  <a:lnTo>
                    <a:pt x="107" y="440"/>
                  </a:lnTo>
                  <a:lnTo>
                    <a:pt x="107" y="438"/>
                  </a:lnTo>
                  <a:lnTo>
                    <a:pt x="103" y="438"/>
                  </a:lnTo>
                  <a:lnTo>
                    <a:pt x="96" y="434"/>
                  </a:lnTo>
                  <a:lnTo>
                    <a:pt x="94" y="434"/>
                  </a:lnTo>
                  <a:lnTo>
                    <a:pt x="80" y="426"/>
                  </a:lnTo>
                  <a:lnTo>
                    <a:pt x="76" y="426"/>
                  </a:lnTo>
                  <a:lnTo>
                    <a:pt x="74" y="426"/>
                  </a:lnTo>
                  <a:lnTo>
                    <a:pt x="69" y="426"/>
                  </a:lnTo>
                  <a:lnTo>
                    <a:pt x="57" y="426"/>
                  </a:lnTo>
                  <a:lnTo>
                    <a:pt x="55" y="428"/>
                  </a:lnTo>
                  <a:lnTo>
                    <a:pt x="53" y="428"/>
                  </a:lnTo>
                  <a:lnTo>
                    <a:pt x="50" y="432"/>
                  </a:lnTo>
                  <a:lnTo>
                    <a:pt x="44" y="434"/>
                  </a:lnTo>
                  <a:lnTo>
                    <a:pt x="38" y="436"/>
                  </a:lnTo>
                  <a:lnTo>
                    <a:pt x="36" y="438"/>
                  </a:lnTo>
                  <a:lnTo>
                    <a:pt x="36" y="440"/>
                  </a:lnTo>
                  <a:lnTo>
                    <a:pt x="28" y="457"/>
                  </a:lnTo>
                  <a:lnTo>
                    <a:pt x="28" y="459"/>
                  </a:lnTo>
                  <a:lnTo>
                    <a:pt x="30" y="463"/>
                  </a:lnTo>
                  <a:lnTo>
                    <a:pt x="32" y="465"/>
                  </a:lnTo>
                  <a:lnTo>
                    <a:pt x="42" y="473"/>
                  </a:lnTo>
                  <a:lnTo>
                    <a:pt x="46" y="474"/>
                  </a:lnTo>
                  <a:lnTo>
                    <a:pt x="46" y="478"/>
                  </a:lnTo>
                  <a:lnTo>
                    <a:pt x="44" y="480"/>
                  </a:lnTo>
                  <a:lnTo>
                    <a:pt x="40" y="484"/>
                  </a:lnTo>
                  <a:lnTo>
                    <a:pt x="36" y="488"/>
                  </a:lnTo>
                  <a:lnTo>
                    <a:pt x="32" y="492"/>
                  </a:lnTo>
                  <a:lnTo>
                    <a:pt x="32" y="496"/>
                  </a:lnTo>
                  <a:lnTo>
                    <a:pt x="34" y="507"/>
                  </a:lnTo>
                  <a:lnTo>
                    <a:pt x="30" y="528"/>
                  </a:lnTo>
                  <a:lnTo>
                    <a:pt x="30" y="542"/>
                  </a:lnTo>
                  <a:lnTo>
                    <a:pt x="40" y="561"/>
                  </a:lnTo>
                  <a:lnTo>
                    <a:pt x="50" y="580"/>
                  </a:lnTo>
                  <a:lnTo>
                    <a:pt x="51" y="584"/>
                  </a:lnTo>
                  <a:lnTo>
                    <a:pt x="51" y="599"/>
                  </a:lnTo>
                  <a:lnTo>
                    <a:pt x="50" y="620"/>
                  </a:lnTo>
                  <a:lnTo>
                    <a:pt x="48" y="638"/>
                  </a:lnTo>
                  <a:lnTo>
                    <a:pt x="57" y="643"/>
                  </a:lnTo>
                  <a:lnTo>
                    <a:pt x="57" y="649"/>
                  </a:lnTo>
                  <a:lnTo>
                    <a:pt x="55" y="661"/>
                  </a:lnTo>
                  <a:lnTo>
                    <a:pt x="57" y="666"/>
                  </a:lnTo>
                  <a:lnTo>
                    <a:pt x="63" y="672"/>
                  </a:lnTo>
                  <a:lnTo>
                    <a:pt x="69" y="670"/>
                  </a:lnTo>
                  <a:lnTo>
                    <a:pt x="65" y="682"/>
                  </a:lnTo>
                  <a:lnTo>
                    <a:pt x="65" y="693"/>
                  </a:lnTo>
                  <a:lnTo>
                    <a:pt x="65" y="705"/>
                  </a:lnTo>
                  <a:lnTo>
                    <a:pt x="61" y="711"/>
                  </a:lnTo>
                  <a:lnTo>
                    <a:pt x="59" y="724"/>
                  </a:lnTo>
                  <a:lnTo>
                    <a:pt x="61" y="734"/>
                  </a:lnTo>
                  <a:lnTo>
                    <a:pt x="63" y="747"/>
                  </a:lnTo>
                  <a:lnTo>
                    <a:pt x="67" y="759"/>
                  </a:lnTo>
                  <a:lnTo>
                    <a:pt x="63" y="768"/>
                  </a:lnTo>
                  <a:lnTo>
                    <a:pt x="69" y="778"/>
                  </a:lnTo>
                  <a:lnTo>
                    <a:pt x="74" y="780"/>
                  </a:lnTo>
                  <a:lnTo>
                    <a:pt x="80" y="776"/>
                  </a:lnTo>
                  <a:lnTo>
                    <a:pt x="86" y="772"/>
                  </a:lnTo>
                  <a:lnTo>
                    <a:pt x="90" y="764"/>
                  </a:lnTo>
                  <a:lnTo>
                    <a:pt x="90" y="757"/>
                  </a:lnTo>
                  <a:lnTo>
                    <a:pt x="109" y="745"/>
                  </a:lnTo>
                  <a:close/>
                </a:path>
              </a:pathLst>
            </a:custGeom>
            <a:noFill/>
            <a:ln w="3175">
              <a:solidFill>
                <a:srgbClr val="8F5545"/>
              </a:solidFill>
              <a:round/>
              <a:headEnd/>
              <a:tailEnd/>
            </a:ln>
          </p:spPr>
          <p:txBody>
            <a:bodyPr/>
            <a:lstStyle/>
            <a:p>
              <a:endParaRPr lang="es-MX">
                <a:latin typeface="Calibri" pitchFamily="34" charset="0"/>
              </a:endParaRPr>
            </a:p>
          </p:txBody>
        </p:sp>
        <p:sp>
          <p:nvSpPr>
            <p:cNvPr id="31786" name="Freeform 48"/>
            <p:cNvSpPr>
              <a:spLocks/>
            </p:cNvSpPr>
            <p:nvPr/>
          </p:nvSpPr>
          <p:spPr bwMode="auto">
            <a:xfrm>
              <a:off x="6681788" y="4795838"/>
              <a:ext cx="752475" cy="523875"/>
            </a:xfrm>
            <a:custGeom>
              <a:avLst/>
              <a:gdLst>
                <a:gd name="T0" fmla="*/ 2147483647 w 474"/>
                <a:gd name="T1" fmla="*/ 2147483647 h 330"/>
                <a:gd name="T2" fmla="*/ 2147483647 w 474"/>
                <a:gd name="T3" fmla="*/ 2147483647 h 330"/>
                <a:gd name="T4" fmla="*/ 2147483647 w 474"/>
                <a:gd name="T5" fmla="*/ 2147483647 h 330"/>
                <a:gd name="T6" fmla="*/ 2147483647 w 474"/>
                <a:gd name="T7" fmla="*/ 2147483647 h 330"/>
                <a:gd name="T8" fmla="*/ 2147483647 w 474"/>
                <a:gd name="T9" fmla="*/ 2147483647 h 330"/>
                <a:gd name="T10" fmla="*/ 2147483647 w 474"/>
                <a:gd name="T11" fmla="*/ 2147483647 h 330"/>
                <a:gd name="T12" fmla="*/ 2147483647 w 474"/>
                <a:gd name="T13" fmla="*/ 2147483647 h 330"/>
                <a:gd name="T14" fmla="*/ 2147483647 w 474"/>
                <a:gd name="T15" fmla="*/ 2147483647 h 330"/>
                <a:gd name="T16" fmla="*/ 2147483647 w 474"/>
                <a:gd name="T17" fmla="*/ 2147483647 h 330"/>
                <a:gd name="T18" fmla="*/ 2147483647 w 474"/>
                <a:gd name="T19" fmla="*/ 2147483647 h 330"/>
                <a:gd name="T20" fmla="*/ 2147483647 w 474"/>
                <a:gd name="T21" fmla="*/ 2147483647 h 330"/>
                <a:gd name="T22" fmla="*/ 2147483647 w 474"/>
                <a:gd name="T23" fmla="*/ 2147483647 h 330"/>
                <a:gd name="T24" fmla="*/ 2147483647 w 474"/>
                <a:gd name="T25" fmla="*/ 2147483647 h 330"/>
                <a:gd name="T26" fmla="*/ 2147483647 w 474"/>
                <a:gd name="T27" fmla="*/ 2147483647 h 330"/>
                <a:gd name="T28" fmla="*/ 2147483647 w 474"/>
                <a:gd name="T29" fmla="*/ 2147483647 h 330"/>
                <a:gd name="T30" fmla="*/ 2147483647 w 474"/>
                <a:gd name="T31" fmla="*/ 2147483647 h 330"/>
                <a:gd name="T32" fmla="*/ 2147483647 w 474"/>
                <a:gd name="T33" fmla="*/ 2147483647 h 330"/>
                <a:gd name="T34" fmla="*/ 2147483647 w 474"/>
                <a:gd name="T35" fmla="*/ 2147483647 h 330"/>
                <a:gd name="T36" fmla="*/ 2147483647 w 474"/>
                <a:gd name="T37" fmla="*/ 2147483647 h 330"/>
                <a:gd name="T38" fmla="*/ 2147483647 w 474"/>
                <a:gd name="T39" fmla="*/ 2147483647 h 330"/>
                <a:gd name="T40" fmla="*/ 2147483647 w 474"/>
                <a:gd name="T41" fmla="*/ 2147483647 h 330"/>
                <a:gd name="T42" fmla="*/ 2147483647 w 474"/>
                <a:gd name="T43" fmla="*/ 2147483647 h 330"/>
                <a:gd name="T44" fmla="*/ 2147483647 w 474"/>
                <a:gd name="T45" fmla="*/ 2147483647 h 330"/>
                <a:gd name="T46" fmla="*/ 2147483647 w 474"/>
                <a:gd name="T47" fmla="*/ 0 h 330"/>
                <a:gd name="T48" fmla="*/ 2147483647 w 474"/>
                <a:gd name="T49" fmla="*/ 2147483647 h 330"/>
                <a:gd name="T50" fmla="*/ 2147483647 w 474"/>
                <a:gd name="T51" fmla="*/ 2147483647 h 330"/>
                <a:gd name="T52" fmla="*/ 2147483647 w 474"/>
                <a:gd name="T53" fmla="*/ 2147483647 h 330"/>
                <a:gd name="T54" fmla="*/ 2147483647 w 474"/>
                <a:gd name="T55" fmla="*/ 2147483647 h 330"/>
                <a:gd name="T56" fmla="*/ 2147483647 w 474"/>
                <a:gd name="T57" fmla="*/ 2147483647 h 330"/>
                <a:gd name="T58" fmla="*/ 2147483647 w 474"/>
                <a:gd name="T59" fmla="*/ 2147483647 h 330"/>
                <a:gd name="T60" fmla="*/ 2147483647 w 474"/>
                <a:gd name="T61" fmla="*/ 2147483647 h 330"/>
                <a:gd name="T62" fmla="*/ 2147483647 w 474"/>
                <a:gd name="T63" fmla="*/ 2147483647 h 330"/>
                <a:gd name="T64" fmla="*/ 2147483647 w 474"/>
                <a:gd name="T65" fmla="*/ 2147483647 h 330"/>
                <a:gd name="T66" fmla="*/ 2147483647 w 474"/>
                <a:gd name="T67" fmla="*/ 2147483647 h 330"/>
                <a:gd name="T68" fmla="*/ 2147483647 w 474"/>
                <a:gd name="T69" fmla="*/ 2147483647 h 330"/>
                <a:gd name="T70" fmla="*/ 2147483647 w 474"/>
                <a:gd name="T71" fmla="*/ 2147483647 h 330"/>
                <a:gd name="T72" fmla="*/ 2147483647 w 474"/>
                <a:gd name="T73" fmla="*/ 2147483647 h 330"/>
                <a:gd name="T74" fmla="*/ 2147483647 w 474"/>
                <a:gd name="T75" fmla="*/ 2147483647 h 330"/>
                <a:gd name="T76" fmla="*/ 2147483647 w 474"/>
                <a:gd name="T77" fmla="*/ 2147483647 h 330"/>
                <a:gd name="T78" fmla="*/ 2147483647 w 474"/>
                <a:gd name="T79" fmla="*/ 2147483647 h 330"/>
                <a:gd name="T80" fmla="*/ 2147483647 w 474"/>
                <a:gd name="T81" fmla="*/ 2147483647 h 330"/>
                <a:gd name="T82" fmla="*/ 2147483647 w 474"/>
                <a:gd name="T83" fmla="*/ 2147483647 h 330"/>
                <a:gd name="T84" fmla="*/ 2147483647 w 474"/>
                <a:gd name="T85" fmla="*/ 2147483647 h 330"/>
                <a:gd name="T86" fmla="*/ 2147483647 w 474"/>
                <a:gd name="T87" fmla="*/ 2147483647 h 330"/>
                <a:gd name="T88" fmla="*/ 2147483647 w 474"/>
                <a:gd name="T89" fmla="*/ 2147483647 h 330"/>
                <a:gd name="T90" fmla="*/ 2147483647 w 474"/>
                <a:gd name="T91" fmla="*/ 2147483647 h 330"/>
                <a:gd name="T92" fmla="*/ 2147483647 w 474"/>
                <a:gd name="T93" fmla="*/ 2147483647 h 330"/>
                <a:gd name="T94" fmla="*/ 2147483647 w 474"/>
                <a:gd name="T95" fmla="*/ 2147483647 h 330"/>
                <a:gd name="T96" fmla="*/ 2147483647 w 474"/>
                <a:gd name="T97" fmla="*/ 2147483647 h 330"/>
                <a:gd name="T98" fmla="*/ 2147483647 w 474"/>
                <a:gd name="T99" fmla="*/ 2147483647 h 330"/>
                <a:gd name="T100" fmla="*/ 2147483647 w 474"/>
                <a:gd name="T101" fmla="*/ 2147483647 h 330"/>
                <a:gd name="T102" fmla="*/ 2147483647 w 474"/>
                <a:gd name="T103" fmla="*/ 2147483647 h 3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4"/>
                <a:gd name="T157" fmla="*/ 0 h 330"/>
                <a:gd name="T158" fmla="*/ 474 w 474"/>
                <a:gd name="T159" fmla="*/ 330 h 3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4" h="330">
                  <a:moveTo>
                    <a:pt x="5" y="136"/>
                  </a:moveTo>
                  <a:lnTo>
                    <a:pt x="5" y="138"/>
                  </a:lnTo>
                  <a:lnTo>
                    <a:pt x="5" y="140"/>
                  </a:lnTo>
                  <a:lnTo>
                    <a:pt x="3" y="142"/>
                  </a:lnTo>
                  <a:lnTo>
                    <a:pt x="2" y="146"/>
                  </a:lnTo>
                  <a:lnTo>
                    <a:pt x="0" y="148"/>
                  </a:lnTo>
                  <a:lnTo>
                    <a:pt x="2" y="149"/>
                  </a:lnTo>
                  <a:lnTo>
                    <a:pt x="2" y="146"/>
                  </a:lnTo>
                  <a:lnTo>
                    <a:pt x="2" y="144"/>
                  </a:lnTo>
                  <a:lnTo>
                    <a:pt x="3" y="144"/>
                  </a:lnTo>
                  <a:lnTo>
                    <a:pt x="3" y="146"/>
                  </a:lnTo>
                  <a:lnTo>
                    <a:pt x="3" y="151"/>
                  </a:lnTo>
                  <a:lnTo>
                    <a:pt x="2" y="157"/>
                  </a:lnTo>
                  <a:lnTo>
                    <a:pt x="11" y="159"/>
                  </a:lnTo>
                  <a:lnTo>
                    <a:pt x="27" y="167"/>
                  </a:lnTo>
                  <a:lnTo>
                    <a:pt x="38" y="182"/>
                  </a:lnTo>
                  <a:lnTo>
                    <a:pt x="50" y="194"/>
                  </a:lnTo>
                  <a:lnTo>
                    <a:pt x="51" y="194"/>
                  </a:lnTo>
                  <a:lnTo>
                    <a:pt x="57" y="192"/>
                  </a:lnTo>
                  <a:lnTo>
                    <a:pt x="63" y="186"/>
                  </a:lnTo>
                  <a:lnTo>
                    <a:pt x="73" y="186"/>
                  </a:lnTo>
                  <a:lnTo>
                    <a:pt x="80" y="188"/>
                  </a:lnTo>
                  <a:lnTo>
                    <a:pt x="90" y="205"/>
                  </a:lnTo>
                  <a:lnTo>
                    <a:pt x="101" y="217"/>
                  </a:lnTo>
                  <a:lnTo>
                    <a:pt x="107" y="224"/>
                  </a:lnTo>
                  <a:lnTo>
                    <a:pt x="119" y="234"/>
                  </a:lnTo>
                  <a:lnTo>
                    <a:pt x="130" y="238"/>
                  </a:lnTo>
                  <a:lnTo>
                    <a:pt x="134" y="253"/>
                  </a:lnTo>
                  <a:lnTo>
                    <a:pt x="134" y="272"/>
                  </a:lnTo>
                  <a:lnTo>
                    <a:pt x="147" y="290"/>
                  </a:lnTo>
                  <a:lnTo>
                    <a:pt x="159" y="301"/>
                  </a:lnTo>
                  <a:lnTo>
                    <a:pt x="163" y="315"/>
                  </a:lnTo>
                  <a:lnTo>
                    <a:pt x="169" y="320"/>
                  </a:lnTo>
                  <a:lnTo>
                    <a:pt x="186" y="322"/>
                  </a:lnTo>
                  <a:lnTo>
                    <a:pt x="195" y="324"/>
                  </a:lnTo>
                  <a:lnTo>
                    <a:pt x="213" y="320"/>
                  </a:lnTo>
                  <a:lnTo>
                    <a:pt x="220" y="320"/>
                  </a:lnTo>
                  <a:lnTo>
                    <a:pt x="224" y="330"/>
                  </a:lnTo>
                  <a:lnTo>
                    <a:pt x="232" y="328"/>
                  </a:lnTo>
                  <a:lnTo>
                    <a:pt x="232" y="322"/>
                  </a:lnTo>
                  <a:lnTo>
                    <a:pt x="224" y="311"/>
                  </a:lnTo>
                  <a:lnTo>
                    <a:pt x="238" y="299"/>
                  </a:lnTo>
                  <a:lnTo>
                    <a:pt x="249" y="295"/>
                  </a:lnTo>
                  <a:lnTo>
                    <a:pt x="259" y="282"/>
                  </a:lnTo>
                  <a:lnTo>
                    <a:pt x="264" y="278"/>
                  </a:lnTo>
                  <a:lnTo>
                    <a:pt x="272" y="272"/>
                  </a:lnTo>
                  <a:lnTo>
                    <a:pt x="278" y="270"/>
                  </a:lnTo>
                  <a:lnTo>
                    <a:pt x="288" y="263"/>
                  </a:lnTo>
                  <a:lnTo>
                    <a:pt x="291" y="249"/>
                  </a:lnTo>
                  <a:lnTo>
                    <a:pt x="293" y="247"/>
                  </a:lnTo>
                  <a:lnTo>
                    <a:pt x="299" y="253"/>
                  </a:lnTo>
                  <a:lnTo>
                    <a:pt x="314" y="238"/>
                  </a:lnTo>
                  <a:lnTo>
                    <a:pt x="320" y="228"/>
                  </a:lnTo>
                  <a:lnTo>
                    <a:pt x="326" y="234"/>
                  </a:lnTo>
                  <a:lnTo>
                    <a:pt x="332" y="228"/>
                  </a:lnTo>
                  <a:lnTo>
                    <a:pt x="345" y="226"/>
                  </a:lnTo>
                  <a:lnTo>
                    <a:pt x="351" y="228"/>
                  </a:lnTo>
                  <a:lnTo>
                    <a:pt x="355" y="228"/>
                  </a:lnTo>
                  <a:lnTo>
                    <a:pt x="359" y="220"/>
                  </a:lnTo>
                  <a:lnTo>
                    <a:pt x="359" y="211"/>
                  </a:lnTo>
                  <a:lnTo>
                    <a:pt x="360" y="197"/>
                  </a:lnTo>
                  <a:lnTo>
                    <a:pt x="374" y="194"/>
                  </a:lnTo>
                  <a:lnTo>
                    <a:pt x="382" y="209"/>
                  </a:lnTo>
                  <a:lnTo>
                    <a:pt x="389" y="211"/>
                  </a:lnTo>
                  <a:lnTo>
                    <a:pt x="397" y="203"/>
                  </a:lnTo>
                  <a:lnTo>
                    <a:pt x="405" y="192"/>
                  </a:lnTo>
                  <a:lnTo>
                    <a:pt x="412" y="182"/>
                  </a:lnTo>
                  <a:lnTo>
                    <a:pt x="424" y="171"/>
                  </a:lnTo>
                  <a:lnTo>
                    <a:pt x="435" y="153"/>
                  </a:lnTo>
                  <a:lnTo>
                    <a:pt x="447" y="136"/>
                  </a:lnTo>
                  <a:lnTo>
                    <a:pt x="456" y="115"/>
                  </a:lnTo>
                  <a:lnTo>
                    <a:pt x="458" y="90"/>
                  </a:lnTo>
                  <a:lnTo>
                    <a:pt x="456" y="67"/>
                  </a:lnTo>
                  <a:lnTo>
                    <a:pt x="474" y="67"/>
                  </a:lnTo>
                  <a:lnTo>
                    <a:pt x="468" y="46"/>
                  </a:lnTo>
                  <a:lnTo>
                    <a:pt x="456" y="23"/>
                  </a:lnTo>
                  <a:lnTo>
                    <a:pt x="458" y="19"/>
                  </a:lnTo>
                  <a:lnTo>
                    <a:pt x="449" y="15"/>
                  </a:lnTo>
                  <a:lnTo>
                    <a:pt x="445" y="15"/>
                  </a:lnTo>
                  <a:lnTo>
                    <a:pt x="439" y="13"/>
                  </a:lnTo>
                  <a:lnTo>
                    <a:pt x="430" y="13"/>
                  </a:lnTo>
                  <a:lnTo>
                    <a:pt x="428" y="11"/>
                  </a:lnTo>
                  <a:lnTo>
                    <a:pt x="422" y="9"/>
                  </a:lnTo>
                  <a:lnTo>
                    <a:pt x="420" y="7"/>
                  </a:lnTo>
                  <a:lnTo>
                    <a:pt x="418" y="7"/>
                  </a:lnTo>
                  <a:lnTo>
                    <a:pt x="406" y="5"/>
                  </a:lnTo>
                  <a:lnTo>
                    <a:pt x="401" y="4"/>
                  </a:lnTo>
                  <a:lnTo>
                    <a:pt x="399" y="4"/>
                  </a:lnTo>
                  <a:lnTo>
                    <a:pt x="399" y="2"/>
                  </a:lnTo>
                  <a:lnTo>
                    <a:pt x="391" y="4"/>
                  </a:lnTo>
                  <a:lnTo>
                    <a:pt x="387" y="2"/>
                  </a:lnTo>
                  <a:lnTo>
                    <a:pt x="380" y="2"/>
                  </a:lnTo>
                  <a:lnTo>
                    <a:pt x="378" y="0"/>
                  </a:lnTo>
                  <a:lnTo>
                    <a:pt x="376" y="0"/>
                  </a:lnTo>
                  <a:lnTo>
                    <a:pt x="372" y="0"/>
                  </a:lnTo>
                  <a:lnTo>
                    <a:pt x="368" y="2"/>
                  </a:lnTo>
                  <a:lnTo>
                    <a:pt x="366" y="2"/>
                  </a:lnTo>
                  <a:lnTo>
                    <a:pt x="362" y="4"/>
                  </a:lnTo>
                  <a:lnTo>
                    <a:pt x="362" y="5"/>
                  </a:lnTo>
                  <a:lnTo>
                    <a:pt x="359" y="5"/>
                  </a:lnTo>
                  <a:lnTo>
                    <a:pt x="359" y="7"/>
                  </a:lnTo>
                  <a:lnTo>
                    <a:pt x="357" y="9"/>
                  </a:lnTo>
                  <a:lnTo>
                    <a:pt x="355" y="9"/>
                  </a:lnTo>
                  <a:lnTo>
                    <a:pt x="353" y="9"/>
                  </a:lnTo>
                  <a:lnTo>
                    <a:pt x="351" y="9"/>
                  </a:lnTo>
                  <a:lnTo>
                    <a:pt x="349" y="9"/>
                  </a:lnTo>
                  <a:lnTo>
                    <a:pt x="349" y="11"/>
                  </a:lnTo>
                  <a:lnTo>
                    <a:pt x="347" y="11"/>
                  </a:lnTo>
                  <a:lnTo>
                    <a:pt x="339" y="7"/>
                  </a:lnTo>
                  <a:lnTo>
                    <a:pt x="337" y="7"/>
                  </a:lnTo>
                  <a:lnTo>
                    <a:pt x="334" y="7"/>
                  </a:lnTo>
                  <a:lnTo>
                    <a:pt x="332" y="7"/>
                  </a:lnTo>
                  <a:lnTo>
                    <a:pt x="328" y="7"/>
                  </a:lnTo>
                  <a:lnTo>
                    <a:pt x="324" y="7"/>
                  </a:lnTo>
                  <a:lnTo>
                    <a:pt x="320" y="7"/>
                  </a:lnTo>
                  <a:lnTo>
                    <a:pt x="312" y="11"/>
                  </a:lnTo>
                  <a:lnTo>
                    <a:pt x="311" y="9"/>
                  </a:lnTo>
                  <a:lnTo>
                    <a:pt x="309" y="9"/>
                  </a:lnTo>
                  <a:lnTo>
                    <a:pt x="307" y="11"/>
                  </a:lnTo>
                  <a:lnTo>
                    <a:pt x="301" y="11"/>
                  </a:lnTo>
                  <a:lnTo>
                    <a:pt x="299" y="11"/>
                  </a:lnTo>
                  <a:lnTo>
                    <a:pt x="297" y="13"/>
                  </a:lnTo>
                  <a:lnTo>
                    <a:pt x="295" y="17"/>
                  </a:lnTo>
                  <a:lnTo>
                    <a:pt x="293" y="19"/>
                  </a:lnTo>
                  <a:lnTo>
                    <a:pt x="291" y="21"/>
                  </a:lnTo>
                  <a:lnTo>
                    <a:pt x="288" y="23"/>
                  </a:lnTo>
                  <a:lnTo>
                    <a:pt x="286" y="25"/>
                  </a:lnTo>
                  <a:lnTo>
                    <a:pt x="284" y="25"/>
                  </a:lnTo>
                  <a:lnTo>
                    <a:pt x="282" y="27"/>
                  </a:lnTo>
                  <a:lnTo>
                    <a:pt x="276" y="29"/>
                  </a:lnTo>
                  <a:lnTo>
                    <a:pt x="274" y="29"/>
                  </a:lnTo>
                  <a:lnTo>
                    <a:pt x="270" y="30"/>
                  </a:lnTo>
                  <a:lnTo>
                    <a:pt x="266" y="30"/>
                  </a:lnTo>
                  <a:lnTo>
                    <a:pt x="264" y="32"/>
                  </a:lnTo>
                  <a:lnTo>
                    <a:pt x="263" y="32"/>
                  </a:lnTo>
                  <a:lnTo>
                    <a:pt x="261" y="34"/>
                  </a:lnTo>
                  <a:lnTo>
                    <a:pt x="253" y="34"/>
                  </a:lnTo>
                  <a:lnTo>
                    <a:pt x="243" y="36"/>
                  </a:lnTo>
                  <a:lnTo>
                    <a:pt x="234" y="36"/>
                  </a:lnTo>
                  <a:lnTo>
                    <a:pt x="226" y="38"/>
                  </a:lnTo>
                  <a:lnTo>
                    <a:pt x="222" y="40"/>
                  </a:lnTo>
                  <a:lnTo>
                    <a:pt x="203" y="40"/>
                  </a:lnTo>
                  <a:lnTo>
                    <a:pt x="201" y="42"/>
                  </a:lnTo>
                  <a:lnTo>
                    <a:pt x="197" y="42"/>
                  </a:lnTo>
                  <a:lnTo>
                    <a:pt x="195" y="42"/>
                  </a:lnTo>
                  <a:lnTo>
                    <a:pt x="190" y="42"/>
                  </a:lnTo>
                  <a:lnTo>
                    <a:pt x="186" y="44"/>
                  </a:lnTo>
                  <a:lnTo>
                    <a:pt x="184" y="44"/>
                  </a:lnTo>
                  <a:lnTo>
                    <a:pt x="182" y="44"/>
                  </a:lnTo>
                  <a:lnTo>
                    <a:pt x="180" y="44"/>
                  </a:lnTo>
                  <a:lnTo>
                    <a:pt x="167" y="44"/>
                  </a:lnTo>
                  <a:lnTo>
                    <a:pt x="159" y="46"/>
                  </a:lnTo>
                  <a:lnTo>
                    <a:pt x="153" y="46"/>
                  </a:lnTo>
                  <a:lnTo>
                    <a:pt x="149" y="46"/>
                  </a:lnTo>
                  <a:lnTo>
                    <a:pt x="146" y="48"/>
                  </a:lnTo>
                  <a:lnTo>
                    <a:pt x="138" y="48"/>
                  </a:lnTo>
                  <a:lnTo>
                    <a:pt x="132" y="50"/>
                  </a:lnTo>
                  <a:lnTo>
                    <a:pt x="119" y="52"/>
                  </a:lnTo>
                  <a:lnTo>
                    <a:pt x="115" y="52"/>
                  </a:lnTo>
                  <a:lnTo>
                    <a:pt x="113" y="52"/>
                  </a:lnTo>
                  <a:lnTo>
                    <a:pt x="111" y="53"/>
                  </a:lnTo>
                  <a:lnTo>
                    <a:pt x="105" y="53"/>
                  </a:lnTo>
                  <a:lnTo>
                    <a:pt x="96" y="57"/>
                  </a:lnTo>
                  <a:lnTo>
                    <a:pt x="94" y="57"/>
                  </a:lnTo>
                  <a:lnTo>
                    <a:pt x="92" y="59"/>
                  </a:lnTo>
                  <a:lnTo>
                    <a:pt x="84" y="63"/>
                  </a:lnTo>
                  <a:lnTo>
                    <a:pt x="82" y="65"/>
                  </a:lnTo>
                  <a:lnTo>
                    <a:pt x="78" y="67"/>
                  </a:lnTo>
                  <a:lnTo>
                    <a:pt x="76" y="67"/>
                  </a:lnTo>
                  <a:lnTo>
                    <a:pt x="74" y="67"/>
                  </a:lnTo>
                  <a:lnTo>
                    <a:pt x="73" y="67"/>
                  </a:lnTo>
                  <a:lnTo>
                    <a:pt x="69" y="69"/>
                  </a:lnTo>
                  <a:lnTo>
                    <a:pt x="63" y="69"/>
                  </a:lnTo>
                  <a:lnTo>
                    <a:pt x="61" y="69"/>
                  </a:lnTo>
                  <a:lnTo>
                    <a:pt x="61" y="71"/>
                  </a:lnTo>
                  <a:lnTo>
                    <a:pt x="59" y="73"/>
                  </a:lnTo>
                  <a:lnTo>
                    <a:pt x="51" y="77"/>
                  </a:lnTo>
                  <a:lnTo>
                    <a:pt x="48" y="78"/>
                  </a:lnTo>
                  <a:lnTo>
                    <a:pt x="48" y="80"/>
                  </a:lnTo>
                  <a:lnTo>
                    <a:pt x="46" y="80"/>
                  </a:lnTo>
                  <a:lnTo>
                    <a:pt x="42" y="82"/>
                  </a:lnTo>
                  <a:lnTo>
                    <a:pt x="38" y="84"/>
                  </a:lnTo>
                  <a:lnTo>
                    <a:pt x="34" y="86"/>
                  </a:lnTo>
                  <a:lnTo>
                    <a:pt x="30" y="90"/>
                  </a:lnTo>
                  <a:lnTo>
                    <a:pt x="28" y="90"/>
                  </a:lnTo>
                  <a:lnTo>
                    <a:pt x="25" y="92"/>
                  </a:lnTo>
                  <a:lnTo>
                    <a:pt x="23" y="94"/>
                  </a:lnTo>
                  <a:lnTo>
                    <a:pt x="21" y="98"/>
                  </a:lnTo>
                  <a:lnTo>
                    <a:pt x="17" y="100"/>
                  </a:lnTo>
                  <a:lnTo>
                    <a:pt x="17" y="103"/>
                  </a:lnTo>
                  <a:lnTo>
                    <a:pt x="15" y="105"/>
                  </a:lnTo>
                  <a:lnTo>
                    <a:pt x="13" y="119"/>
                  </a:lnTo>
                  <a:lnTo>
                    <a:pt x="11" y="123"/>
                  </a:lnTo>
                  <a:lnTo>
                    <a:pt x="11" y="124"/>
                  </a:lnTo>
                  <a:lnTo>
                    <a:pt x="7" y="130"/>
                  </a:lnTo>
                  <a:lnTo>
                    <a:pt x="7" y="132"/>
                  </a:lnTo>
                  <a:lnTo>
                    <a:pt x="5" y="132"/>
                  </a:lnTo>
                  <a:lnTo>
                    <a:pt x="5" y="134"/>
                  </a:lnTo>
                  <a:lnTo>
                    <a:pt x="7" y="134"/>
                  </a:lnTo>
                  <a:lnTo>
                    <a:pt x="7" y="136"/>
                  </a:lnTo>
                  <a:lnTo>
                    <a:pt x="5" y="136"/>
                  </a:lnTo>
                  <a:close/>
                </a:path>
              </a:pathLst>
            </a:custGeom>
            <a:solidFill>
              <a:srgbClr val="FFFB9D"/>
            </a:solidFill>
            <a:ln w="9525">
              <a:noFill/>
              <a:round/>
              <a:headEnd/>
              <a:tailEnd/>
            </a:ln>
          </p:spPr>
          <p:txBody>
            <a:bodyPr/>
            <a:lstStyle/>
            <a:p>
              <a:endParaRPr lang="es-MX">
                <a:latin typeface="Calibri" pitchFamily="34" charset="0"/>
              </a:endParaRPr>
            </a:p>
          </p:txBody>
        </p:sp>
        <p:sp>
          <p:nvSpPr>
            <p:cNvPr id="31787" name="Freeform 49"/>
            <p:cNvSpPr>
              <a:spLocks/>
            </p:cNvSpPr>
            <p:nvPr/>
          </p:nvSpPr>
          <p:spPr bwMode="auto">
            <a:xfrm>
              <a:off x="6681788" y="4795838"/>
              <a:ext cx="752475" cy="523875"/>
            </a:xfrm>
            <a:custGeom>
              <a:avLst/>
              <a:gdLst>
                <a:gd name="T0" fmla="*/ 2147483647 w 474"/>
                <a:gd name="T1" fmla="*/ 2147483647 h 330"/>
                <a:gd name="T2" fmla="*/ 2147483647 w 474"/>
                <a:gd name="T3" fmla="*/ 2147483647 h 330"/>
                <a:gd name="T4" fmla="*/ 2147483647 w 474"/>
                <a:gd name="T5" fmla="*/ 2147483647 h 330"/>
                <a:gd name="T6" fmla="*/ 2147483647 w 474"/>
                <a:gd name="T7" fmla="*/ 2147483647 h 330"/>
                <a:gd name="T8" fmla="*/ 2147483647 w 474"/>
                <a:gd name="T9" fmla="*/ 2147483647 h 330"/>
                <a:gd name="T10" fmla="*/ 2147483647 w 474"/>
                <a:gd name="T11" fmla="*/ 2147483647 h 330"/>
                <a:gd name="T12" fmla="*/ 2147483647 w 474"/>
                <a:gd name="T13" fmla="*/ 2147483647 h 330"/>
                <a:gd name="T14" fmla="*/ 2147483647 w 474"/>
                <a:gd name="T15" fmla="*/ 2147483647 h 330"/>
                <a:gd name="T16" fmla="*/ 2147483647 w 474"/>
                <a:gd name="T17" fmla="*/ 2147483647 h 330"/>
                <a:gd name="T18" fmla="*/ 2147483647 w 474"/>
                <a:gd name="T19" fmla="*/ 2147483647 h 330"/>
                <a:gd name="T20" fmla="*/ 2147483647 w 474"/>
                <a:gd name="T21" fmla="*/ 2147483647 h 330"/>
                <a:gd name="T22" fmla="*/ 2147483647 w 474"/>
                <a:gd name="T23" fmla="*/ 2147483647 h 330"/>
                <a:gd name="T24" fmla="*/ 2147483647 w 474"/>
                <a:gd name="T25" fmla="*/ 2147483647 h 330"/>
                <a:gd name="T26" fmla="*/ 2147483647 w 474"/>
                <a:gd name="T27" fmla="*/ 2147483647 h 330"/>
                <a:gd name="T28" fmla="*/ 2147483647 w 474"/>
                <a:gd name="T29" fmla="*/ 2147483647 h 330"/>
                <a:gd name="T30" fmla="*/ 2147483647 w 474"/>
                <a:gd name="T31" fmla="*/ 2147483647 h 330"/>
                <a:gd name="T32" fmla="*/ 2147483647 w 474"/>
                <a:gd name="T33" fmla="*/ 2147483647 h 330"/>
                <a:gd name="T34" fmla="*/ 2147483647 w 474"/>
                <a:gd name="T35" fmla="*/ 2147483647 h 330"/>
                <a:gd name="T36" fmla="*/ 2147483647 w 474"/>
                <a:gd name="T37" fmla="*/ 2147483647 h 330"/>
                <a:gd name="T38" fmla="*/ 2147483647 w 474"/>
                <a:gd name="T39" fmla="*/ 2147483647 h 330"/>
                <a:gd name="T40" fmla="*/ 2147483647 w 474"/>
                <a:gd name="T41" fmla="*/ 2147483647 h 330"/>
                <a:gd name="T42" fmla="*/ 2147483647 w 474"/>
                <a:gd name="T43" fmla="*/ 2147483647 h 330"/>
                <a:gd name="T44" fmla="*/ 2147483647 w 474"/>
                <a:gd name="T45" fmla="*/ 2147483647 h 330"/>
                <a:gd name="T46" fmla="*/ 2147483647 w 474"/>
                <a:gd name="T47" fmla="*/ 0 h 330"/>
                <a:gd name="T48" fmla="*/ 2147483647 w 474"/>
                <a:gd name="T49" fmla="*/ 2147483647 h 330"/>
                <a:gd name="T50" fmla="*/ 2147483647 w 474"/>
                <a:gd name="T51" fmla="*/ 2147483647 h 330"/>
                <a:gd name="T52" fmla="*/ 2147483647 w 474"/>
                <a:gd name="T53" fmla="*/ 2147483647 h 330"/>
                <a:gd name="T54" fmla="*/ 2147483647 w 474"/>
                <a:gd name="T55" fmla="*/ 2147483647 h 330"/>
                <a:gd name="T56" fmla="*/ 2147483647 w 474"/>
                <a:gd name="T57" fmla="*/ 2147483647 h 330"/>
                <a:gd name="T58" fmla="*/ 2147483647 w 474"/>
                <a:gd name="T59" fmla="*/ 2147483647 h 330"/>
                <a:gd name="T60" fmla="*/ 2147483647 w 474"/>
                <a:gd name="T61" fmla="*/ 2147483647 h 330"/>
                <a:gd name="T62" fmla="*/ 2147483647 w 474"/>
                <a:gd name="T63" fmla="*/ 2147483647 h 330"/>
                <a:gd name="T64" fmla="*/ 2147483647 w 474"/>
                <a:gd name="T65" fmla="*/ 2147483647 h 330"/>
                <a:gd name="T66" fmla="*/ 2147483647 w 474"/>
                <a:gd name="T67" fmla="*/ 2147483647 h 330"/>
                <a:gd name="T68" fmla="*/ 2147483647 w 474"/>
                <a:gd name="T69" fmla="*/ 2147483647 h 330"/>
                <a:gd name="T70" fmla="*/ 2147483647 w 474"/>
                <a:gd name="T71" fmla="*/ 2147483647 h 330"/>
                <a:gd name="T72" fmla="*/ 2147483647 w 474"/>
                <a:gd name="T73" fmla="*/ 2147483647 h 330"/>
                <a:gd name="T74" fmla="*/ 2147483647 w 474"/>
                <a:gd name="T75" fmla="*/ 2147483647 h 330"/>
                <a:gd name="T76" fmla="*/ 2147483647 w 474"/>
                <a:gd name="T77" fmla="*/ 2147483647 h 330"/>
                <a:gd name="T78" fmla="*/ 2147483647 w 474"/>
                <a:gd name="T79" fmla="*/ 2147483647 h 330"/>
                <a:gd name="T80" fmla="*/ 2147483647 w 474"/>
                <a:gd name="T81" fmla="*/ 2147483647 h 330"/>
                <a:gd name="T82" fmla="*/ 2147483647 w 474"/>
                <a:gd name="T83" fmla="*/ 2147483647 h 330"/>
                <a:gd name="T84" fmla="*/ 2147483647 w 474"/>
                <a:gd name="T85" fmla="*/ 2147483647 h 330"/>
                <a:gd name="T86" fmla="*/ 2147483647 w 474"/>
                <a:gd name="T87" fmla="*/ 2147483647 h 330"/>
                <a:gd name="T88" fmla="*/ 2147483647 w 474"/>
                <a:gd name="T89" fmla="*/ 2147483647 h 330"/>
                <a:gd name="T90" fmla="*/ 2147483647 w 474"/>
                <a:gd name="T91" fmla="*/ 2147483647 h 330"/>
                <a:gd name="T92" fmla="*/ 2147483647 w 474"/>
                <a:gd name="T93" fmla="*/ 2147483647 h 330"/>
                <a:gd name="T94" fmla="*/ 2147483647 w 474"/>
                <a:gd name="T95" fmla="*/ 2147483647 h 330"/>
                <a:gd name="T96" fmla="*/ 2147483647 w 474"/>
                <a:gd name="T97" fmla="*/ 2147483647 h 330"/>
                <a:gd name="T98" fmla="*/ 2147483647 w 474"/>
                <a:gd name="T99" fmla="*/ 2147483647 h 330"/>
                <a:gd name="T100" fmla="*/ 2147483647 w 474"/>
                <a:gd name="T101" fmla="*/ 2147483647 h 330"/>
                <a:gd name="T102" fmla="*/ 2147483647 w 474"/>
                <a:gd name="T103" fmla="*/ 2147483647 h 3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4"/>
                <a:gd name="T157" fmla="*/ 0 h 330"/>
                <a:gd name="T158" fmla="*/ 474 w 474"/>
                <a:gd name="T159" fmla="*/ 330 h 3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4" h="330">
                  <a:moveTo>
                    <a:pt x="5" y="136"/>
                  </a:moveTo>
                  <a:lnTo>
                    <a:pt x="5" y="138"/>
                  </a:lnTo>
                  <a:lnTo>
                    <a:pt x="5" y="140"/>
                  </a:lnTo>
                  <a:lnTo>
                    <a:pt x="3" y="142"/>
                  </a:lnTo>
                  <a:lnTo>
                    <a:pt x="2" y="146"/>
                  </a:lnTo>
                  <a:lnTo>
                    <a:pt x="0" y="148"/>
                  </a:lnTo>
                  <a:lnTo>
                    <a:pt x="2" y="149"/>
                  </a:lnTo>
                  <a:lnTo>
                    <a:pt x="2" y="146"/>
                  </a:lnTo>
                  <a:lnTo>
                    <a:pt x="2" y="144"/>
                  </a:lnTo>
                  <a:lnTo>
                    <a:pt x="3" y="144"/>
                  </a:lnTo>
                  <a:lnTo>
                    <a:pt x="3" y="146"/>
                  </a:lnTo>
                  <a:lnTo>
                    <a:pt x="3" y="151"/>
                  </a:lnTo>
                  <a:lnTo>
                    <a:pt x="2" y="157"/>
                  </a:lnTo>
                  <a:lnTo>
                    <a:pt x="11" y="159"/>
                  </a:lnTo>
                  <a:lnTo>
                    <a:pt x="27" y="167"/>
                  </a:lnTo>
                  <a:lnTo>
                    <a:pt x="38" y="182"/>
                  </a:lnTo>
                  <a:lnTo>
                    <a:pt x="50" y="194"/>
                  </a:lnTo>
                  <a:lnTo>
                    <a:pt x="51" y="194"/>
                  </a:lnTo>
                  <a:lnTo>
                    <a:pt x="57" y="192"/>
                  </a:lnTo>
                  <a:lnTo>
                    <a:pt x="63" y="186"/>
                  </a:lnTo>
                  <a:lnTo>
                    <a:pt x="73" y="186"/>
                  </a:lnTo>
                  <a:lnTo>
                    <a:pt x="80" y="188"/>
                  </a:lnTo>
                  <a:lnTo>
                    <a:pt x="90" y="205"/>
                  </a:lnTo>
                  <a:lnTo>
                    <a:pt x="101" y="217"/>
                  </a:lnTo>
                  <a:lnTo>
                    <a:pt x="107" y="224"/>
                  </a:lnTo>
                  <a:lnTo>
                    <a:pt x="119" y="234"/>
                  </a:lnTo>
                  <a:lnTo>
                    <a:pt x="130" y="238"/>
                  </a:lnTo>
                  <a:lnTo>
                    <a:pt x="134" y="253"/>
                  </a:lnTo>
                  <a:lnTo>
                    <a:pt x="134" y="272"/>
                  </a:lnTo>
                  <a:lnTo>
                    <a:pt x="147" y="290"/>
                  </a:lnTo>
                  <a:lnTo>
                    <a:pt x="159" y="301"/>
                  </a:lnTo>
                  <a:lnTo>
                    <a:pt x="163" y="315"/>
                  </a:lnTo>
                  <a:lnTo>
                    <a:pt x="169" y="320"/>
                  </a:lnTo>
                  <a:lnTo>
                    <a:pt x="186" y="322"/>
                  </a:lnTo>
                  <a:lnTo>
                    <a:pt x="195" y="324"/>
                  </a:lnTo>
                  <a:lnTo>
                    <a:pt x="213" y="320"/>
                  </a:lnTo>
                  <a:lnTo>
                    <a:pt x="220" y="320"/>
                  </a:lnTo>
                  <a:lnTo>
                    <a:pt x="224" y="330"/>
                  </a:lnTo>
                  <a:lnTo>
                    <a:pt x="232" y="328"/>
                  </a:lnTo>
                  <a:lnTo>
                    <a:pt x="232" y="322"/>
                  </a:lnTo>
                  <a:lnTo>
                    <a:pt x="224" y="311"/>
                  </a:lnTo>
                  <a:lnTo>
                    <a:pt x="238" y="299"/>
                  </a:lnTo>
                  <a:lnTo>
                    <a:pt x="249" y="295"/>
                  </a:lnTo>
                  <a:lnTo>
                    <a:pt x="259" y="282"/>
                  </a:lnTo>
                  <a:lnTo>
                    <a:pt x="264" y="278"/>
                  </a:lnTo>
                  <a:lnTo>
                    <a:pt x="272" y="272"/>
                  </a:lnTo>
                  <a:lnTo>
                    <a:pt x="278" y="270"/>
                  </a:lnTo>
                  <a:lnTo>
                    <a:pt x="288" y="263"/>
                  </a:lnTo>
                  <a:lnTo>
                    <a:pt x="291" y="249"/>
                  </a:lnTo>
                  <a:lnTo>
                    <a:pt x="293" y="247"/>
                  </a:lnTo>
                  <a:lnTo>
                    <a:pt x="299" y="253"/>
                  </a:lnTo>
                  <a:lnTo>
                    <a:pt x="314" y="238"/>
                  </a:lnTo>
                  <a:lnTo>
                    <a:pt x="320" y="228"/>
                  </a:lnTo>
                  <a:lnTo>
                    <a:pt x="326" y="234"/>
                  </a:lnTo>
                  <a:lnTo>
                    <a:pt x="332" y="228"/>
                  </a:lnTo>
                  <a:lnTo>
                    <a:pt x="345" y="226"/>
                  </a:lnTo>
                  <a:lnTo>
                    <a:pt x="351" y="228"/>
                  </a:lnTo>
                  <a:lnTo>
                    <a:pt x="355" y="228"/>
                  </a:lnTo>
                  <a:lnTo>
                    <a:pt x="359" y="220"/>
                  </a:lnTo>
                  <a:lnTo>
                    <a:pt x="359" y="211"/>
                  </a:lnTo>
                  <a:lnTo>
                    <a:pt x="360" y="197"/>
                  </a:lnTo>
                  <a:lnTo>
                    <a:pt x="374" y="194"/>
                  </a:lnTo>
                  <a:lnTo>
                    <a:pt x="382" y="209"/>
                  </a:lnTo>
                  <a:lnTo>
                    <a:pt x="389" y="211"/>
                  </a:lnTo>
                  <a:lnTo>
                    <a:pt x="397" y="203"/>
                  </a:lnTo>
                  <a:lnTo>
                    <a:pt x="405" y="192"/>
                  </a:lnTo>
                  <a:lnTo>
                    <a:pt x="412" y="182"/>
                  </a:lnTo>
                  <a:lnTo>
                    <a:pt x="424" y="171"/>
                  </a:lnTo>
                  <a:lnTo>
                    <a:pt x="435" y="153"/>
                  </a:lnTo>
                  <a:lnTo>
                    <a:pt x="447" y="136"/>
                  </a:lnTo>
                  <a:lnTo>
                    <a:pt x="456" y="115"/>
                  </a:lnTo>
                  <a:lnTo>
                    <a:pt x="458" y="90"/>
                  </a:lnTo>
                  <a:lnTo>
                    <a:pt x="456" y="67"/>
                  </a:lnTo>
                  <a:lnTo>
                    <a:pt x="474" y="67"/>
                  </a:lnTo>
                  <a:lnTo>
                    <a:pt x="468" y="46"/>
                  </a:lnTo>
                  <a:lnTo>
                    <a:pt x="456" y="23"/>
                  </a:lnTo>
                  <a:lnTo>
                    <a:pt x="458" y="19"/>
                  </a:lnTo>
                  <a:lnTo>
                    <a:pt x="449" y="15"/>
                  </a:lnTo>
                  <a:lnTo>
                    <a:pt x="445" y="15"/>
                  </a:lnTo>
                  <a:lnTo>
                    <a:pt x="439" y="13"/>
                  </a:lnTo>
                  <a:lnTo>
                    <a:pt x="430" y="13"/>
                  </a:lnTo>
                  <a:lnTo>
                    <a:pt x="428" y="11"/>
                  </a:lnTo>
                  <a:lnTo>
                    <a:pt x="422" y="9"/>
                  </a:lnTo>
                  <a:lnTo>
                    <a:pt x="420" y="7"/>
                  </a:lnTo>
                  <a:lnTo>
                    <a:pt x="418" y="7"/>
                  </a:lnTo>
                  <a:lnTo>
                    <a:pt x="406" y="5"/>
                  </a:lnTo>
                  <a:lnTo>
                    <a:pt x="401" y="4"/>
                  </a:lnTo>
                  <a:lnTo>
                    <a:pt x="399" y="4"/>
                  </a:lnTo>
                  <a:lnTo>
                    <a:pt x="399" y="2"/>
                  </a:lnTo>
                  <a:lnTo>
                    <a:pt x="391" y="4"/>
                  </a:lnTo>
                  <a:lnTo>
                    <a:pt x="387" y="2"/>
                  </a:lnTo>
                  <a:lnTo>
                    <a:pt x="380" y="2"/>
                  </a:lnTo>
                  <a:lnTo>
                    <a:pt x="378" y="0"/>
                  </a:lnTo>
                  <a:lnTo>
                    <a:pt x="376" y="0"/>
                  </a:lnTo>
                  <a:lnTo>
                    <a:pt x="372" y="0"/>
                  </a:lnTo>
                  <a:lnTo>
                    <a:pt x="368" y="2"/>
                  </a:lnTo>
                  <a:lnTo>
                    <a:pt x="366" y="2"/>
                  </a:lnTo>
                  <a:lnTo>
                    <a:pt x="362" y="4"/>
                  </a:lnTo>
                  <a:lnTo>
                    <a:pt x="362" y="5"/>
                  </a:lnTo>
                  <a:lnTo>
                    <a:pt x="359" y="5"/>
                  </a:lnTo>
                  <a:lnTo>
                    <a:pt x="359" y="7"/>
                  </a:lnTo>
                  <a:lnTo>
                    <a:pt x="357" y="9"/>
                  </a:lnTo>
                  <a:lnTo>
                    <a:pt x="355" y="9"/>
                  </a:lnTo>
                  <a:lnTo>
                    <a:pt x="353" y="9"/>
                  </a:lnTo>
                  <a:lnTo>
                    <a:pt x="351" y="9"/>
                  </a:lnTo>
                  <a:lnTo>
                    <a:pt x="349" y="9"/>
                  </a:lnTo>
                  <a:lnTo>
                    <a:pt x="349" y="11"/>
                  </a:lnTo>
                  <a:lnTo>
                    <a:pt x="347" y="11"/>
                  </a:lnTo>
                  <a:lnTo>
                    <a:pt x="339" y="7"/>
                  </a:lnTo>
                  <a:lnTo>
                    <a:pt x="337" y="7"/>
                  </a:lnTo>
                  <a:lnTo>
                    <a:pt x="334" y="7"/>
                  </a:lnTo>
                  <a:lnTo>
                    <a:pt x="332" y="7"/>
                  </a:lnTo>
                  <a:lnTo>
                    <a:pt x="328" y="7"/>
                  </a:lnTo>
                  <a:lnTo>
                    <a:pt x="324" y="7"/>
                  </a:lnTo>
                  <a:lnTo>
                    <a:pt x="320" y="7"/>
                  </a:lnTo>
                  <a:lnTo>
                    <a:pt x="312" y="11"/>
                  </a:lnTo>
                  <a:lnTo>
                    <a:pt x="311" y="9"/>
                  </a:lnTo>
                  <a:lnTo>
                    <a:pt x="309" y="9"/>
                  </a:lnTo>
                  <a:lnTo>
                    <a:pt x="307" y="11"/>
                  </a:lnTo>
                  <a:lnTo>
                    <a:pt x="301" y="11"/>
                  </a:lnTo>
                  <a:lnTo>
                    <a:pt x="299" y="11"/>
                  </a:lnTo>
                  <a:lnTo>
                    <a:pt x="297" y="13"/>
                  </a:lnTo>
                  <a:lnTo>
                    <a:pt x="295" y="17"/>
                  </a:lnTo>
                  <a:lnTo>
                    <a:pt x="293" y="19"/>
                  </a:lnTo>
                  <a:lnTo>
                    <a:pt x="291" y="21"/>
                  </a:lnTo>
                  <a:lnTo>
                    <a:pt x="288" y="23"/>
                  </a:lnTo>
                  <a:lnTo>
                    <a:pt x="286" y="25"/>
                  </a:lnTo>
                  <a:lnTo>
                    <a:pt x="284" y="25"/>
                  </a:lnTo>
                  <a:lnTo>
                    <a:pt x="282" y="27"/>
                  </a:lnTo>
                  <a:lnTo>
                    <a:pt x="276" y="29"/>
                  </a:lnTo>
                  <a:lnTo>
                    <a:pt x="274" y="29"/>
                  </a:lnTo>
                  <a:lnTo>
                    <a:pt x="270" y="30"/>
                  </a:lnTo>
                  <a:lnTo>
                    <a:pt x="266" y="30"/>
                  </a:lnTo>
                  <a:lnTo>
                    <a:pt x="264" y="32"/>
                  </a:lnTo>
                  <a:lnTo>
                    <a:pt x="263" y="32"/>
                  </a:lnTo>
                  <a:lnTo>
                    <a:pt x="261" y="34"/>
                  </a:lnTo>
                  <a:lnTo>
                    <a:pt x="253" y="34"/>
                  </a:lnTo>
                  <a:lnTo>
                    <a:pt x="243" y="36"/>
                  </a:lnTo>
                  <a:lnTo>
                    <a:pt x="234" y="36"/>
                  </a:lnTo>
                  <a:lnTo>
                    <a:pt x="226" y="38"/>
                  </a:lnTo>
                  <a:lnTo>
                    <a:pt x="222" y="40"/>
                  </a:lnTo>
                  <a:lnTo>
                    <a:pt x="203" y="40"/>
                  </a:lnTo>
                  <a:lnTo>
                    <a:pt x="201" y="42"/>
                  </a:lnTo>
                  <a:lnTo>
                    <a:pt x="197" y="42"/>
                  </a:lnTo>
                  <a:lnTo>
                    <a:pt x="195" y="42"/>
                  </a:lnTo>
                  <a:lnTo>
                    <a:pt x="190" y="42"/>
                  </a:lnTo>
                  <a:lnTo>
                    <a:pt x="186" y="44"/>
                  </a:lnTo>
                  <a:lnTo>
                    <a:pt x="184" y="44"/>
                  </a:lnTo>
                  <a:lnTo>
                    <a:pt x="182" y="44"/>
                  </a:lnTo>
                  <a:lnTo>
                    <a:pt x="180" y="44"/>
                  </a:lnTo>
                  <a:lnTo>
                    <a:pt x="167" y="44"/>
                  </a:lnTo>
                  <a:lnTo>
                    <a:pt x="159" y="46"/>
                  </a:lnTo>
                  <a:lnTo>
                    <a:pt x="153" y="46"/>
                  </a:lnTo>
                  <a:lnTo>
                    <a:pt x="149" y="46"/>
                  </a:lnTo>
                  <a:lnTo>
                    <a:pt x="146" y="48"/>
                  </a:lnTo>
                  <a:lnTo>
                    <a:pt x="138" y="48"/>
                  </a:lnTo>
                  <a:lnTo>
                    <a:pt x="132" y="50"/>
                  </a:lnTo>
                  <a:lnTo>
                    <a:pt x="119" y="52"/>
                  </a:lnTo>
                  <a:lnTo>
                    <a:pt x="115" y="52"/>
                  </a:lnTo>
                  <a:lnTo>
                    <a:pt x="113" y="52"/>
                  </a:lnTo>
                  <a:lnTo>
                    <a:pt x="111" y="53"/>
                  </a:lnTo>
                  <a:lnTo>
                    <a:pt x="105" y="53"/>
                  </a:lnTo>
                  <a:lnTo>
                    <a:pt x="96" y="57"/>
                  </a:lnTo>
                  <a:lnTo>
                    <a:pt x="94" y="57"/>
                  </a:lnTo>
                  <a:lnTo>
                    <a:pt x="92" y="59"/>
                  </a:lnTo>
                  <a:lnTo>
                    <a:pt x="84" y="63"/>
                  </a:lnTo>
                  <a:lnTo>
                    <a:pt x="82" y="65"/>
                  </a:lnTo>
                  <a:lnTo>
                    <a:pt x="78" y="67"/>
                  </a:lnTo>
                  <a:lnTo>
                    <a:pt x="76" y="67"/>
                  </a:lnTo>
                  <a:lnTo>
                    <a:pt x="74" y="67"/>
                  </a:lnTo>
                  <a:lnTo>
                    <a:pt x="73" y="67"/>
                  </a:lnTo>
                  <a:lnTo>
                    <a:pt x="69" y="69"/>
                  </a:lnTo>
                  <a:lnTo>
                    <a:pt x="63" y="69"/>
                  </a:lnTo>
                  <a:lnTo>
                    <a:pt x="61" y="69"/>
                  </a:lnTo>
                  <a:lnTo>
                    <a:pt x="61" y="71"/>
                  </a:lnTo>
                  <a:lnTo>
                    <a:pt x="59" y="73"/>
                  </a:lnTo>
                  <a:lnTo>
                    <a:pt x="51" y="77"/>
                  </a:lnTo>
                  <a:lnTo>
                    <a:pt x="48" y="78"/>
                  </a:lnTo>
                  <a:lnTo>
                    <a:pt x="48" y="80"/>
                  </a:lnTo>
                  <a:lnTo>
                    <a:pt x="46" y="80"/>
                  </a:lnTo>
                  <a:lnTo>
                    <a:pt x="42" y="82"/>
                  </a:lnTo>
                  <a:lnTo>
                    <a:pt x="38" y="84"/>
                  </a:lnTo>
                  <a:lnTo>
                    <a:pt x="34" y="86"/>
                  </a:lnTo>
                  <a:lnTo>
                    <a:pt x="30" y="90"/>
                  </a:lnTo>
                  <a:lnTo>
                    <a:pt x="28" y="90"/>
                  </a:lnTo>
                  <a:lnTo>
                    <a:pt x="25" y="92"/>
                  </a:lnTo>
                  <a:lnTo>
                    <a:pt x="23" y="94"/>
                  </a:lnTo>
                  <a:lnTo>
                    <a:pt x="21" y="98"/>
                  </a:lnTo>
                  <a:lnTo>
                    <a:pt x="17" y="100"/>
                  </a:lnTo>
                  <a:lnTo>
                    <a:pt x="17" y="103"/>
                  </a:lnTo>
                  <a:lnTo>
                    <a:pt x="15" y="105"/>
                  </a:lnTo>
                  <a:lnTo>
                    <a:pt x="13" y="119"/>
                  </a:lnTo>
                  <a:lnTo>
                    <a:pt x="11" y="123"/>
                  </a:lnTo>
                  <a:lnTo>
                    <a:pt x="11" y="124"/>
                  </a:lnTo>
                  <a:lnTo>
                    <a:pt x="7" y="130"/>
                  </a:lnTo>
                  <a:lnTo>
                    <a:pt x="7" y="132"/>
                  </a:lnTo>
                  <a:lnTo>
                    <a:pt x="5" y="132"/>
                  </a:lnTo>
                  <a:lnTo>
                    <a:pt x="5" y="134"/>
                  </a:lnTo>
                  <a:lnTo>
                    <a:pt x="7" y="134"/>
                  </a:lnTo>
                  <a:lnTo>
                    <a:pt x="7" y="136"/>
                  </a:lnTo>
                  <a:lnTo>
                    <a:pt x="5" y="136"/>
                  </a:lnTo>
                  <a:close/>
                </a:path>
              </a:pathLst>
            </a:custGeom>
            <a:noFill/>
            <a:ln w="3175">
              <a:solidFill>
                <a:srgbClr val="8F5545"/>
              </a:solidFill>
              <a:round/>
              <a:headEnd/>
              <a:tailEnd/>
            </a:ln>
          </p:spPr>
          <p:txBody>
            <a:bodyPr/>
            <a:lstStyle/>
            <a:p>
              <a:endParaRPr lang="es-MX">
                <a:latin typeface="Calibri" pitchFamily="34" charset="0"/>
              </a:endParaRPr>
            </a:p>
          </p:txBody>
        </p:sp>
        <p:sp>
          <p:nvSpPr>
            <p:cNvPr id="31788" name="Freeform 50"/>
            <p:cNvSpPr>
              <a:spLocks/>
            </p:cNvSpPr>
            <p:nvPr/>
          </p:nvSpPr>
          <p:spPr bwMode="auto">
            <a:xfrm>
              <a:off x="6977063" y="4802188"/>
              <a:ext cx="650875" cy="1014412"/>
            </a:xfrm>
            <a:custGeom>
              <a:avLst/>
              <a:gdLst>
                <a:gd name="T0" fmla="*/ 2147483647 w 410"/>
                <a:gd name="T1" fmla="*/ 2147483647 h 639"/>
                <a:gd name="T2" fmla="*/ 2147483647 w 410"/>
                <a:gd name="T3" fmla="*/ 2147483647 h 639"/>
                <a:gd name="T4" fmla="*/ 2147483647 w 410"/>
                <a:gd name="T5" fmla="*/ 2147483647 h 639"/>
                <a:gd name="T6" fmla="*/ 2147483647 w 410"/>
                <a:gd name="T7" fmla="*/ 2147483647 h 639"/>
                <a:gd name="T8" fmla="*/ 0 w 410"/>
                <a:gd name="T9" fmla="*/ 2147483647 h 639"/>
                <a:gd name="T10" fmla="*/ 2147483647 w 410"/>
                <a:gd name="T11" fmla="*/ 2147483647 h 639"/>
                <a:gd name="T12" fmla="*/ 2147483647 w 410"/>
                <a:gd name="T13" fmla="*/ 2147483647 h 639"/>
                <a:gd name="T14" fmla="*/ 2147483647 w 410"/>
                <a:gd name="T15" fmla="*/ 2147483647 h 639"/>
                <a:gd name="T16" fmla="*/ 2147483647 w 410"/>
                <a:gd name="T17" fmla="*/ 2147483647 h 639"/>
                <a:gd name="T18" fmla="*/ 2147483647 w 410"/>
                <a:gd name="T19" fmla="*/ 2147483647 h 639"/>
                <a:gd name="T20" fmla="*/ 2147483647 w 410"/>
                <a:gd name="T21" fmla="*/ 2147483647 h 639"/>
                <a:gd name="T22" fmla="*/ 2147483647 w 410"/>
                <a:gd name="T23" fmla="*/ 2147483647 h 639"/>
                <a:gd name="T24" fmla="*/ 2147483647 w 410"/>
                <a:gd name="T25" fmla="*/ 2147483647 h 639"/>
                <a:gd name="T26" fmla="*/ 2147483647 w 410"/>
                <a:gd name="T27" fmla="*/ 2147483647 h 639"/>
                <a:gd name="T28" fmla="*/ 2147483647 w 410"/>
                <a:gd name="T29" fmla="*/ 2147483647 h 639"/>
                <a:gd name="T30" fmla="*/ 2147483647 w 410"/>
                <a:gd name="T31" fmla="*/ 2147483647 h 639"/>
                <a:gd name="T32" fmla="*/ 2147483647 w 410"/>
                <a:gd name="T33" fmla="*/ 2147483647 h 639"/>
                <a:gd name="T34" fmla="*/ 2147483647 w 410"/>
                <a:gd name="T35" fmla="*/ 2147483647 h 639"/>
                <a:gd name="T36" fmla="*/ 2147483647 w 410"/>
                <a:gd name="T37" fmla="*/ 2147483647 h 639"/>
                <a:gd name="T38" fmla="*/ 2147483647 w 410"/>
                <a:gd name="T39" fmla="*/ 2147483647 h 639"/>
                <a:gd name="T40" fmla="*/ 2147483647 w 410"/>
                <a:gd name="T41" fmla="*/ 2147483647 h 639"/>
                <a:gd name="T42" fmla="*/ 2147483647 w 410"/>
                <a:gd name="T43" fmla="*/ 2147483647 h 639"/>
                <a:gd name="T44" fmla="*/ 2147483647 w 410"/>
                <a:gd name="T45" fmla="*/ 2147483647 h 639"/>
                <a:gd name="T46" fmla="*/ 2147483647 w 410"/>
                <a:gd name="T47" fmla="*/ 2147483647 h 639"/>
                <a:gd name="T48" fmla="*/ 2147483647 w 410"/>
                <a:gd name="T49" fmla="*/ 2147483647 h 639"/>
                <a:gd name="T50" fmla="*/ 2147483647 w 410"/>
                <a:gd name="T51" fmla="*/ 2147483647 h 639"/>
                <a:gd name="T52" fmla="*/ 2147483647 w 410"/>
                <a:gd name="T53" fmla="*/ 2147483647 h 639"/>
                <a:gd name="T54" fmla="*/ 2147483647 w 410"/>
                <a:gd name="T55" fmla="*/ 2147483647 h 639"/>
                <a:gd name="T56" fmla="*/ 2147483647 w 410"/>
                <a:gd name="T57" fmla="*/ 2147483647 h 639"/>
                <a:gd name="T58" fmla="*/ 2147483647 w 410"/>
                <a:gd name="T59" fmla="*/ 2147483647 h 639"/>
                <a:gd name="T60" fmla="*/ 2147483647 w 410"/>
                <a:gd name="T61" fmla="*/ 2147483647 h 639"/>
                <a:gd name="T62" fmla="*/ 2147483647 w 410"/>
                <a:gd name="T63" fmla="*/ 2147483647 h 639"/>
                <a:gd name="T64" fmla="*/ 2147483647 w 410"/>
                <a:gd name="T65" fmla="*/ 2147483647 h 639"/>
                <a:gd name="T66" fmla="*/ 2147483647 w 410"/>
                <a:gd name="T67" fmla="*/ 2147483647 h 639"/>
                <a:gd name="T68" fmla="*/ 2147483647 w 410"/>
                <a:gd name="T69" fmla="*/ 2147483647 h 639"/>
                <a:gd name="T70" fmla="*/ 2147483647 w 410"/>
                <a:gd name="T71" fmla="*/ 2147483647 h 639"/>
                <a:gd name="T72" fmla="*/ 2147483647 w 410"/>
                <a:gd name="T73" fmla="*/ 2147483647 h 639"/>
                <a:gd name="T74" fmla="*/ 2147483647 w 410"/>
                <a:gd name="T75" fmla="*/ 2147483647 h 639"/>
                <a:gd name="T76" fmla="*/ 2147483647 w 410"/>
                <a:gd name="T77" fmla="*/ 2147483647 h 639"/>
                <a:gd name="T78" fmla="*/ 2147483647 w 410"/>
                <a:gd name="T79" fmla="*/ 2147483647 h 639"/>
                <a:gd name="T80" fmla="*/ 2147483647 w 410"/>
                <a:gd name="T81" fmla="*/ 2147483647 h 639"/>
                <a:gd name="T82" fmla="*/ 2147483647 w 410"/>
                <a:gd name="T83" fmla="*/ 2147483647 h 639"/>
                <a:gd name="T84" fmla="*/ 2147483647 w 410"/>
                <a:gd name="T85" fmla="*/ 2147483647 h 639"/>
                <a:gd name="T86" fmla="*/ 2147483647 w 410"/>
                <a:gd name="T87" fmla="*/ 2147483647 h 639"/>
                <a:gd name="T88" fmla="*/ 2147483647 w 410"/>
                <a:gd name="T89" fmla="*/ 2147483647 h 639"/>
                <a:gd name="T90" fmla="*/ 2147483647 w 410"/>
                <a:gd name="T91" fmla="*/ 2147483647 h 639"/>
                <a:gd name="T92" fmla="*/ 2147483647 w 410"/>
                <a:gd name="T93" fmla="*/ 2147483647 h 639"/>
                <a:gd name="T94" fmla="*/ 2147483647 w 410"/>
                <a:gd name="T95" fmla="*/ 2147483647 h 639"/>
                <a:gd name="T96" fmla="*/ 2147483647 w 410"/>
                <a:gd name="T97" fmla="*/ 2147483647 h 639"/>
                <a:gd name="T98" fmla="*/ 2147483647 w 410"/>
                <a:gd name="T99" fmla="*/ 2147483647 h 639"/>
                <a:gd name="T100" fmla="*/ 2147483647 w 410"/>
                <a:gd name="T101" fmla="*/ 2147483647 h 639"/>
                <a:gd name="T102" fmla="*/ 2147483647 w 410"/>
                <a:gd name="T103" fmla="*/ 2147483647 h 639"/>
                <a:gd name="T104" fmla="*/ 2147483647 w 410"/>
                <a:gd name="T105" fmla="*/ 2147483647 h 639"/>
                <a:gd name="T106" fmla="*/ 2147483647 w 410"/>
                <a:gd name="T107" fmla="*/ 2147483647 h 639"/>
                <a:gd name="T108" fmla="*/ 2147483647 w 410"/>
                <a:gd name="T109" fmla="*/ 2147483647 h 639"/>
                <a:gd name="T110" fmla="*/ 2147483647 w 410"/>
                <a:gd name="T111" fmla="*/ 2147483647 h 639"/>
                <a:gd name="T112" fmla="*/ 2147483647 w 410"/>
                <a:gd name="T113" fmla="*/ 2147483647 h 639"/>
                <a:gd name="T114" fmla="*/ 2147483647 w 410"/>
                <a:gd name="T115" fmla="*/ 2147483647 h 639"/>
                <a:gd name="T116" fmla="*/ 2147483647 w 410"/>
                <a:gd name="T117" fmla="*/ 2147483647 h 6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10"/>
                <a:gd name="T178" fmla="*/ 0 h 639"/>
                <a:gd name="T179" fmla="*/ 410 w 410"/>
                <a:gd name="T180" fmla="*/ 639 h 6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10" h="639">
                  <a:moveTo>
                    <a:pt x="292" y="19"/>
                  </a:moveTo>
                  <a:lnTo>
                    <a:pt x="292" y="17"/>
                  </a:lnTo>
                  <a:lnTo>
                    <a:pt x="290" y="17"/>
                  </a:lnTo>
                  <a:lnTo>
                    <a:pt x="286" y="17"/>
                  </a:lnTo>
                  <a:lnTo>
                    <a:pt x="282" y="17"/>
                  </a:lnTo>
                  <a:lnTo>
                    <a:pt x="274" y="15"/>
                  </a:lnTo>
                  <a:lnTo>
                    <a:pt x="272" y="15"/>
                  </a:lnTo>
                  <a:lnTo>
                    <a:pt x="270" y="19"/>
                  </a:lnTo>
                  <a:lnTo>
                    <a:pt x="282" y="42"/>
                  </a:lnTo>
                  <a:lnTo>
                    <a:pt x="288" y="63"/>
                  </a:lnTo>
                  <a:lnTo>
                    <a:pt x="270" y="63"/>
                  </a:lnTo>
                  <a:lnTo>
                    <a:pt x="272" y="86"/>
                  </a:lnTo>
                  <a:lnTo>
                    <a:pt x="270" y="111"/>
                  </a:lnTo>
                  <a:lnTo>
                    <a:pt x="261" y="132"/>
                  </a:lnTo>
                  <a:lnTo>
                    <a:pt x="249" y="149"/>
                  </a:lnTo>
                  <a:lnTo>
                    <a:pt x="238" y="167"/>
                  </a:lnTo>
                  <a:lnTo>
                    <a:pt x="226" y="178"/>
                  </a:lnTo>
                  <a:lnTo>
                    <a:pt x="219" y="188"/>
                  </a:lnTo>
                  <a:lnTo>
                    <a:pt x="211" y="199"/>
                  </a:lnTo>
                  <a:lnTo>
                    <a:pt x="203" y="207"/>
                  </a:lnTo>
                  <a:lnTo>
                    <a:pt x="196" y="205"/>
                  </a:lnTo>
                  <a:lnTo>
                    <a:pt x="188" y="192"/>
                  </a:lnTo>
                  <a:lnTo>
                    <a:pt x="174" y="193"/>
                  </a:lnTo>
                  <a:lnTo>
                    <a:pt x="173" y="207"/>
                  </a:lnTo>
                  <a:lnTo>
                    <a:pt x="173" y="216"/>
                  </a:lnTo>
                  <a:lnTo>
                    <a:pt x="169" y="224"/>
                  </a:lnTo>
                  <a:lnTo>
                    <a:pt x="165" y="224"/>
                  </a:lnTo>
                  <a:lnTo>
                    <a:pt x="159" y="222"/>
                  </a:lnTo>
                  <a:lnTo>
                    <a:pt x="146" y="224"/>
                  </a:lnTo>
                  <a:lnTo>
                    <a:pt x="140" y="230"/>
                  </a:lnTo>
                  <a:lnTo>
                    <a:pt x="134" y="224"/>
                  </a:lnTo>
                  <a:lnTo>
                    <a:pt x="128" y="234"/>
                  </a:lnTo>
                  <a:lnTo>
                    <a:pt x="113" y="249"/>
                  </a:lnTo>
                  <a:lnTo>
                    <a:pt x="107" y="243"/>
                  </a:lnTo>
                  <a:lnTo>
                    <a:pt x="105" y="245"/>
                  </a:lnTo>
                  <a:lnTo>
                    <a:pt x="102" y="259"/>
                  </a:lnTo>
                  <a:lnTo>
                    <a:pt x="92" y="266"/>
                  </a:lnTo>
                  <a:lnTo>
                    <a:pt x="86" y="268"/>
                  </a:lnTo>
                  <a:lnTo>
                    <a:pt x="78" y="274"/>
                  </a:lnTo>
                  <a:lnTo>
                    <a:pt x="73" y="278"/>
                  </a:lnTo>
                  <a:lnTo>
                    <a:pt x="63" y="291"/>
                  </a:lnTo>
                  <a:lnTo>
                    <a:pt x="52" y="295"/>
                  </a:lnTo>
                  <a:lnTo>
                    <a:pt x="38" y="307"/>
                  </a:lnTo>
                  <a:lnTo>
                    <a:pt x="46" y="318"/>
                  </a:lnTo>
                  <a:lnTo>
                    <a:pt x="46" y="324"/>
                  </a:lnTo>
                  <a:lnTo>
                    <a:pt x="38" y="326"/>
                  </a:lnTo>
                  <a:lnTo>
                    <a:pt x="34" y="316"/>
                  </a:lnTo>
                  <a:lnTo>
                    <a:pt x="27" y="316"/>
                  </a:lnTo>
                  <a:lnTo>
                    <a:pt x="9" y="320"/>
                  </a:lnTo>
                  <a:lnTo>
                    <a:pt x="4" y="330"/>
                  </a:lnTo>
                  <a:lnTo>
                    <a:pt x="6" y="374"/>
                  </a:lnTo>
                  <a:lnTo>
                    <a:pt x="17" y="387"/>
                  </a:lnTo>
                  <a:lnTo>
                    <a:pt x="29" y="406"/>
                  </a:lnTo>
                  <a:lnTo>
                    <a:pt x="19" y="416"/>
                  </a:lnTo>
                  <a:lnTo>
                    <a:pt x="11" y="431"/>
                  </a:lnTo>
                  <a:lnTo>
                    <a:pt x="11" y="449"/>
                  </a:lnTo>
                  <a:lnTo>
                    <a:pt x="9" y="466"/>
                  </a:lnTo>
                  <a:lnTo>
                    <a:pt x="6" y="489"/>
                  </a:lnTo>
                  <a:lnTo>
                    <a:pt x="11" y="516"/>
                  </a:lnTo>
                  <a:lnTo>
                    <a:pt x="15" y="531"/>
                  </a:lnTo>
                  <a:lnTo>
                    <a:pt x="27" y="537"/>
                  </a:lnTo>
                  <a:lnTo>
                    <a:pt x="23" y="554"/>
                  </a:lnTo>
                  <a:lnTo>
                    <a:pt x="19" y="602"/>
                  </a:lnTo>
                  <a:lnTo>
                    <a:pt x="0" y="614"/>
                  </a:lnTo>
                  <a:lnTo>
                    <a:pt x="2" y="639"/>
                  </a:lnTo>
                  <a:lnTo>
                    <a:pt x="15" y="639"/>
                  </a:lnTo>
                  <a:lnTo>
                    <a:pt x="15" y="618"/>
                  </a:lnTo>
                  <a:lnTo>
                    <a:pt x="17" y="616"/>
                  </a:lnTo>
                  <a:lnTo>
                    <a:pt x="19" y="614"/>
                  </a:lnTo>
                  <a:lnTo>
                    <a:pt x="21" y="612"/>
                  </a:lnTo>
                  <a:lnTo>
                    <a:pt x="23" y="610"/>
                  </a:lnTo>
                  <a:lnTo>
                    <a:pt x="27" y="608"/>
                  </a:lnTo>
                  <a:lnTo>
                    <a:pt x="32" y="606"/>
                  </a:lnTo>
                  <a:lnTo>
                    <a:pt x="34" y="606"/>
                  </a:lnTo>
                  <a:lnTo>
                    <a:pt x="34" y="608"/>
                  </a:lnTo>
                  <a:lnTo>
                    <a:pt x="38" y="612"/>
                  </a:lnTo>
                  <a:lnTo>
                    <a:pt x="42" y="616"/>
                  </a:lnTo>
                  <a:lnTo>
                    <a:pt x="44" y="616"/>
                  </a:lnTo>
                  <a:lnTo>
                    <a:pt x="46" y="616"/>
                  </a:lnTo>
                  <a:lnTo>
                    <a:pt x="48" y="616"/>
                  </a:lnTo>
                  <a:lnTo>
                    <a:pt x="52" y="621"/>
                  </a:lnTo>
                  <a:lnTo>
                    <a:pt x="55" y="623"/>
                  </a:lnTo>
                  <a:lnTo>
                    <a:pt x="57" y="625"/>
                  </a:lnTo>
                  <a:lnTo>
                    <a:pt x="59" y="625"/>
                  </a:lnTo>
                  <a:lnTo>
                    <a:pt x="59" y="627"/>
                  </a:lnTo>
                  <a:lnTo>
                    <a:pt x="61" y="627"/>
                  </a:lnTo>
                  <a:lnTo>
                    <a:pt x="61" y="629"/>
                  </a:lnTo>
                  <a:lnTo>
                    <a:pt x="61" y="631"/>
                  </a:lnTo>
                  <a:lnTo>
                    <a:pt x="63" y="631"/>
                  </a:lnTo>
                  <a:lnTo>
                    <a:pt x="63" y="627"/>
                  </a:lnTo>
                  <a:lnTo>
                    <a:pt x="63" y="625"/>
                  </a:lnTo>
                  <a:lnTo>
                    <a:pt x="63" y="623"/>
                  </a:lnTo>
                  <a:lnTo>
                    <a:pt x="63" y="621"/>
                  </a:lnTo>
                  <a:lnTo>
                    <a:pt x="65" y="620"/>
                  </a:lnTo>
                  <a:lnTo>
                    <a:pt x="67" y="618"/>
                  </a:lnTo>
                  <a:lnTo>
                    <a:pt x="69" y="618"/>
                  </a:lnTo>
                  <a:lnTo>
                    <a:pt x="71" y="616"/>
                  </a:lnTo>
                  <a:lnTo>
                    <a:pt x="71" y="614"/>
                  </a:lnTo>
                  <a:lnTo>
                    <a:pt x="75" y="612"/>
                  </a:lnTo>
                  <a:lnTo>
                    <a:pt x="75" y="610"/>
                  </a:lnTo>
                  <a:lnTo>
                    <a:pt x="77" y="608"/>
                  </a:lnTo>
                  <a:lnTo>
                    <a:pt x="77" y="606"/>
                  </a:lnTo>
                  <a:lnTo>
                    <a:pt x="78" y="606"/>
                  </a:lnTo>
                  <a:lnTo>
                    <a:pt x="78" y="602"/>
                  </a:lnTo>
                  <a:lnTo>
                    <a:pt x="82" y="600"/>
                  </a:lnTo>
                  <a:lnTo>
                    <a:pt x="84" y="598"/>
                  </a:lnTo>
                  <a:lnTo>
                    <a:pt x="88" y="598"/>
                  </a:lnTo>
                  <a:lnTo>
                    <a:pt x="88" y="596"/>
                  </a:lnTo>
                  <a:lnTo>
                    <a:pt x="90" y="591"/>
                  </a:lnTo>
                  <a:lnTo>
                    <a:pt x="90" y="589"/>
                  </a:lnTo>
                  <a:lnTo>
                    <a:pt x="94" y="585"/>
                  </a:lnTo>
                  <a:lnTo>
                    <a:pt x="96" y="579"/>
                  </a:lnTo>
                  <a:lnTo>
                    <a:pt x="100" y="572"/>
                  </a:lnTo>
                  <a:lnTo>
                    <a:pt x="102" y="572"/>
                  </a:lnTo>
                  <a:lnTo>
                    <a:pt x="103" y="572"/>
                  </a:lnTo>
                  <a:lnTo>
                    <a:pt x="103" y="570"/>
                  </a:lnTo>
                  <a:lnTo>
                    <a:pt x="105" y="568"/>
                  </a:lnTo>
                  <a:lnTo>
                    <a:pt x="105" y="566"/>
                  </a:lnTo>
                  <a:lnTo>
                    <a:pt x="105" y="562"/>
                  </a:lnTo>
                  <a:lnTo>
                    <a:pt x="105" y="560"/>
                  </a:lnTo>
                  <a:lnTo>
                    <a:pt x="105" y="558"/>
                  </a:lnTo>
                  <a:lnTo>
                    <a:pt x="107" y="558"/>
                  </a:lnTo>
                  <a:lnTo>
                    <a:pt x="109" y="554"/>
                  </a:lnTo>
                  <a:lnTo>
                    <a:pt x="111" y="552"/>
                  </a:lnTo>
                  <a:lnTo>
                    <a:pt x="113" y="550"/>
                  </a:lnTo>
                  <a:lnTo>
                    <a:pt x="113" y="549"/>
                  </a:lnTo>
                  <a:lnTo>
                    <a:pt x="113" y="547"/>
                  </a:lnTo>
                  <a:lnTo>
                    <a:pt x="113" y="545"/>
                  </a:lnTo>
                  <a:lnTo>
                    <a:pt x="115" y="543"/>
                  </a:lnTo>
                  <a:lnTo>
                    <a:pt x="115" y="541"/>
                  </a:lnTo>
                  <a:lnTo>
                    <a:pt x="115" y="539"/>
                  </a:lnTo>
                  <a:lnTo>
                    <a:pt x="117" y="539"/>
                  </a:lnTo>
                  <a:lnTo>
                    <a:pt x="119" y="535"/>
                  </a:lnTo>
                  <a:lnTo>
                    <a:pt x="119" y="533"/>
                  </a:lnTo>
                  <a:lnTo>
                    <a:pt x="119" y="531"/>
                  </a:lnTo>
                  <a:lnTo>
                    <a:pt x="121" y="529"/>
                  </a:lnTo>
                  <a:lnTo>
                    <a:pt x="123" y="529"/>
                  </a:lnTo>
                  <a:lnTo>
                    <a:pt x="126" y="525"/>
                  </a:lnTo>
                  <a:lnTo>
                    <a:pt x="128" y="525"/>
                  </a:lnTo>
                  <a:lnTo>
                    <a:pt x="130" y="527"/>
                  </a:lnTo>
                  <a:lnTo>
                    <a:pt x="132" y="527"/>
                  </a:lnTo>
                  <a:lnTo>
                    <a:pt x="134" y="527"/>
                  </a:lnTo>
                  <a:lnTo>
                    <a:pt x="140" y="525"/>
                  </a:lnTo>
                  <a:lnTo>
                    <a:pt x="142" y="527"/>
                  </a:lnTo>
                  <a:lnTo>
                    <a:pt x="144" y="527"/>
                  </a:lnTo>
                  <a:lnTo>
                    <a:pt x="146" y="527"/>
                  </a:lnTo>
                  <a:lnTo>
                    <a:pt x="148" y="527"/>
                  </a:lnTo>
                  <a:lnTo>
                    <a:pt x="149" y="525"/>
                  </a:lnTo>
                  <a:lnTo>
                    <a:pt x="151" y="527"/>
                  </a:lnTo>
                  <a:lnTo>
                    <a:pt x="153" y="527"/>
                  </a:lnTo>
                  <a:lnTo>
                    <a:pt x="157" y="527"/>
                  </a:lnTo>
                  <a:lnTo>
                    <a:pt x="159" y="525"/>
                  </a:lnTo>
                  <a:lnTo>
                    <a:pt x="161" y="522"/>
                  </a:lnTo>
                  <a:lnTo>
                    <a:pt x="161" y="520"/>
                  </a:lnTo>
                  <a:lnTo>
                    <a:pt x="163" y="518"/>
                  </a:lnTo>
                  <a:lnTo>
                    <a:pt x="169" y="508"/>
                  </a:lnTo>
                  <a:lnTo>
                    <a:pt x="171" y="506"/>
                  </a:lnTo>
                  <a:lnTo>
                    <a:pt x="171" y="504"/>
                  </a:lnTo>
                  <a:lnTo>
                    <a:pt x="173" y="502"/>
                  </a:lnTo>
                  <a:lnTo>
                    <a:pt x="174" y="499"/>
                  </a:lnTo>
                  <a:lnTo>
                    <a:pt x="174" y="497"/>
                  </a:lnTo>
                  <a:lnTo>
                    <a:pt x="176" y="495"/>
                  </a:lnTo>
                  <a:lnTo>
                    <a:pt x="180" y="493"/>
                  </a:lnTo>
                  <a:lnTo>
                    <a:pt x="180" y="491"/>
                  </a:lnTo>
                  <a:lnTo>
                    <a:pt x="180" y="489"/>
                  </a:lnTo>
                  <a:lnTo>
                    <a:pt x="182" y="489"/>
                  </a:lnTo>
                  <a:lnTo>
                    <a:pt x="184" y="489"/>
                  </a:lnTo>
                  <a:lnTo>
                    <a:pt x="184" y="487"/>
                  </a:lnTo>
                  <a:lnTo>
                    <a:pt x="182" y="485"/>
                  </a:lnTo>
                  <a:lnTo>
                    <a:pt x="184" y="481"/>
                  </a:lnTo>
                  <a:lnTo>
                    <a:pt x="186" y="481"/>
                  </a:lnTo>
                  <a:lnTo>
                    <a:pt x="186" y="479"/>
                  </a:lnTo>
                  <a:lnTo>
                    <a:pt x="186" y="477"/>
                  </a:lnTo>
                  <a:lnTo>
                    <a:pt x="188" y="476"/>
                  </a:lnTo>
                  <a:lnTo>
                    <a:pt x="188" y="474"/>
                  </a:lnTo>
                  <a:lnTo>
                    <a:pt x="188" y="472"/>
                  </a:lnTo>
                  <a:lnTo>
                    <a:pt x="190" y="470"/>
                  </a:lnTo>
                  <a:lnTo>
                    <a:pt x="192" y="470"/>
                  </a:lnTo>
                  <a:lnTo>
                    <a:pt x="192" y="468"/>
                  </a:lnTo>
                  <a:lnTo>
                    <a:pt x="194" y="466"/>
                  </a:lnTo>
                  <a:lnTo>
                    <a:pt x="194" y="464"/>
                  </a:lnTo>
                  <a:lnTo>
                    <a:pt x="196" y="462"/>
                  </a:lnTo>
                  <a:lnTo>
                    <a:pt x="197" y="464"/>
                  </a:lnTo>
                  <a:lnTo>
                    <a:pt x="199" y="464"/>
                  </a:lnTo>
                  <a:lnTo>
                    <a:pt x="199" y="472"/>
                  </a:lnTo>
                  <a:lnTo>
                    <a:pt x="201" y="472"/>
                  </a:lnTo>
                  <a:lnTo>
                    <a:pt x="203" y="474"/>
                  </a:lnTo>
                  <a:lnTo>
                    <a:pt x="203" y="476"/>
                  </a:lnTo>
                  <a:lnTo>
                    <a:pt x="203" y="479"/>
                  </a:lnTo>
                  <a:lnTo>
                    <a:pt x="203" y="481"/>
                  </a:lnTo>
                  <a:lnTo>
                    <a:pt x="203" y="483"/>
                  </a:lnTo>
                  <a:lnTo>
                    <a:pt x="203" y="485"/>
                  </a:lnTo>
                  <a:lnTo>
                    <a:pt x="203" y="489"/>
                  </a:lnTo>
                  <a:lnTo>
                    <a:pt x="203" y="491"/>
                  </a:lnTo>
                  <a:lnTo>
                    <a:pt x="203" y="493"/>
                  </a:lnTo>
                  <a:lnTo>
                    <a:pt x="203" y="497"/>
                  </a:lnTo>
                  <a:lnTo>
                    <a:pt x="201" y="501"/>
                  </a:lnTo>
                  <a:lnTo>
                    <a:pt x="201" y="502"/>
                  </a:lnTo>
                  <a:lnTo>
                    <a:pt x="199" y="504"/>
                  </a:lnTo>
                  <a:lnTo>
                    <a:pt x="197" y="504"/>
                  </a:lnTo>
                  <a:lnTo>
                    <a:pt x="197" y="506"/>
                  </a:lnTo>
                  <a:lnTo>
                    <a:pt x="196" y="508"/>
                  </a:lnTo>
                  <a:lnTo>
                    <a:pt x="197" y="510"/>
                  </a:lnTo>
                  <a:lnTo>
                    <a:pt x="196" y="512"/>
                  </a:lnTo>
                  <a:lnTo>
                    <a:pt x="196" y="514"/>
                  </a:lnTo>
                  <a:lnTo>
                    <a:pt x="196" y="516"/>
                  </a:lnTo>
                  <a:lnTo>
                    <a:pt x="196" y="518"/>
                  </a:lnTo>
                  <a:lnTo>
                    <a:pt x="194" y="518"/>
                  </a:lnTo>
                  <a:lnTo>
                    <a:pt x="190" y="520"/>
                  </a:lnTo>
                  <a:lnTo>
                    <a:pt x="190" y="522"/>
                  </a:lnTo>
                  <a:lnTo>
                    <a:pt x="192" y="524"/>
                  </a:lnTo>
                  <a:lnTo>
                    <a:pt x="192" y="527"/>
                  </a:lnTo>
                  <a:lnTo>
                    <a:pt x="194" y="527"/>
                  </a:lnTo>
                  <a:lnTo>
                    <a:pt x="199" y="531"/>
                  </a:lnTo>
                  <a:lnTo>
                    <a:pt x="201" y="531"/>
                  </a:lnTo>
                  <a:lnTo>
                    <a:pt x="207" y="533"/>
                  </a:lnTo>
                  <a:lnTo>
                    <a:pt x="209" y="535"/>
                  </a:lnTo>
                  <a:lnTo>
                    <a:pt x="211" y="535"/>
                  </a:lnTo>
                  <a:lnTo>
                    <a:pt x="213" y="535"/>
                  </a:lnTo>
                  <a:lnTo>
                    <a:pt x="213" y="537"/>
                  </a:lnTo>
                  <a:lnTo>
                    <a:pt x="213" y="541"/>
                  </a:lnTo>
                  <a:lnTo>
                    <a:pt x="213" y="543"/>
                  </a:lnTo>
                  <a:lnTo>
                    <a:pt x="215" y="545"/>
                  </a:lnTo>
                  <a:lnTo>
                    <a:pt x="217" y="545"/>
                  </a:lnTo>
                  <a:lnTo>
                    <a:pt x="219" y="545"/>
                  </a:lnTo>
                  <a:lnTo>
                    <a:pt x="219" y="547"/>
                  </a:lnTo>
                  <a:lnTo>
                    <a:pt x="220" y="550"/>
                  </a:lnTo>
                  <a:lnTo>
                    <a:pt x="222" y="550"/>
                  </a:lnTo>
                  <a:lnTo>
                    <a:pt x="222" y="552"/>
                  </a:lnTo>
                  <a:lnTo>
                    <a:pt x="222" y="554"/>
                  </a:lnTo>
                  <a:lnTo>
                    <a:pt x="220" y="558"/>
                  </a:lnTo>
                  <a:lnTo>
                    <a:pt x="220" y="560"/>
                  </a:lnTo>
                  <a:lnTo>
                    <a:pt x="219" y="558"/>
                  </a:lnTo>
                  <a:lnTo>
                    <a:pt x="219" y="560"/>
                  </a:lnTo>
                  <a:lnTo>
                    <a:pt x="219" y="564"/>
                  </a:lnTo>
                  <a:lnTo>
                    <a:pt x="220" y="564"/>
                  </a:lnTo>
                  <a:lnTo>
                    <a:pt x="220" y="566"/>
                  </a:lnTo>
                  <a:lnTo>
                    <a:pt x="220" y="564"/>
                  </a:lnTo>
                  <a:lnTo>
                    <a:pt x="222" y="564"/>
                  </a:lnTo>
                  <a:lnTo>
                    <a:pt x="222" y="566"/>
                  </a:lnTo>
                  <a:lnTo>
                    <a:pt x="222" y="570"/>
                  </a:lnTo>
                  <a:lnTo>
                    <a:pt x="222" y="572"/>
                  </a:lnTo>
                  <a:lnTo>
                    <a:pt x="220" y="572"/>
                  </a:lnTo>
                  <a:lnTo>
                    <a:pt x="220" y="573"/>
                  </a:lnTo>
                  <a:lnTo>
                    <a:pt x="222" y="575"/>
                  </a:lnTo>
                  <a:lnTo>
                    <a:pt x="224" y="575"/>
                  </a:lnTo>
                  <a:lnTo>
                    <a:pt x="224" y="573"/>
                  </a:lnTo>
                  <a:lnTo>
                    <a:pt x="226" y="572"/>
                  </a:lnTo>
                  <a:lnTo>
                    <a:pt x="226" y="573"/>
                  </a:lnTo>
                  <a:lnTo>
                    <a:pt x="226" y="575"/>
                  </a:lnTo>
                  <a:lnTo>
                    <a:pt x="226" y="577"/>
                  </a:lnTo>
                  <a:lnTo>
                    <a:pt x="228" y="577"/>
                  </a:lnTo>
                  <a:lnTo>
                    <a:pt x="228" y="581"/>
                  </a:lnTo>
                  <a:lnTo>
                    <a:pt x="230" y="581"/>
                  </a:lnTo>
                  <a:lnTo>
                    <a:pt x="230" y="579"/>
                  </a:lnTo>
                  <a:lnTo>
                    <a:pt x="230" y="577"/>
                  </a:lnTo>
                  <a:lnTo>
                    <a:pt x="230" y="575"/>
                  </a:lnTo>
                  <a:lnTo>
                    <a:pt x="230" y="573"/>
                  </a:lnTo>
                  <a:lnTo>
                    <a:pt x="232" y="566"/>
                  </a:lnTo>
                  <a:lnTo>
                    <a:pt x="232" y="562"/>
                  </a:lnTo>
                  <a:lnTo>
                    <a:pt x="232" y="560"/>
                  </a:lnTo>
                  <a:lnTo>
                    <a:pt x="232" y="558"/>
                  </a:lnTo>
                  <a:lnTo>
                    <a:pt x="234" y="554"/>
                  </a:lnTo>
                  <a:lnTo>
                    <a:pt x="236" y="554"/>
                  </a:lnTo>
                  <a:lnTo>
                    <a:pt x="236" y="552"/>
                  </a:lnTo>
                  <a:lnTo>
                    <a:pt x="236" y="550"/>
                  </a:lnTo>
                  <a:lnTo>
                    <a:pt x="238" y="549"/>
                  </a:lnTo>
                  <a:lnTo>
                    <a:pt x="240" y="545"/>
                  </a:lnTo>
                  <a:lnTo>
                    <a:pt x="240" y="543"/>
                  </a:lnTo>
                  <a:lnTo>
                    <a:pt x="242" y="541"/>
                  </a:lnTo>
                  <a:lnTo>
                    <a:pt x="244" y="539"/>
                  </a:lnTo>
                  <a:lnTo>
                    <a:pt x="242" y="537"/>
                  </a:lnTo>
                  <a:lnTo>
                    <a:pt x="244" y="535"/>
                  </a:lnTo>
                  <a:lnTo>
                    <a:pt x="244" y="533"/>
                  </a:lnTo>
                  <a:lnTo>
                    <a:pt x="244" y="531"/>
                  </a:lnTo>
                  <a:lnTo>
                    <a:pt x="244" y="525"/>
                  </a:lnTo>
                  <a:lnTo>
                    <a:pt x="244" y="524"/>
                  </a:lnTo>
                  <a:lnTo>
                    <a:pt x="245" y="520"/>
                  </a:lnTo>
                  <a:lnTo>
                    <a:pt x="247" y="518"/>
                  </a:lnTo>
                  <a:lnTo>
                    <a:pt x="247" y="516"/>
                  </a:lnTo>
                  <a:lnTo>
                    <a:pt x="247" y="506"/>
                  </a:lnTo>
                  <a:lnTo>
                    <a:pt x="247" y="502"/>
                  </a:lnTo>
                  <a:lnTo>
                    <a:pt x="249" y="495"/>
                  </a:lnTo>
                  <a:lnTo>
                    <a:pt x="249" y="493"/>
                  </a:lnTo>
                  <a:lnTo>
                    <a:pt x="251" y="489"/>
                  </a:lnTo>
                  <a:lnTo>
                    <a:pt x="253" y="489"/>
                  </a:lnTo>
                  <a:lnTo>
                    <a:pt x="255" y="487"/>
                  </a:lnTo>
                  <a:lnTo>
                    <a:pt x="257" y="483"/>
                  </a:lnTo>
                  <a:lnTo>
                    <a:pt x="259" y="481"/>
                  </a:lnTo>
                  <a:lnTo>
                    <a:pt x="261" y="477"/>
                  </a:lnTo>
                  <a:lnTo>
                    <a:pt x="263" y="472"/>
                  </a:lnTo>
                  <a:lnTo>
                    <a:pt x="263" y="468"/>
                  </a:lnTo>
                  <a:lnTo>
                    <a:pt x="265" y="464"/>
                  </a:lnTo>
                  <a:lnTo>
                    <a:pt x="267" y="462"/>
                  </a:lnTo>
                  <a:lnTo>
                    <a:pt x="265" y="460"/>
                  </a:lnTo>
                  <a:lnTo>
                    <a:pt x="267" y="454"/>
                  </a:lnTo>
                  <a:lnTo>
                    <a:pt x="267" y="451"/>
                  </a:lnTo>
                  <a:lnTo>
                    <a:pt x="267" y="449"/>
                  </a:lnTo>
                  <a:lnTo>
                    <a:pt x="268" y="447"/>
                  </a:lnTo>
                  <a:lnTo>
                    <a:pt x="270" y="443"/>
                  </a:lnTo>
                  <a:lnTo>
                    <a:pt x="270" y="441"/>
                  </a:lnTo>
                  <a:lnTo>
                    <a:pt x="270" y="439"/>
                  </a:lnTo>
                  <a:lnTo>
                    <a:pt x="272" y="435"/>
                  </a:lnTo>
                  <a:lnTo>
                    <a:pt x="272" y="433"/>
                  </a:lnTo>
                  <a:lnTo>
                    <a:pt x="274" y="431"/>
                  </a:lnTo>
                  <a:lnTo>
                    <a:pt x="274" y="428"/>
                  </a:lnTo>
                  <a:lnTo>
                    <a:pt x="276" y="424"/>
                  </a:lnTo>
                  <a:lnTo>
                    <a:pt x="276" y="422"/>
                  </a:lnTo>
                  <a:lnTo>
                    <a:pt x="276" y="416"/>
                  </a:lnTo>
                  <a:lnTo>
                    <a:pt x="276" y="414"/>
                  </a:lnTo>
                  <a:lnTo>
                    <a:pt x="278" y="414"/>
                  </a:lnTo>
                  <a:lnTo>
                    <a:pt x="278" y="410"/>
                  </a:lnTo>
                  <a:lnTo>
                    <a:pt x="280" y="403"/>
                  </a:lnTo>
                  <a:lnTo>
                    <a:pt x="284" y="397"/>
                  </a:lnTo>
                  <a:lnTo>
                    <a:pt x="286" y="395"/>
                  </a:lnTo>
                  <a:lnTo>
                    <a:pt x="290" y="391"/>
                  </a:lnTo>
                  <a:lnTo>
                    <a:pt x="292" y="389"/>
                  </a:lnTo>
                  <a:lnTo>
                    <a:pt x="293" y="387"/>
                  </a:lnTo>
                  <a:lnTo>
                    <a:pt x="293" y="385"/>
                  </a:lnTo>
                  <a:lnTo>
                    <a:pt x="292" y="385"/>
                  </a:lnTo>
                  <a:lnTo>
                    <a:pt x="292" y="387"/>
                  </a:lnTo>
                  <a:lnTo>
                    <a:pt x="288" y="389"/>
                  </a:lnTo>
                  <a:lnTo>
                    <a:pt x="286" y="389"/>
                  </a:lnTo>
                  <a:lnTo>
                    <a:pt x="286" y="391"/>
                  </a:lnTo>
                  <a:lnTo>
                    <a:pt x="286" y="393"/>
                  </a:lnTo>
                  <a:lnTo>
                    <a:pt x="284" y="395"/>
                  </a:lnTo>
                  <a:lnTo>
                    <a:pt x="284" y="393"/>
                  </a:lnTo>
                  <a:lnTo>
                    <a:pt x="284" y="391"/>
                  </a:lnTo>
                  <a:lnTo>
                    <a:pt x="286" y="391"/>
                  </a:lnTo>
                  <a:lnTo>
                    <a:pt x="286" y="385"/>
                  </a:lnTo>
                  <a:lnTo>
                    <a:pt x="286" y="383"/>
                  </a:lnTo>
                  <a:lnTo>
                    <a:pt x="284" y="385"/>
                  </a:lnTo>
                  <a:lnTo>
                    <a:pt x="282" y="385"/>
                  </a:lnTo>
                  <a:lnTo>
                    <a:pt x="282" y="387"/>
                  </a:lnTo>
                  <a:lnTo>
                    <a:pt x="280" y="387"/>
                  </a:lnTo>
                  <a:lnTo>
                    <a:pt x="278" y="387"/>
                  </a:lnTo>
                  <a:lnTo>
                    <a:pt x="276" y="389"/>
                  </a:lnTo>
                  <a:lnTo>
                    <a:pt x="272" y="395"/>
                  </a:lnTo>
                  <a:lnTo>
                    <a:pt x="267" y="399"/>
                  </a:lnTo>
                  <a:lnTo>
                    <a:pt x="263" y="401"/>
                  </a:lnTo>
                  <a:lnTo>
                    <a:pt x="263" y="403"/>
                  </a:lnTo>
                  <a:lnTo>
                    <a:pt x="267" y="401"/>
                  </a:lnTo>
                  <a:lnTo>
                    <a:pt x="268" y="399"/>
                  </a:lnTo>
                  <a:lnTo>
                    <a:pt x="272" y="395"/>
                  </a:lnTo>
                  <a:lnTo>
                    <a:pt x="272" y="399"/>
                  </a:lnTo>
                  <a:lnTo>
                    <a:pt x="270" y="399"/>
                  </a:lnTo>
                  <a:lnTo>
                    <a:pt x="268" y="401"/>
                  </a:lnTo>
                  <a:lnTo>
                    <a:pt x="267" y="405"/>
                  </a:lnTo>
                  <a:lnTo>
                    <a:pt x="267" y="406"/>
                  </a:lnTo>
                  <a:lnTo>
                    <a:pt x="265" y="406"/>
                  </a:lnTo>
                  <a:lnTo>
                    <a:pt x="265" y="408"/>
                  </a:lnTo>
                  <a:lnTo>
                    <a:pt x="261" y="406"/>
                  </a:lnTo>
                  <a:lnTo>
                    <a:pt x="259" y="406"/>
                  </a:lnTo>
                  <a:lnTo>
                    <a:pt x="259" y="405"/>
                  </a:lnTo>
                  <a:lnTo>
                    <a:pt x="257" y="403"/>
                  </a:lnTo>
                  <a:lnTo>
                    <a:pt x="257" y="401"/>
                  </a:lnTo>
                  <a:lnTo>
                    <a:pt x="259" y="401"/>
                  </a:lnTo>
                  <a:lnTo>
                    <a:pt x="259" y="399"/>
                  </a:lnTo>
                  <a:lnTo>
                    <a:pt x="257" y="399"/>
                  </a:lnTo>
                  <a:lnTo>
                    <a:pt x="255" y="401"/>
                  </a:lnTo>
                  <a:lnTo>
                    <a:pt x="255" y="399"/>
                  </a:lnTo>
                  <a:lnTo>
                    <a:pt x="257" y="399"/>
                  </a:lnTo>
                  <a:lnTo>
                    <a:pt x="259" y="395"/>
                  </a:lnTo>
                  <a:lnTo>
                    <a:pt x="261" y="393"/>
                  </a:lnTo>
                  <a:lnTo>
                    <a:pt x="261" y="391"/>
                  </a:lnTo>
                  <a:lnTo>
                    <a:pt x="259" y="389"/>
                  </a:lnTo>
                  <a:lnTo>
                    <a:pt x="261" y="387"/>
                  </a:lnTo>
                  <a:lnTo>
                    <a:pt x="261" y="385"/>
                  </a:lnTo>
                  <a:lnTo>
                    <a:pt x="261" y="383"/>
                  </a:lnTo>
                  <a:lnTo>
                    <a:pt x="261" y="382"/>
                  </a:lnTo>
                  <a:lnTo>
                    <a:pt x="259" y="385"/>
                  </a:lnTo>
                  <a:lnTo>
                    <a:pt x="259" y="383"/>
                  </a:lnTo>
                  <a:lnTo>
                    <a:pt x="259" y="382"/>
                  </a:lnTo>
                  <a:lnTo>
                    <a:pt x="261" y="382"/>
                  </a:lnTo>
                  <a:lnTo>
                    <a:pt x="263" y="378"/>
                  </a:lnTo>
                  <a:lnTo>
                    <a:pt x="265" y="376"/>
                  </a:lnTo>
                  <a:lnTo>
                    <a:pt x="267" y="376"/>
                  </a:lnTo>
                  <a:lnTo>
                    <a:pt x="270" y="374"/>
                  </a:lnTo>
                  <a:lnTo>
                    <a:pt x="272" y="372"/>
                  </a:lnTo>
                  <a:lnTo>
                    <a:pt x="276" y="370"/>
                  </a:lnTo>
                  <a:lnTo>
                    <a:pt x="278" y="368"/>
                  </a:lnTo>
                  <a:lnTo>
                    <a:pt x="280" y="368"/>
                  </a:lnTo>
                  <a:lnTo>
                    <a:pt x="280" y="370"/>
                  </a:lnTo>
                  <a:lnTo>
                    <a:pt x="278" y="370"/>
                  </a:lnTo>
                  <a:lnTo>
                    <a:pt x="280" y="372"/>
                  </a:lnTo>
                  <a:lnTo>
                    <a:pt x="280" y="374"/>
                  </a:lnTo>
                  <a:lnTo>
                    <a:pt x="278" y="374"/>
                  </a:lnTo>
                  <a:lnTo>
                    <a:pt x="276" y="374"/>
                  </a:lnTo>
                  <a:lnTo>
                    <a:pt x="274" y="374"/>
                  </a:lnTo>
                  <a:lnTo>
                    <a:pt x="274" y="376"/>
                  </a:lnTo>
                  <a:lnTo>
                    <a:pt x="276" y="376"/>
                  </a:lnTo>
                  <a:lnTo>
                    <a:pt x="278" y="376"/>
                  </a:lnTo>
                  <a:lnTo>
                    <a:pt x="280" y="376"/>
                  </a:lnTo>
                  <a:lnTo>
                    <a:pt x="282" y="374"/>
                  </a:lnTo>
                  <a:lnTo>
                    <a:pt x="284" y="372"/>
                  </a:lnTo>
                  <a:lnTo>
                    <a:pt x="286" y="368"/>
                  </a:lnTo>
                  <a:lnTo>
                    <a:pt x="288" y="366"/>
                  </a:lnTo>
                  <a:lnTo>
                    <a:pt x="290" y="364"/>
                  </a:lnTo>
                  <a:lnTo>
                    <a:pt x="295" y="362"/>
                  </a:lnTo>
                  <a:lnTo>
                    <a:pt x="297" y="357"/>
                  </a:lnTo>
                  <a:lnTo>
                    <a:pt x="299" y="351"/>
                  </a:lnTo>
                  <a:lnTo>
                    <a:pt x="299" y="349"/>
                  </a:lnTo>
                  <a:lnTo>
                    <a:pt x="301" y="347"/>
                  </a:lnTo>
                  <a:lnTo>
                    <a:pt x="301" y="345"/>
                  </a:lnTo>
                  <a:lnTo>
                    <a:pt x="301" y="341"/>
                  </a:lnTo>
                  <a:lnTo>
                    <a:pt x="297" y="337"/>
                  </a:lnTo>
                  <a:lnTo>
                    <a:pt x="297" y="335"/>
                  </a:lnTo>
                  <a:lnTo>
                    <a:pt x="295" y="334"/>
                  </a:lnTo>
                  <a:lnTo>
                    <a:pt x="295" y="335"/>
                  </a:lnTo>
                  <a:lnTo>
                    <a:pt x="297" y="337"/>
                  </a:lnTo>
                  <a:lnTo>
                    <a:pt x="295" y="339"/>
                  </a:lnTo>
                  <a:lnTo>
                    <a:pt x="293" y="339"/>
                  </a:lnTo>
                  <a:lnTo>
                    <a:pt x="293" y="341"/>
                  </a:lnTo>
                  <a:lnTo>
                    <a:pt x="290" y="341"/>
                  </a:lnTo>
                  <a:lnTo>
                    <a:pt x="288" y="341"/>
                  </a:lnTo>
                  <a:lnTo>
                    <a:pt x="282" y="341"/>
                  </a:lnTo>
                  <a:lnTo>
                    <a:pt x="280" y="343"/>
                  </a:lnTo>
                  <a:lnTo>
                    <a:pt x="278" y="343"/>
                  </a:lnTo>
                  <a:lnTo>
                    <a:pt x="274" y="347"/>
                  </a:lnTo>
                  <a:lnTo>
                    <a:pt x="272" y="347"/>
                  </a:lnTo>
                  <a:lnTo>
                    <a:pt x="270" y="347"/>
                  </a:lnTo>
                  <a:lnTo>
                    <a:pt x="268" y="349"/>
                  </a:lnTo>
                  <a:lnTo>
                    <a:pt x="265" y="351"/>
                  </a:lnTo>
                  <a:lnTo>
                    <a:pt x="265" y="353"/>
                  </a:lnTo>
                  <a:lnTo>
                    <a:pt x="263" y="355"/>
                  </a:lnTo>
                  <a:lnTo>
                    <a:pt x="261" y="355"/>
                  </a:lnTo>
                  <a:lnTo>
                    <a:pt x="261" y="353"/>
                  </a:lnTo>
                  <a:lnTo>
                    <a:pt x="263" y="351"/>
                  </a:lnTo>
                  <a:lnTo>
                    <a:pt x="261" y="351"/>
                  </a:lnTo>
                  <a:lnTo>
                    <a:pt x="261" y="349"/>
                  </a:lnTo>
                  <a:lnTo>
                    <a:pt x="259" y="349"/>
                  </a:lnTo>
                  <a:lnTo>
                    <a:pt x="261" y="349"/>
                  </a:lnTo>
                  <a:lnTo>
                    <a:pt x="263" y="347"/>
                  </a:lnTo>
                  <a:lnTo>
                    <a:pt x="261" y="345"/>
                  </a:lnTo>
                  <a:lnTo>
                    <a:pt x="261" y="347"/>
                  </a:lnTo>
                  <a:lnTo>
                    <a:pt x="259" y="347"/>
                  </a:lnTo>
                  <a:lnTo>
                    <a:pt x="259" y="345"/>
                  </a:lnTo>
                  <a:lnTo>
                    <a:pt x="257" y="347"/>
                  </a:lnTo>
                  <a:lnTo>
                    <a:pt x="255" y="347"/>
                  </a:lnTo>
                  <a:lnTo>
                    <a:pt x="255" y="345"/>
                  </a:lnTo>
                  <a:lnTo>
                    <a:pt x="255" y="343"/>
                  </a:lnTo>
                  <a:lnTo>
                    <a:pt x="253" y="343"/>
                  </a:lnTo>
                  <a:lnTo>
                    <a:pt x="251" y="343"/>
                  </a:lnTo>
                  <a:lnTo>
                    <a:pt x="251" y="341"/>
                  </a:lnTo>
                  <a:lnTo>
                    <a:pt x="249" y="339"/>
                  </a:lnTo>
                  <a:lnTo>
                    <a:pt x="247" y="339"/>
                  </a:lnTo>
                  <a:lnTo>
                    <a:pt x="249" y="337"/>
                  </a:lnTo>
                  <a:lnTo>
                    <a:pt x="249" y="332"/>
                  </a:lnTo>
                  <a:lnTo>
                    <a:pt x="249" y="330"/>
                  </a:lnTo>
                  <a:lnTo>
                    <a:pt x="249" y="326"/>
                  </a:lnTo>
                  <a:lnTo>
                    <a:pt x="251" y="326"/>
                  </a:lnTo>
                  <a:lnTo>
                    <a:pt x="253" y="326"/>
                  </a:lnTo>
                  <a:lnTo>
                    <a:pt x="257" y="326"/>
                  </a:lnTo>
                  <a:lnTo>
                    <a:pt x="259" y="324"/>
                  </a:lnTo>
                  <a:lnTo>
                    <a:pt x="261" y="326"/>
                  </a:lnTo>
                  <a:lnTo>
                    <a:pt x="263" y="326"/>
                  </a:lnTo>
                  <a:lnTo>
                    <a:pt x="263" y="330"/>
                  </a:lnTo>
                  <a:lnTo>
                    <a:pt x="259" y="332"/>
                  </a:lnTo>
                  <a:lnTo>
                    <a:pt x="259" y="334"/>
                  </a:lnTo>
                  <a:lnTo>
                    <a:pt x="257" y="335"/>
                  </a:lnTo>
                  <a:lnTo>
                    <a:pt x="259" y="335"/>
                  </a:lnTo>
                  <a:lnTo>
                    <a:pt x="259" y="337"/>
                  </a:lnTo>
                  <a:lnTo>
                    <a:pt x="261" y="335"/>
                  </a:lnTo>
                  <a:lnTo>
                    <a:pt x="263" y="330"/>
                  </a:lnTo>
                  <a:lnTo>
                    <a:pt x="263" y="328"/>
                  </a:lnTo>
                  <a:lnTo>
                    <a:pt x="265" y="324"/>
                  </a:lnTo>
                  <a:lnTo>
                    <a:pt x="267" y="320"/>
                  </a:lnTo>
                  <a:lnTo>
                    <a:pt x="268" y="318"/>
                  </a:lnTo>
                  <a:lnTo>
                    <a:pt x="270" y="316"/>
                  </a:lnTo>
                  <a:lnTo>
                    <a:pt x="272" y="312"/>
                  </a:lnTo>
                  <a:lnTo>
                    <a:pt x="272" y="311"/>
                  </a:lnTo>
                  <a:lnTo>
                    <a:pt x="274" y="307"/>
                  </a:lnTo>
                  <a:lnTo>
                    <a:pt x="278" y="303"/>
                  </a:lnTo>
                  <a:lnTo>
                    <a:pt x="278" y="305"/>
                  </a:lnTo>
                  <a:lnTo>
                    <a:pt x="280" y="305"/>
                  </a:lnTo>
                  <a:lnTo>
                    <a:pt x="282" y="305"/>
                  </a:lnTo>
                  <a:lnTo>
                    <a:pt x="284" y="305"/>
                  </a:lnTo>
                  <a:lnTo>
                    <a:pt x="286" y="305"/>
                  </a:lnTo>
                  <a:lnTo>
                    <a:pt x="288" y="303"/>
                  </a:lnTo>
                  <a:lnTo>
                    <a:pt x="290" y="299"/>
                  </a:lnTo>
                  <a:lnTo>
                    <a:pt x="292" y="299"/>
                  </a:lnTo>
                  <a:lnTo>
                    <a:pt x="292" y="301"/>
                  </a:lnTo>
                  <a:lnTo>
                    <a:pt x="290" y="303"/>
                  </a:lnTo>
                  <a:lnTo>
                    <a:pt x="290" y="305"/>
                  </a:lnTo>
                  <a:lnTo>
                    <a:pt x="290" y="307"/>
                  </a:lnTo>
                  <a:lnTo>
                    <a:pt x="292" y="309"/>
                  </a:lnTo>
                  <a:lnTo>
                    <a:pt x="293" y="309"/>
                  </a:lnTo>
                  <a:lnTo>
                    <a:pt x="292" y="305"/>
                  </a:lnTo>
                  <a:lnTo>
                    <a:pt x="292" y="303"/>
                  </a:lnTo>
                  <a:lnTo>
                    <a:pt x="293" y="301"/>
                  </a:lnTo>
                  <a:lnTo>
                    <a:pt x="295" y="299"/>
                  </a:lnTo>
                  <a:lnTo>
                    <a:pt x="297" y="297"/>
                  </a:lnTo>
                  <a:lnTo>
                    <a:pt x="299" y="289"/>
                  </a:lnTo>
                  <a:lnTo>
                    <a:pt x="299" y="286"/>
                  </a:lnTo>
                  <a:lnTo>
                    <a:pt x="299" y="282"/>
                  </a:lnTo>
                  <a:lnTo>
                    <a:pt x="297" y="282"/>
                  </a:lnTo>
                  <a:lnTo>
                    <a:pt x="295" y="282"/>
                  </a:lnTo>
                  <a:lnTo>
                    <a:pt x="293" y="278"/>
                  </a:lnTo>
                  <a:lnTo>
                    <a:pt x="292" y="270"/>
                  </a:lnTo>
                  <a:lnTo>
                    <a:pt x="292" y="268"/>
                  </a:lnTo>
                  <a:lnTo>
                    <a:pt x="292" y="264"/>
                  </a:lnTo>
                  <a:lnTo>
                    <a:pt x="292" y="263"/>
                  </a:lnTo>
                  <a:lnTo>
                    <a:pt x="292" y="261"/>
                  </a:lnTo>
                  <a:lnTo>
                    <a:pt x="292" y="259"/>
                  </a:lnTo>
                  <a:lnTo>
                    <a:pt x="293" y="251"/>
                  </a:lnTo>
                  <a:lnTo>
                    <a:pt x="295" y="247"/>
                  </a:lnTo>
                  <a:lnTo>
                    <a:pt x="295" y="243"/>
                  </a:lnTo>
                  <a:lnTo>
                    <a:pt x="297" y="239"/>
                  </a:lnTo>
                  <a:lnTo>
                    <a:pt x="297" y="238"/>
                  </a:lnTo>
                  <a:lnTo>
                    <a:pt x="299" y="236"/>
                  </a:lnTo>
                  <a:lnTo>
                    <a:pt x="301" y="232"/>
                  </a:lnTo>
                  <a:lnTo>
                    <a:pt x="305" y="226"/>
                  </a:lnTo>
                  <a:lnTo>
                    <a:pt x="305" y="224"/>
                  </a:lnTo>
                  <a:lnTo>
                    <a:pt x="307" y="224"/>
                  </a:lnTo>
                  <a:lnTo>
                    <a:pt x="307" y="222"/>
                  </a:lnTo>
                  <a:lnTo>
                    <a:pt x="309" y="222"/>
                  </a:lnTo>
                  <a:lnTo>
                    <a:pt x="311" y="220"/>
                  </a:lnTo>
                  <a:lnTo>
                    <a:pt x="311" y="218"/>
                  </a:lnTo>
                  <a:lnTo>
                    <a:pt x="313" y="216"/>
                  </a:lnTo>
                  <a:lnTo>
                    <a:pt x="313" y="215"/>
                  </a:lnTo>
                  <a:lnTo>
                    <a:pt x="315" y="213"/>
                  </a:lnTo>
                  <a:lnTo>
                    <a:pt x="316" y="209"/>
                  </a:lnTo>
                  <a:lnTo>
                    <a:pt x="316" y="207"/>
                  </a:lnTo>
                  <a:lnTo>
                    <a:pt x="318" y="205"/>
                  </a:lnTo>
                  <a:lnTo>
                    <a:pt x="320" y="205"/>
                  </a:lnTo>
                  <a:lnTo>
                    <a:pt x="320" y="201"/>
                  </a:lnTo>
                  <a:lnTo>
                    <a:pt x="322" y="199"/>
                  </a:lnTo>
                  <a:lnTo>
                    <a:pt x="324" y="195"/>
                  </a:lnTo>
                  <a:lnTo>
                    <a:pt x="328" y="192"/>
                  </a:lnTo>
                  <a:lnTo>
                    <a:pt x="330" y="192"/>
                  </a:lnTo>
                  <a:lnTo>
                    <a:pt x="332" y="190"/>
                  </a:lnTo>
                  <a:lnTo>
                    <a:pt x="330" y="190"/>
                  </a:lnTo>
                  <a:lnTo>
                    <a:pt x="334" y="186"/>
                  </a:lnTo>
                  <a:lnTo>
                    <a:pt x="336" y="184"/>
                  </a:lnTo>
                  <a:lnTo>
                    <a:pt x="338" y="182"/>
                  </a:lnTo>
                  <a:lnTo>
                    <a:pt x="341" y="178"/>
                  </a:lnTo>
                  <a:lnTo>
                    <a:pt x="343" y="176"/>
                  </a:lnTo>
                  <a:lnTo>
                    <a:pt x="345" y="176"/>
                  </a:lnTo>
                  <a:lnTo>
                    <a:pt x="347" y="176"/>
                  </a:lnTo>
                  <a:lnTo>
                    <a:pt x="347" y="174"/>
                  </a:lnTo>
                  <a:lnTo>
                    <a:pt x="351" y="172"/>
                  </a:lnTo>
                  <a:lnTo>
                    <a:pt x="355" y="168"/>
                  </a:lnTo>
                  <a:lnTo>
                    <a:pt x="361" y="163"/>
                  </a:lnTo>
                  <a:lnTo>
                    <a:pt x="363" y="161"/>
                  </a:lnTo>
                  <a:lnTo>
                    <a:pt x="364" y="159"/>
                  </a:lnTo>
                  <a:lnTo>
                    <a:pt x="366" y="155"/>
                  </a:lnTo>
                  <a:lnTo>
                    <a:pt x="366" y="153"/>
                  </a:lnTo>
                  <a:lnTo>
                    <a:pt x="368" y="153"/>
                  </a:lnTo>
                  <a:lnTo>
                    <a:pt x="372" y="151"/>
                  </a:lnTo>
                  <a:lnTo>
                    <a:pt x="372" y="149"/>
                  </a:lnTo>
                  <a:lnTo>
                    <a:pt x="374" y="149"/>
                  </a:lnTo>
                  <a:lnTo>
                    <a:pt x="374" y="147"/>
                  </a:lnTo>
                  <a:lnTo>
                    <a:pt x="374" y="145"/>
                  </a:lnTo>
                  <a:lnTo>
                    <a:pt x="380" y="138"/>
                  </a:lnTo>
                  <a:lnTo>
                    <a:pt x="386" y="134"/>
                  </a:lnTo>
                  <a:lnTo>
                    <a:pt x="386" y="132"/>
                  </a:lnTo>
                  <a:lnTo>
                    <a:pt x="387" y="130"/>
                  </a:lnTo>
                  <a:lnTo>
                    <a:pt x="389" y="128"/>
                  </a:lnTo>
                  <a:lnTo>
                    <a:pt x="389" y="126"/>
                  </a:lnTo>
                  <a:lnTo>
                    <a:pt x="389" y="124"/>
                  </a:lnTo>
                  <a:lnTo>
                    <a:pt x="389" y="122"/>
                  </a:lnTo>
                  <a:lnTo>
                    <a:pt x="391" y="120"/>
                  </a:lnTo>
                  <a:lnTo>
                    <a:pt x="393" y="119"/>
                  </a:lnTo>
                  <a:lnTo>
                    <a:pt x="393" y="117"/>
                  </a:lnTo>
                  <a:lnTo>
                    <a:pt x="395" y="115"/>
                  </a:lnTo>
                  <a:lnTo>
                    <a:pt x="393" y="113"/>
                  </a:lnTo>
                  <a:lnTo>
                    <a:pt x="395" y="111"/>
                  </a:lnTo>
                  <a:lnTo>
                    <a:pt x="397" y="103"/>
                  </a:lnTo>
                  <a:lnTo>
                    <a:pt x="399" y="97"/>
                  </a:lnTo>
                  <a:lnTo>
                    <a:pt x="401" y="97"/>
                  </a:lnTo>
                  <a:lnTo>
                    <a:pt x="403" y="97"/>
                  </a:lnTo>
                  <a:lnTo>
                    <a:pt x="405" y="97"/>
                  </a:lnTo>
                  <a:lnTo>
                    <a:pt x="405" y="96"/>
                  </a:lnTo>
                  <a:lnTo>
                    <a:pt x="405" y="94"/>
                  </a:lnTo>
                  <a:lnTo>
                    <a:pt x="407" y="84"/>
                  </a:lnTo>
                  <a:lnTo>
                    <a:pt x="409" y="82"/>
                  </a:lnTo>
                  <a:lnTo>
                    <a:pt x="410" y="78"/>
                  </a:lnTo>
                  <a:lnTo>
                    <a:pt x="409" y="78"/>
                  </a:lnTo>
                  <a:lnTo>
                    <a:pt x="405" y="76"/>
                  </a:lnTo>
                  <a:lnTo>
                    <a:pt x="403" y="76"/>
                  </a:lnTo>
                  <a:lnTo>
                    <a:pt x="401" y="76"/>
                  </a:lnTo>
                  <a:lnTo>
                    <a:pt x="401" y="74"/>
                  </a:lnTo>
                  <a:lnTo>
                    <a:pt x="401" y="73"/>
                  </a:lnTo>
                  <a:lnTo>
                    <a:pt x="399" y="71"/>
                  </a:lnTo>
                  <a:lnTo>
                    <a:pt x="399" y="69"/>
                  </a:lnTo>
                  <a:lnTo>
                    <a:pt x="401" y="61"/>
                  </a:lnTo>
                  <a:lnTo>
                    <a:pt x="399" y="61"/>
                  </a:lnTo>
                  <a:lnTo>
                    <a:pt x="399" y="59"/>
                  </a:lnTo>
                  <a:lnTo>
                    <a:pt x="399" y="55"/>
                  </a:lnTo>
                  <a:lnTo>
                    <a:pt x="399" y="53"/>
                  </a:lnTo>
                  <a:lnTo>
                    <a:pt x="397" y="53"/>
                  </a:lnTo>
                  <a:lnTo>
                    <a:pt x="399" y="49"/>
                  </a:lnTo>
                  <a:lnTo>
                    <a:pt x="399" y="48"/>
                  </a:lnTo>
                  <a:lnTo>
                    <a:pt x="401" y="44"/>
                  </a:lnTo>
                  <a:lnTo>
                    <a:pt x="401" y="42"/>
                  </a:lnTo>
                  <a:lnTo>
                    <a:pt x="401" y="40"/>
                  </a:lnTo>
                  <a:lnTo>
                    <a:pt x="401" y="36"/>
                  </a:lnTo>
                  <a:lnTo>
                    <a:pt x="401" y="34"/>
                  </a:lnTo>
                  <a:lnTo>
                    <a:pt x="399" y="34"/>
                  </a:lnTo>
                  <a:lnTo>
                    <a:pt x="399" y="30"/>
                  </a:lnTo>
                  <a:lnTo>
                    <a:pt x="397" y="30"/>
                  </a:lnTo>
                  <a:lnTo>
                    <a:pt x="393" y="30"/>
                  </a:lnTo>
                  <a:lnTo>
                    <a:pt x="391" y="28"/>
                  </a:lnTo>
                  <a:lnTo>
                    <a:pt x="391" y="26"/>
                  </a:lnTo>
                  <a:lnTo>
                    <a:pt x="389" y="28"/>
                  </a:lnTo>
                  <a:lnTo>
                    <a:pt x="387" y="28"/>
                  </a:lnTo>
                  <a:lnTo>
                    <a:pt x="386" y="28"/>
                  </a:lnTo>
                  <a:lnTo>
                    <a:pt x="384" y="28"/>
                  </a:lnTo>
                  <a:lnTo>
                    <a:pt x="386" y="30"/>
                  </a:lnTo>
                  <a:lnTo>
                    <a:pt x="384" y="30"/>
                  </a:lnTo>
                  <a:lnTo>
                    <a:pt x="384" y="28"/>
                  </a:lnTo>
                  <a:lnTo>
                    <a:pt x="382" y="26"/>
                  </a:lnTo>
                  <a:lnTo>
                    <a:pt x="384" y="25"/>
                  </a:lnTo>
                  <a:lnTo>
                    <a:pt x="384" y="23"/>
                  </a:lnTo>
                  <a:lnTo>
                    <a:pt x="384" y="21"/>
                  </a:lnTo>
                  <a:lnTo>
                    <a:pt x="382" y="21"/>
                  </a:lnTo>
                  <a:lnTo>
                    <a:pt x="380" y="21"/>
                  </a:lnTo>
                  <a:lnTo>
                    <a:pt x="380" y="19"/>
                  </a:lnTo>
                  <a:lnTo>
                    <a:pt x="378" y="17"/>
                  </a:lnTo>
                  <a:lnTo>
                    <a:pt x="376" y="15"/>
                  </a:lnTo>
                  <a:lnTo>
                    <a:pt x="376" y="13"/>
                  </a:lnTo>
                  <a:lnTo>
                    <a:pt x="372" y="9"/>
                  </a:lnTo>
                  <a:lnTo>
                    <a:pt x="370" y="5"/>
                  </a:lnTo>
                  <a:lnTo>
                    <a:pt x="368" y="3"/>
                  </a:lnTo>
                  <a:lnTo>
                    <a:pt x="363" y="1"/>
                  </a:lnTo>
                  <a:lnTo>
                    <a:pt x="361" y="1"/>
                  </a:lnTo>
                  <a:lnTo>
                    <a:pt x="359" y="0"/>
                  </a:lnTo>
                  <a:lnTo>
                    <a:pt x="357" y="0"/>
                  </a:lnTo>
                  <a:lnTo>
                    <a:pt x="355" y="0"/>
                  </a:lnTo>
                  <a:lnTo>
                    <a:pt x="353" y="0"/>
                  </a:lnTo>
                  <a:lnTo>
                    <a:pt x="351" y="0"/>
                  </a:lnTo>
                  <a:lnTo>
                    <a:pt x="347" y="1"/>
                  </a:lnTo>
                  <a:lnTo>
                    <a:pt x="345" y="3"/>
                  </a:lnTo>
                  <a:lnTo>
                    <a:pt x="343" y="3"/>
                  </a:lnTo>
                  <a:lnTo>
                    <a:pt x="336" y="7"/>
                  </a:lnTo>
                  <a:lnTo>
                    <a:pt x="334" y="9"/>
                  </a:lnTo>
                  <a:lnTo>
                    <a:pt x="330" y="9"/>
                  </a:lnTo>
                  <a:lnTo>
                    <a:pt x="324" y="9"/>
                  </a:lnTo>
                  <a:lnTo>
                    <a:pt x="322" y="9"/>
                  </a:lnTo>
                  <a:lnTo>
                    <a:pt x="320" y="9"/>
                  </a:lnTo>
                  <a:lnTo>
                    <a:pt x="318" y="7"/>
                  </a:lnTo>
                  <a:lnTo>
                    <a:pt x="315" y="5"/>
                  </a:lnTo>
                  <a:lnTo>
                    <a:pt x="309" y="9"/>
                  </a:lnTo>
                  <a:lnTo>
                    <a:pt x="307" y="11"/>
                  </a:lnTo>
                  <a:lnTo>
                    <a:pt x="305" y="13"/>
                  </a:lnTo>
                  <a:lnTo>
                    <a:pt x="303" y="13"/>
                  </a:lnTo>
                  <a:lnTo>
                    <a:pt x="301" y="15"/>
                  </a:lnTo>
                  <a:lnTo>
                    <a:pt x="297" y="15"/>
                  </a:lnTo>
                  <a:lnTo>
                    <a:pt x="295" y="17"/>
                  </a:lnTo>
                  <a:lnTo>
                    <a:pt x="293" y="19"/>
                  </a:lnTo>
                  <a:lnTo>
                    <a:pt x="292" y="19"/>
                  </a:lnTo>
                  <a:close/>
                </a:path>
              </a:pathLst>
            </a:custGeom>
            <a:solidFill>
              <a:srgbClr val="FFFB9D"/>
            </a:solidFill>
            <a:ln w="9525">
              <a:noFill/>
              <a:round/>
              <a:headEnd/>
              <a:tailEnd/>
            </a:ln>
          </p:spPr>
          <p:txBody>
            <a:bodyPr/>
            <a:lstStyle/>
            <a:p>
              <a:endParaRPr lang="es-MX">
                <a:latin typeface="Calibri" pitchFamily="34" charset="0"/>
              </a:endParaRPr>
            </a:p>
          </p:txBody>
        </p:sp>
        <p:sp>
          <p:nvSpPr>
            <p:cNvPr id="31789" name="Freeform 51"/>
            <p:cNvSpPr>
              <a:spLocks/>
            </p:cNvSpPr>
            <p:nvPr/>
          </p:nvSpPr>
          <p:spPr bwMode="auto">
            <a:xfrm>
              <a:off x="6977063" y="4802188"/>
              <a:ext cx="650875" cy="1014412"/>
            </a:xfrm>
            <a:custGeom>
              <a:avLst/>
              <a:gdLst>
                <a:gd name="T0" fmla="*/ 2147483647 w 410"/>
                <a:gd name="T1" fmla="*/ 2147483647 h 639"/>
                <a:gd name="T2" fmla="*/ 2147483647 w 410"/>
                <a:gd name="T3" fmla="*/ 2147483647 h 639"/>
                <a:gd name="T4" fmla="*/ 2147483647 w 410"/>
                <a:gd name="T5" fmla="*/ 2147483647 h 639"/>
                <a:gd name="T6" fmla="*/ 2147483647 w 410"/>
                <a:gd name="T7" fmla="*/ 2147483647 h 639"/>
                <a:gd name="T8" fmla="*/ 0 w 410"/>
                <a:gd name="T9" fmla="*/ 2147483647 h 639"/>
                <a:gd name="T10" fmla="*/ 2147483647 w 410"/>
                <a:gd name="T11" fmla="*/ 2147483647 h 639"/>
                <a:gd name="T12" fmla="*/ 2147483647 w 410"/>
                <a:gd name="T13" fmla="*/ 2147483647 h 639"/>
                <a:gd name="T14" fmla="*/ 2147483647 w 410"/>
                <a:gd name="T15" fmla="*/ 2147483647 h 639"/>
                <a:gd name="T16" fmla="*/ 2147483647 w 410"/>
                <a:gd name="T17" fmla="*/ 2147483647 h 639"/>
                <a:gd name="T18" fmla="*/ 2147483647 w 410"/>
                <a:gd name="T19" fmla="*/ 2147483647 h 639"/>
                <a:gd name="T20" fmla="*/ 2147483647 w 410"/>
                <a:gd name="T21" fmla="*/ 2147483647 h 639"/>
                <a:gd name="T22" fmla="*/ 2147483647 w 410"/>
                <a:gd name="T23" fmla="*/ 2147483647 h 639"/>
                <a:gd name="T24" fmla="*/ 2147483647 w 410"/>
                <a:gd name="T25" fmla="*/ 2147483647 h 639"/>
                <a:gd name="T26" fmla="*/ 2147483647 w 410"/>
                <a:gd name="T27" fmla="*/ 2147483647 h 639"/>
                <a:gd name="T28" fmla="*/ 2147483647 w 410"/>
                <a:gd name="T29" fmla="*/ 2147483647 h 639"/>
                <a:gd name="T30" fmla="*/ 2147483647 w 410"/>
                <a:gd name="T31" fmla="*/ 2147483647 h 639"/>
                <a:gd name="T32" fmla="*/ 2147483647 w 410"/>
                <a:gd name="T33" fmla="*/ 2147483647 h 639"/>
                <a:gd name="T34" fmla="*/ 2147483647 w 410"/>
                <a:gd name="T35" fmla="*/ 2147483647 h 639"/>
                <a:gd name="T36" fmla="*/ 2147483647 w 410"/>
                <a:gd name="T37" fmla="*/ 2147483647 h 639"/>
                <a:gd name="T38" fmla="*/ 2147483647 w 410"/>
                <a:gd name="T39" fmla="*/ 2147483647 h 639"/>
                <a:gd name="T40" fmla="*/ 2147483647 w 410"/>
                <a:gd name="T41" fmla="*/ 2147483647 h 639"/>
                <a:gd name="T42" fmla="*/ 2147483647 w 410"/>
                <a:gd name="T43" fmla="*/ 2147483647 h 639"/>
                <a:gd name="T44" fmla="*/ 2147483647 w 410"/>
                <a:gd name="T45" fmla="*/ 2147483647 h 639"/>
                <a:gd name="T46" fmla="*/ 2147483647 w 410"/>
                <a:gd name="T47" fmla="*/ 2147483647 h 639"/>
                <a:gd name="T48" fmla="*/ 2147483647 w 410"/>
                <a:gd name="T49" fmla="*/ 2147483647 h 639"/>
                <a:gd name="T50" fmla="*/ 2147483647 w 410"/>
                <a:gd name="T51" fmla="*/ 2147483647 h 639"/>
                <a:gd name="T52" fmla="*/ 2147483647 w 410"/>
                <a:gd name="T53" fmla="*/ 2147483647 h 639"/>
                <a:gd name="T54" fmla="*/ 2147483647 w 410"/>
                <a:gd name="T55" fmla="*/ 2147483647 h 639"/>
                <a:gd name="T56" fmla="*/ 2147483647 w 410"/>
                <a:gd name="T57" fmla="*/ 2147483647 h 639"/>
                <a:gd name="T58" fmla="*/ 2147483647 w 410"/>
                <a:gd name="T59" fmla="*/ 2147483647 h 639"/>
                <a:gd name="T60" fmla="*/ 2147483647 w 410"/>
                <a:gd name="T61" fmla="*/ 2147483647 h 639"/>
                <a:gd name="T62" fmla="*/ 2147483647 w 410"/>
                <a:gd name="T63" fmla="*/ 2147483647 h 639"/>
                <a:gd name="T64" fmla="*/ 2147483647 w 410"/>
                <a:gd name="T65" fmla="*/ 2147483647 h 639"/>
                <a:gd name="T66" fmla="*/ 2147483647 w 410"/>
                <a:gd name="T67" fmla="*/ 2147483647 h 639"/>
                <a:gd name="T68" fmla="*/ 2147483647 w 410"/>
                <a:gd name="T69" fmla="*/ 2147483647 h 639"/>
                <a:gd name="T70" fmla="*/ 2147483647 w 410"/>
                <a:gd name="T71" fmla="*/ 2147483647 h 639"/>
                <a:gd name="T72" fmla="*/ 2147483647 w 410"/>
                <a:gd name="T73" fmla="*/ 2147483647 h 639"/>
                <a:gd name="T74" fmla="*/ 2147483647 w 410"/>
                <a:gd name="T75" fmla="*/ 2147483647 h 639"/>
                <a:gd name="T76" fmla="*/ 2147483647 w 410"/>
                <a:gd name="T77" fmla="*/ 2147483647 h 639"/>
                <a:gd name="T78" fmla="*/ 2147483647 w 410"/>
                <a:gd name="T79" fmla="*/ 2147483647 h 639"/>
                <a:gd name="T80" fmla="*/ 2147483647 w 410"/>
                <a:gd name="T81" fmla="*/ 2147483647 h 639"/>
                <a:gd name="T82" fmla="*/ 2147483647 w 410"/>
                <a:gd name="T83" fmla="*/ 2147483647 h 639"/>
                <a:gd name="T84" fmla="*/ 2147483647 w 410"/>
                <a:gd name="T85" fmla="*/ 2147483647 h 639"/>
                <a:gd name="T86" fmla="*/ 2147483647 w 410"/>
                <a:gd name="T87" fmla="*/ 2147483647 h 639"/>
                <a:gd name="T88" fmla="*/ 2147483647 w 410"/>
                <a:gd name="T89" fmla="*/ 2147483647 h 639"/>
                <a:gd name="T90" fmla="*/ 2147483647 w 410"/>
                <a:gd name="T91" fmla="*/ 2147483647 h 639"/>
                <a:gd name="T92" fmla="*/ 2147483647 w 410"/>
                <a:gd name="T93" fmla="*/ 2147483647 h 639"/>
                <a:gd name="T94" fmla="*/ 2147483647 w 410"/>
                <a:gd name="T95" fmla="*/ 2147483647 h 639"/>
                <a:gd name="T96" fmla="*/ 2147483647 w 410"/>
                <a:gd name="T97" fmla="*/ 2147483647 h 639"/>
                <a:gd name="T98" fmla="*/ 2147483647 w 410"/>
                <a:gd name="T99" fmla="*/ 2147483647 h 639"/>
                <a:gd name="T100" fmla="*/ 2147483647 w 410"/>
                <a:gd name="T101" fmla="*/ 2147483647 h 639"/>
                <a:gd name="T102" fmla="*/ 2147483647 w 410"/>
                <a:gd name="T103" fmla="*/ 2147483647 h 639"/>
                <a:gd name="T104" fmla="*/ 2147483647 w 410"/>
                <a:gd name="T105" fmla="*/ 2147483647 h 639"/>
                <a:gd name="T106" fmla="*/ 2147483647 w 410"/>
                <a:gd name="T107" fmla="*/ 2147483647 h 639"/>
                <a:gd name="T108" fmla="*/ 2147483647 w 410"/>
                <a:gd name="T109" fmla="*/ 2147483647 h 639"/>
                <a:gd name="T110" fmla="*/ 2147483647 w 410"/>
                <a:gd name="T111" fmla="*/ 2147483647 h 639"/>
                <a:gd name="T112" fmla="*/ 2147483647 w 410"/>
                <a:gd name="T113" fmla="*/ 2147483647 h 639"/>
                <a:gd name="T114" fmla="*/ 2147483647 w 410"/>
                <a:gd name="T115" fmla="*/ 2147483647 h 639"/>
                <a:gd name="T116" fmla="*/ 2147483647 w 410"/>
                <a:gd name="T117" fmla="*/ 2147483647 h 6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10"/>
                <a:gd name="T178" fmla="*/ 0 h 639"/>
                <a:gd name="T179" fmla="*/ 410 w 410"/>
                <a:gd name="T180" fmla="*/ 639 h 6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10" h="639">
                  <a:moveTo>
                    <a:pt x="292" y="19"/>
                  </a:moveTo>
                  <a:lnTo>
                    <a:pt x="292" y="17"/>
                  </a:lnTo>
                  <a:lnTo>
                    <a:pt x="290" y="17"/>
                  </a:lnTo>
                  <a:lnTo>
                    <a:pt x="286" y="17"/>
                  </a:lnTo>
                  <a:lnTo>
                    <a:pt x="282" y="17"/>
                  </a:lnTo>
                  <a:lnTo>
                    <a:pt x="274" y="15"/>
                  </a:lnTo>
                  <a:lnTo>
                    <a:pt x="272" y="15"/>
                  </a:lnTo>
                  <a:lnTo>
                    <a:pt x="270" y="19"/>
                  </a:lnTo>
                  <a:lnTo>
                    <a:pt x="282" y="42"/>
                  </a:lnTo>
                  <a:lnTo>
                    <a:pt x="288" y="63"/>
                  </a:lnTo>
                  <a:lnTo>
                    <a:pt x="270" y="63"/>
                  </a:lnTo>
                  <a:lnTo>
                    <a:pt x="272" y="86"/>
                  </a:lnTo>
                  <a:lnTo>
                    <a:pt x="270" y="111"/>
                  </a:lnTo>
                  <a:lnTo>
                    <a:pt x="261" y="132"/>
                  </a:lnTo>
                  <a:lnTo>
                    <a:pt x="249" y="149"/>
                  </a:lnTo>
                  <a:lnTo>
                    <a:pt x="238" y="167"/>
                  </a:lnTo>
                  <a:lnTo>
                    <a:pt x="226" y="178"/>
                  </a:lnTo>
                  <a:lnTo>
                    <a:pt x="219" y="188"/>
                  </a:lnTo>
                  <a:lnTo>
                    <a:pt x="211" y="199"/>
                  </a:lnTo>
                  <a:lnTo>
                    <a:pt x="203" y="207"/>
                  </a:lnTo>
                  <a:lnTo>
                    <a:pt x="196" y="205"/>
                  </a:lnTo>
                  <a:lnTo>
                    <a:pt x="188" y="192"/>
                  </a:lnTo>
                  <a:lnTo>
                    <a:pt x="174" y="193"/>
                  </a:lnTo>
                  <a:lnTo>
                    <a:pt x="173" y="207"/>
                  </a:lnTo>
                  <a:lnTo>
                    <a:pt x="173" y="216"/>
                  </a:lnTo>
                  <a:lnTo>
                    <a:pt x="169" y="224"/>
                  </a:lnTo>
                  <a:lnTo>
                    <a:pt x="165" y="224"/>
                  </a:lnTo>
                  <a:lnTo>
                    <a:pt x="159" y="222"/>
                  </a:lnTo>
                  <a:lnTo>
                    <a:pt x="146" y="224"/>
                  </a:lnTo>
                  <a:lnTo>
                    <a:pt x="140" y="230"/>
                  </a:lnTo>
                  <a:lnTo>
                    <a:pt x="134" y="224"/>
                  </a:lnTo>
                  <a:lnTo>
                    <a:pt x="128" y="234"/>
                  </a:lnTo>
                  <a:lnTo>
                    <a:pt x="113" y="249"/>
                  </a:lnTo>
                  <a:lnTo>
                    <a:pt x="107" y="243"/>
                  </a:lnTo>
                  <a:lnTo>
                    <a:pt x="105" y="245"/>
                  </a:lnTo>
                  <a:lnTo>
                    <a:pt x="102" y="259"/>
                  </a:lnTo>
                  <a:lnTo>
                    <a:pt x="92" y="266"/>
                  </a:lnTo>
                  <a:lnTo>
                    <a:pt x="86" y="268"/>
                  </a:lnTo>
                  <a:lnTo>
                    <a:pt x="78" y="274"/>
                  </a:lnTo>
                  <a:lnTo>
                    <a:pt x="73" y="278"/>
                  </a:lnTo>
                  <a:lnTo>
                    <a:pt x="63" y="291"/>
                  </a:lnTo>
                  <a:lnTo>
                    <a:pt x="52" y="295"/>
                  </a:lnTo>
                  <a:lnTo>
                    <a:pt x="38" y="307"/>
                  </a:lnTo>
                  <a:lnTo>
                    <a:pt x="46" y="318"/>
                  </a:lnTo>
                  <a:lnTo>
                    <a:pt x="46" y="324"/>
                  </a:lnTo>
                  <a:lnTo>
                    <a:pt x="38" y="326"/>
                  </a:lnTo>
                  <a:lnTo>
                    <a:pt x="34" y="316"/>
                  </a:lnTo>
                  <a:lnTo>
                    <a:pt x="27" y="316"/>
                  </a:lnTo>
                  <a:lnTo>
                    <a:pt x="9" y="320"/>
                  </a:lnTo>
                  <a:lnTo>
                    <a:pt x="4" y="330"/>
                  </a:lnTo>
                  <a:lnTo>
                    <a:pt x="6" y="374"/>
                  </a:lnTo>
                  <a:lnTo>
                    <a:pt x="17" y="387"/>
                  </a:lnTo>
                  <a:lnTo>
                    <a:pt x="29" y="406"/>
                  </a:lnTo>
                  <a:lnTo>
                    <a:pt x="19" y="416"/>
                  </a:lnTo>
                  <a:lnTo>
                    <a:pt x="11" y="431"/>
                  </a:lnTo>
                  <a:lnTo>
                    <a:pt x="11" y="449"/>
                  </a:lnTo>
                  <a:lnTo>
                    <a:pt x="9" y="466"/>
                  </a:lnTo>
                  <a:lnTo>
                    <a:pt x="6" y="489"/>
                  </a:lnTo>
                  <a:lnTo>
                    <a:pt x="11" y="516"/>
                  </a:lnTo>
                  <a:lnTo>
                    <a:pt x="15" y="531"/>
                  </a:lnTo>
                  <a:lnTo>
                    <a:pt x="27" y="537"/>
                  </a:lnTo>
                  <a:lnTo>
                    <a:pt x="23" y="554"/>
                  </a:lnTo>
                  <a:lnTo>
                    <a:pt x="19" y="602"/>
                  </a:lnTo>
                  <a:lnTo>
                    <a:pt x="0" y="614"/>
                  </a:lnTo>
                  <a:lnTo>
                    <a:pt x="2" y="639"/>
                  </a:lnTo>
                  <a:lnTo>
                    <a:pt x="15" y="639"/>
                  </a:lnTo>
                  <a:lnTo>
                    <a:pt x="15" y="618"/>
                  </a:lnTo>
                  <a:lnTo>
                    <a:pt x="17" y="616"/>
                  </a:lnTo>
                  <a:lnTo>
                    <a:pt x="19" y="614"/>
                  </a:lnTo>
                  <a:lnTo>
                    <a:pt x="21" y="612"/>
                  </a:lnTo>
                  <a:lnTo>
                    <a:pt x="23" y="610"/>
                  </a:lnTo>
                  <a:lnTo>
                    <a:pt x="27" y="608"/>
                  </a:lnTo>
                  <a:lnTo>
                    <a:pt x="32" y="606"/>
                  </a:lnTo>
                  <a:lnTo>
                    <a:pt x="34" y="606"/>
                  </a:lnTo>
                  <a:lnTo>
                    <a:pt x="34" y="608"/>
                  </a:lnTo>
                  <a:lnTo>
                    <a:pt x="38" y="612"/>
                  </a:lnTo>
                  <a:lnTo>
                    <a:pt x="42" y="616"/>
                  </a:lnTo>
                  <a:lnTo>
                    <a:pt x="44" y="616"/>
                  </a:lnTo>
                  <a:lnTo>
                    <a:pt x="46" y="616"/>
                  </a:lnTo>
                  <a:lnTo>
                    <a:pt x="48" y="616"/>
                  </a:lnTo>
                  <a:lnTo>
                    <a:pt x="52" y="621"/>
                  </a:lnTo>
                  <a:lnTo>
                    <a:pt x="55" y="623"/>
                  </a:lnTo>
                  <a:lnTo>
                    <a:pt x="57" y="625"/>
                  </a:lnTo>
                  <a:lnTo>
                    <a:pt x="59" y="625"/>
                  </a:lnTo>
                  <a:lnTo>
                    <a:pt x="59" y="627"/>
                  </a:lnTo>
                  <a:lnTo>
                    <a:pt x="61" y="627"/>
                  </a:lnTo>
                  <a:lnTo>
                    <a:pt x="61" y="629"/>
                  </a:lnTo>
                  <a:lnTo>
                    <a:pt x="61" y="631"/>
                  </a:lnTo>
                  <a:lnTo>
                    <a:pt x="63" y="631"/>
                  </a:lnTo>
                  <a:lnTo>
                    <a:pt x="63" y="627"/>
                  </a:lnTo>
                  <a:lnTo>
                    <a:pt x="63" y="625"/>
                  </a:lnTo>
                  <a:lnTo>
                    <a:pt x="63" y="623"/>
                  </a:lnTo>
                  <a:lnTo>
                    <a:pt x="63" y="621"/>
                  </a:lnTo>
                  <a:lnTo>
                    <a:pt x="65" y="620"/>
                  </a:lnTo>
                  <a:lnTo>
                    <a:pt x="67" y="618"/>
                  </a:lnTo>
                  <a:lnTo>
                    <a:pt x="69" y="618"/>
                  </a:lnTo>
                  <a:lnTo>
                    <a:pt x="71" y="616"/>
                  </a:lnTo>
                  <a:lnTo>
                    <a:pt x="71" y="614"/>
                  </a:lnTo>
                  <a:lnTo>
                    <a:pt x="75" y="612"/>
                  </a:lnTo>
                  <a:lnTo>
                    <a:pt x="75" y="610"/>
                  </a:lnTo>
                  <a:lnTo>
                    <a:pt x="77" y="608"/>
                  </a:lnTo>
                  <a:lnTo>
                    <a:pt x="77" y="606"/>
                  </a:lnTo>
                  <a:lnTo>
                    <a:pt x="78" y="606"/>
                  </a:lnTo>
                  <a:lnTo>
                    <a:pt x="78" y="602"/>
                  </a:lnTo>
                  <a:lnTo>
                    <a:pt x="82" y="600"/>
                  </a:lnTo>
                  <a:lnTo>
                    <a:pt x="84" y="598"/>
                  </a:lnTo>
                  <a:lnTo>
                    <a:pt x="88" y="598"/>
                  </a:lnTo>
                  <a:lnTo>
                    <a:pt x="88" y="596"/>
                  </a:lnTo>
                  <a:lnTo>
                    <a:pt x="90" y="591"/>
                  </a:lnTo>
                  <a:lnTo>
                    <a:pt x="90" y="589"/>
                  </a:lnTo>
                  <a:lnTo>
                    <a:pt x="94" y="585"/>
                  </a:lnTo>
                  <a:lnTo>
                    <a:pt x="96" y="579"/>
                  </a:lnTo>
                  <a:lnTo>
                    <a:pt x="100" y="572"/>
                  </a:lnTo>
                  <a:lnTo>
                    <a:pt x="102" y="572"/>
                  </a:lnTo>
                  <a:lnTo>
                    <a:pt x="103" y="572"/>
                  </a:lnTo>
                  <a:lnTo>
                    <a:pt x="103" y="570"/>
                  </a:lnTo>
                  <a:lnTo>
                    <a:pt x="105" y="568"/>
                  </a:lnTo>
                  <a:lnTo>
                    <a:pt x="105" y="566"/>
                  </a:lnTo>
                  <a:lnTo>
                    <a:pt x="105" y="562"/>
                  </a:lnTo>
                  <a:lnTo>
                    <a:pt x="105" y="560"/>
                  </a:lnTo>
                  <a:lnTo>
                    <a:pt x="105" y="558"/>
                  </a:lnTo>
                  <a:lnTo>
                    <a:pt x="107" y="558"/>
                  </a:lnTo>
                  <a:lnTo>
                    <a:pt x="109" y="554"/>
                  </a:lnTo>
                  <a:lnTo>
                    <a:pt x="111" y="552"/>
                  </a:lnTo>
                  <a:lnTo>
                    <a:pt x="113" y="550"/>
                  </a:lnTo>
                  <a:lnTo>
                    <a:pt x="113" y="549"/>
                  </a:lnTo>
                  <a:lnTo>
                    <a:pt x="113" y="547"/>
                  </a:lnTo>
                  <a:lnTo>
                    <a:pt x="113" y="545"/>
                  </a:lnTo>
                  <a:lnTo>
                    <a:pt x="115" y="543"/>
                  </a:lnTo>
                  <a:lnTo>
                    <a:pt x="115" y="541"/>
                  </a:lnTo>
                  <a:lnTo>
                    <a:pt x="115" y="539"/>
                  </a:lnTo>
                  <a:lnTo>
                    <a:pt x="117" y="539"/>
                  </a:lnTo>
                  <a:lnTo>
                    <a:pt x="119" y="535"/>
                  </a:lnTo>
                  <a:lnTo>
                    <a:pt x="119" y="533"/>
                  </a:lnTo>
                  <a:lnTo>
                    <a:pt x="119" y="531"/>
                  </a:lnTo>
                  <a:lnTo>
                    <a:pt x="121" y="529"/>
                  </a:lnTo>
                  <a:lnTo>
                    <a:pt x="123" y="529"/>
                  </a:lnTo>
                  <a:lnTo>
                    <a:pt x="126" y="525"/>
                  </a:lnTo>
                  <a:lnTo>
                    <a:pt x="128" y="525"/>
                  </a:lnTo>
                  <a:lnTo>
                    <a:pt x="130" y="527"/>
                  </a:lnTo>
                  <a:lnTo>
                    <a:pt x="132" y="527"/>
                  </a:lnTo>
                  <a:lnTo>
                    <a:pt x="134" y="527"/>
                  </a:lnTo>
                  <a:lnTo>
                    <a:pt x="140" y="525"/>
                  </a:lnTo>
                  <a:lnTo>
                    <a:pt x="142" y="527"/>
                  </a:lnTo>
                  <a:lnTo>
                    <a:pt x="144" y="527"/>
                  </a:lnTo>
                  <a:lnTo>
                    <a:pt x="146" y="527"/>
                  </a:lnTo>
                  <a:lnTo>
                    <a:pt x="148" y="527"/>
                  </a:lnTo>
                  <a:lnTo>
                    <a:pt x="149" y="525"/>
                  </a:lnTo>
                  <a:lnTo>
                    <a:pt x="151" y="527"/>
                  </a:lnTo>
                  <a:lnTo>
                    <a:pt x="153" y="527"/>
                  </a:lnTo>
                  <a:lnTo>
                    <a:pt x="157" y="527"/>
                  </a:lnTo>
                  <a:lnTo>
                    <a:pt x="159" y="525"/>
                  </a:lnTo>
                  <a:lnTo>
                    <a:pt x="161" y="522"/>
                  </a:lnTo>
                  <a:lnTo>
                    <a:pt x="161" y="520"/>
                  </a:lnTo>
                  <a:lnTo>
                    <a:pt x="163" y="518"/>
                  </a:lnTo>
                  <a:lnTo>
                    <a:pt x="169" y="508"/>
                  </a:lnTo>
                  <a:lnTo>
                    <a:pt x="171" y="506"/>
                  </a:lnTo>
                  <a:lnTo>
                    <a:pt x="171" y="504"/>
                  </a:lnTo>
                  <a:lnTo>
                    <a:pt x="173" y="502"/>
                  </a:lnTo>
                  <a:lnTo>
                    <a:pt x="174" y="499"/>
                  </a:lnTo>
                  <a:lnTo>
                    <a:pt x="174" y="497"/>
                  </a:lnTo>
                  <a:lnTo>
                    <a:pt x="176" y="495"/>
                  </a:lnTo>
                  <a:lnTo>
                    <a:pt x="180" y="493"/>
                  </a:lnTo>
                  <a:lnTo>
                    <a:pt x="180" y="491"/>
                  </a:lnTo>
                  <a:lnTo>
                    <a:pt x="180" y="489"/>
                  </a:lnTo>
                  <a:lnTo>
                    <a:pt x="182" y="489"/>
                  </a:lnTo>
                  <a:lnTo>
                    <a:pt x="184" y="489"/>
                  </a:lnTo>
                  <a:lnTo>
                    <a:pt x="184" y="487"/>
                  </a:lnTo>
                  <a:lnTo>
                    <a:pt x="182" y="485"/>
                  </a:lnTo>
                  <a:lnTo>
                    <a:pt x="184" y="481"/>
                  </a:lnTo>
                  <a:lnTo>
                    <a:pt x="186" y="481"/>
                  </a:lnTo>
                  <a:lnTo>
                    <a:pt x="186" y="479"/>
                  </a:lnTo>
                  <a:lnTo>
                    <a:pt x="186" y="477"/>
                  </a:lnTo>
                  <a:lnTo>
                    <a:pt x="188" y="476"/>
                  </a:lnTo>
                  <a:lnTo>
                    <a:pt x="188" y="474"/>
                  </a:lnTo>
                  <a:lnTo>
                    <a:pt x="188" y="472"/>
                  </a:lnTo>
                  <a:lnTo>
                    <a:pt x="190" y="470"/>
                  </a:lnTo>
                  <a:lnTo>
                    <a:pt x="192" y="470"/>
                  </a:lnTo>
                  <a:lnTo>
                    <a:pt x="192" y="468"/>
                  </a:lnTo>
                  <a:lnTo>
                    <a:pt x="194" y="466"/>
                  </a:lnTo>
                  <a:lnTo>
                    <a:pt x="194" y="464"/>
                  </a:lnTo>
                  <a:lnTo>
                    <a:pt x="196" y="462"/>
                  </a:lnTo>
                  <a:lnTo>
                    <a:pt x="197" y="464"/>
                  </a:lnTo>
                  <a:lnTo>
                    <a:pt x="199" y="464"/>
                  </a:lnTo>
                  <a:lnTo>
                    <a:pt x="199" y="472"/>
                  </a:lnTo>
                  <a:lnTo>
                    <a:pt x="201" y="472"/>
                  </a:lnTo>
                  <a:lnTo>
                    <a:pt x="203" y="474"/>
                  </a:lnTo>
                  <a:lnTo>
                    <a:pt x="203" y="476"/>
                  </a:lnTo>
                  <a:lnTo>
                    <a:pt x="203" y="479"/>
                  </a:lnTo>
                  <a:lnTo>
                    <a:pt x="203" y="481"/>
                  </a:lnTo>
                  <a:lnTo>
                    <a:pt x="203" y="483"/>
                  </a:lnTo>
                  <a:lnTo>
                    <a:pt x="203" y="485"/>
                  </a:lnTo>
                  <a:lnTo>
                    <a:pt x="203" y="489"/>
                  </a:lnTo>
                  <a:lnTo>
                    <a:pt x="203" y="491"/>
                  </a:lnTo>
                  <a:lnTo>
                    <a:pt x="203" y="493"/>
                  </a:lnTo>
                  <a:lnTo>
                    <a:pt x="203" y="497"/>
                  </a:lnTo>
                  <a:lnTo>
                    <a:pt x="201" y="501"/>
                  </a:lnTo>
                  <a:lnTo>
                    <a:pt x="201" y="502"/>
                  </a:lnTo>
                  <a:lnTo>
                    <a:pt x="199" y="504"/>
                  </a:lnTo>
                  <a:lnTo>
                    <a:pt x="197" y="504"/>
                  </a:lnTo>
                  <a:lnTo>
                    <a:pt x="197" y="506"/>
                  </a:lnTo>
                  <a:lnTo>
                    <a:pt x="196" y="508"/>
                  </a:lnTo>
                  <a:lnTo>
                    <a:pt x="197" y="510"/>
                  </a:lnTo>
                  <a:lnTo>
                    <a:pt x="196" y="512"/>
                  </a:lnTo>
                  <a:lnTo>
                    <a:pt x="196" y="514"/>
                  </a:lnTo>
                  <a:lnTo>
                    <a:pt x="196" y="516"/>
                  </a:lnTo>
                  <a:lnTo>
                    <a:pt x="196" y="518"/>
                  </a:lnTo>
                  <a:lnTo>
                    <a:pt x="194" y="518"/>
                  </a:lnTo>
                  <a:lnTo>
                    <a:pt x="190" y="520"/>
                  </a:lnTo>
                  <a:lnTo>
                    <a:pt x="190" y="522"/>
                  </a:lnTo>
                  <a:lnTo>
                    <a:pt x="192" y="524"/>
                  </a:lnTo>
                  <a:lnTo>
                    <a:pt x="192" y="527"/>
                  </a:lnTo>
                  <a:lnTo>
                    <a:pt x="194" y="527"/>
                  </a:lnTo>
                  <a:lnTo>
                    <a:pt x="199" y="531"/>
                  </a:lnTo>
                  <a:lnTo>
                    <a:pt x="201" y="531"/>
                  </a:lnTo>
                  <a:lnTo>
                    <a:pt x="207" y="533"/>
                  </a:lnTo>
                  <a:lnTo>
                    <a:pt x="209" y="535"/>
                  </a:lnTo>
                  <a:lnTo>
                    <a:pt x="211" y="535"/>
                  </a:lnTo>
                  <a:lnTo>
                    <a:pt x="213" y="535"/>
                  </a:lnTo>
                  <a:lnTo>
                    <a:pt x="213" y="537"/>
                  </a:lnTo>
                  <a:lnTo>
                    <a:pt x="213" y="541"/>
                  </a:lnTo>
                  <a:lnTo>
                    <a:pt x="213" y="543"/>
                  </a:lnTo>
                  <a:lnTo>
                    <a:pt x="215" y="545"/>
                  </a:lnTo>
                  <a:lnTo>
                    <a:pt x="217" y="545"/>
                  </a:lnTo>
                  <a:lnTo>
                    <a:pt x="219" y="545"/>
                  </a:lnTo>
                  <a:lnTo>
                    <a:pt x="219" y="547"/>
                  </a:lnTo>
                  <a:lnTo>
                    <a:pt x="220" y="550"/>
                  </a:lnTo>
                  <a:lnTo>
                    <a:pt x="222" y="550"/>
                  </a:lnTo>
                  <a:lnTo>
                    <a:pt x="222" y="552"/>
                  </a:lnTo>
                  <a:lnTo>
                    <a:pt x="222" y="554"/>
                  </a:lnTo>
                  <a:lnTo>
                    <a:pt x="220" y="558"/>
                  </a:lnTo>
                  <a:lnTo>
                    <a:pt x="220" y="560"/>
                  </a:lnTo>
                  <a:lnTo>
                    <a:pt x="219" y="558"/>
                  </a:lnTo>
                  <a:lnTo>
                    <a:pt x="219" y="560"/>
                  </a:lnTo>
                  <a:lnTo>
                    <a:pt x="219" y="564"/>
                  </a:lnTo>
                  <a:lnTo>
                    <a:pt x="220" y="564"/>
                  </a:lnTo>
                  <a:lnTo>
                    <a:pt x="220" y="566"/>
                  </a:lnTo>
                  <a:lnTo>
                    <a:pt x="220" y="564"/>
                  </a:lnTo>
                  <a:lnTo>
                    <a:pt x="222" y="564"/>
                  </a:lnTo>
                  <a:lnTo>
                    <a:pt x="222" y="566"/>
                  </a:lnTo>
                  <a:lnTo>
                    <a:pt x="222" y="570"/>
                  </a:lnTo>
                  <a:lnTo>
                    <a:pt x="222" y="572"/>
                  </a:lnTo>
                  <a:lnTo>
                    <a:pt x="220" y="572"/>
                  </a:lnTo>
                  <a:lnTo>
                    <a:pt x="220" y="573"/>
                  </a:lnTo>
                  <a:lnTo>
                    <a:pt x="222" y="575"/>
                  </a:lnTo>
                  <a:lnTo>
                    <a:pt x="224" y="575"/>
                  </a:lnTo>
                  <a:lnTo>
                    <a:pt x="224" y="573"/>
                  </a:lnTo>
                  <a:lnTo>
                    <a:pt x="226" y="572"/>
                  </a:lnTo>
                  <a:lnTo>
                    <a:pt x="226" y="573"/>
                  </a:lnTo>
                  <a:lnTo>
                    <a:pt x="226" y="575"/>
                  </a:lnTo>
                  <a:lnTo>
                    <a:pt x="226" y="577"/>
                  </a:lnTo>
                  <a:lnTo>
                    <a:pt x="228" y="577"/>
                  </a:lnTo>
                  <a:lnTo>
                    <a:pt x="228" y="581"/>
                  </a:lnTo>
                  <a:lnTo>
                    <a:pt x="230" y="581"/>
                  </a:lnTo>
                  <a:lnTo>
                    <a:pt x="230" y="579"/>
                  </a:lnTo>
                  <a:lnTo>
                    <a:pt x="230" y="577"/>
                  </a:lnTo>
                  <a:lnTo>
                    <a:pt x="230" y="575"/>
                  </a:lnTo>
                  <a:lnTo>
                    <a:pt x="230" y="573"/>
                  </a:lnTo>
                  <a:lnTo>
                    <a:pt x="232" y="566"/>
                  </a:lnTo>
                  <a:lnTo>
                    <a:pt x="232" y="562"/>
                  </a:lnTo>
                  <a:lnTo>
                    <a:pt x="232" y="560"/>
                  </a:lnTo>
                  <a:lnTo>
                    <a:pt x="232" y="558"/>
                  </a:lnTo>
                  <a:lnTo>
                    <a:pt x="234" y="554"/>
                  </a:lnTo>
                  <a:lnTo>
                    <a:pt x="236" y="554"/>
                  </a:lnTo>
                  <a:lnTo>
                    <a:pt x="236" y="552"/>
                  </a:lnTo>
                  <a:lnTo>
                    <a:pt x="236" y="550"/>
                  </a:lnTo>
                  <a:lnTo>
                    <a:pt x="238" y="549"/>
                  </a:lnTo>
                  <a:lnTo>
                    <a:pt x="240" y="545"/>
                  </a:lnTo>
                  <a:lnTo>
                    <a:pt x="240" y="543"/>
                  </a:lnTo>
                  <a:lnTo>
                    <a:pt x="242" y="541"/>
                  </a:lnTo>
                  <a:lnTo>
                    <a:pt x="244" y="539"/>
                  </a:lnTo>
                  <a:lnTo>
                    <a:pt x="242" y="537"/>
                  </a:lnTo>
                  <a:lnTo>
                    <a:pt x="244" y="535"/>
                  </a:lnTo>
                  <a:lnTo>
                    <a:pt x="244" y="533"/>
                  </a:lnTo>
                  <a:lnTo>
                    <a:pt x="244" y="531"/>
                  </a:lnTo>
                  <a:lnTo>
                    <a:pt x="244" y="525"/>
                  </a:lnTo>
                  <a:lnTo>
                    <a:pt x="244" y="524"/>
                  </a:lnTo>
                  <a:lnTo>
                    <a:pt x="245" y="520"/>
                  </a:lnTo>
                  <a:lnTo>
                    <a:pt x="247" y="518"/>
                  </a:lnTo>
                  <a:lnTo>
                    <a:pt x="247" y="516"/>
                  </a:lnTo>
                  <a:lnTo>
                    <a:pt x="247" y="506"/>
                  </a:lnTo>
                  <a:lnTo>
                    <a:pt x="247" y="502"/>
                  </a:lnTo>
                  <a:lnTo>
                    <a:pt x="249" y="495"/>
                  </a:lnTo>
                  <a:lnTo>
                    <a:pt x="249" y="493"/>
                  </a:lnTo>
                  <a:lnTo>
                    <a:pt x="251" y="489"/>
                  </a:lnTo>
                  <a:lnTo>
                    <a:pt x="253" y="489"/>
                  </a:lnTo>
                  <a:lnTo>
                    <a:pt x="255" y="487"/>
                  </a:lnTo>
                  <a:lnTo>
                    <a:pt x="257" y="483"/>
                  </a:lnTo>
                  <a:lnTo>
                    <a:pt x="259" y="481"/>
                  </a:lnTo>
                  <a:lnTo>
                    <a:pt x="261" y="477"/>
                  </a:lnTo>
                  <a:lnTo>
                    <a:pt x="263" y="472"/>
                  </a:lnTo>
                  <a:lnTo>
                    <a:pt x="263" y="468"/>
                  </a:lnTo>
                  <a:lnTo>
                    <a:pt x="265" y="464"/>
                  </a:lnTo>
                  <a:lnTo>
                    <a:pt x="267" y="462"/>
                  </a:lnTo>
                  <a:lnTo>
                    <a:pt x="265" y="460"/>
                  </a:lnTo>
                  <a:lnTo>
                    <a:pt x="267" y="454"/>
                  </a:lnTo>
                  <a:lnTo>
                    <a:pt x="267" y="451"/>
                  </a:lnTo>
                  <a:lnTo>
                    <a:pt x="267" y="449"/>
                  </a:lnTo>
                  <a:lnTo>
                    <a:pt x="268" y="447"/>
                  </a:lnTo>
                  <a:lnTo>
                    <a:pt x="270" y="443"/>
                  </a:lnTo>
                  <a:lnTo>
                    <a:pt x="270" y="441"/>
                  </a:lnTo>
                  <a:lnTo>
                    <a:pt x="270" y="439"/>
                  </a:lnTo>
                  <a:lnTo>
                    <a:pt x="272" y="435"/>
                  </a:lnTo>
                  <a:lnTo>
                    <a:pt x="272" y="433"/>
                  </a:lnTo>
                  <a:lnTo>
                    <a:pt x="274" y="431"/>
                  </a:lnTo>
                  <a:lnTo>
                    <a:pt x="274" y="428"/>
                  </a:lnTo>
                  <a:lnTo>
                    <a:pt x="276" y="424"/>
                  </a:lnTo>
                  <a:lnTo>
                    <a:pt x="276" y="422"/>
                  </a:lnTo>
                  <a:lnTo>
                    <a:pt x="276" y="416"/>
                  </a:lnTo>
                  <a:lnTo>
                    <a:pt x="276" y="414"/>
                  </a:lnTo>
                  <a:lnTo>
                    <a:pt x="278" y="414"/>
                  </a:lnTo>
                  <a:lnTo>
                    <a:pt x="278" y="410"/>
                  </a:lnTo>
                  <a:lnTo>
                    <a:pt x="280" y="403"/>
                  </a:lnTo>
                  <a:lnTo>
                    <a:pt x="284" y="397"/>
                  </a:lnTo>
                  <a:lnTo>
                    <a:pt x="286" y="395"/>
                  </a:lnTo>
                  <a:lnTo>
                    <a:pt x="290" y="391"/>
                  </a:lnTo>
                  <a:lnTo>
                    <a:pt x="292" y="389"/>
                  </a:lnTo>
                  <a:lnTo>
                    <a:pt x="293" y="387"/>
                  </a:lnTo>
                  <a:lnTo>
                    <a:pt x="293" y="385"/>
                  </a:lnTo>
                  <a:lnTo>
                    <a:pt x="292" y="385"/>
                  </a:lnTo>
                  <a:lnTo>
                    <a:pt x="292" y="387"/>
                  </a:lnTo>
                  <a:lnTo>
                    <a:pt x="288" y="389"/>
                  </a:lnTo>
                  <a:lnTo>
                    <a:pt x="286" y="389"/>
                  </a:lnTo>
                  <a:lnTo>
                    <a:pt x="286" y="391"/>
                  </a:lnTo>
                  <a:lnTo>
                    <a:pt x="286" y="393"/>
                  </a:lnTo>
                  <a:lnTo>
                    <a:pt x="284" y="395"/>
                  </a:lnTo>
                  <a:lnTo>
                    <a:pt x="284" y="393"/>
                  </a:lnTo>
                  <a:lnTo>
                    <a:pt x="284" y="391"/>
                  </a:lnTo>
                  <a:lnTo>
                    <a:pt x="286" y="391"/>
                  </a:lnTo>
                  <a:lnTo>
                    <a:pt x="286" y="385"/>
                  </a:lnTo>
                  <a:lnTo>
                    <a:pt x="286" y="383"/>
                  </a:lnTo>
                  <a:lnTo>
                    <a:pt x="284" y="385"/>
                  </a:lnTo>
                  <a:lnTo>
                    <a:pt x="282" y="385"/>
                  </a:lnTo>
                  <a:lnTo>
                    <a:pt x="282" y="387"/>
                  </a:lnTo>
                  <a:lnTo>
                    <a:pt x="280" y="387"/>
                  </a:lnTo>
                  <a:lnTo>
                    <a:pt x="278" y="387"/>
                  </a:lnTo>
                  <a:lnTo>
                    <a:pt x="276" y="389"/>
                  </a:lnTo>
                  <a:lnTo>
                    <a:pt x="272" y="395"/>
                  </a:lnTo>
                  <a:lnTo>
                    <a:pt x="267" y="399"/>
                  </a:lnTo>
                  <a:lnTo>
                    <a:pt x="263" y="401"/>
                  </a:lnTo>
                  <a:lnTo>
                    <a:pt x="263" y="403"/>
                  </a:lnTo>
                  <a:lnTo>
                    <a:pt x="267" y="401"/>
                  </a:lnTo>
                  <a:lnTo>
                    <a:pt x="268" y="399"/>
                  </a:lnTo>
                  <a:lnTo>
                    <a:pt x="272" y="395"/>
                  </a:lnTo>
                  <a:lnTo>
                    <a:pt x="272" y="399"/>
                  </a:lnTo>
                  <a:lnTo>
                    <a:pt x="270" y="399"/>
                  </a:lnTo>
                  <a:lnTo>
                    <a:pt x="268" y="401"/>
                  </a:lnTo>
                  <a:lnTo>
                    <a:pt x="267" y="405"/>
                  </a:lnTo>
                  <a:lnTo>
                    <a:pt x="267" y="406"/>
                  </a:lnTo>
                  <a:lnTo>
                    <a:pt x="265" y="406"/>
                  </a:lnTo>
                  <a:lnTo>
                    <a:pt x="265" y="408"/>
                  </a:lnTo>
                  <a:lnTo>
                    <a:pt x="261" y="406"/>
                  </a:lnTo>
                  <a:lnTo>
                    <a:pt x="259" y="406"/>
                  </a:lnTo>
                  <a:lnTo>
                    <a:pt x="259" y="405"/>
                  </a:lnTo>
                  <a:lnTo>
                    <a:pt x="257" y="403"/>
                  </a:lnTo>
                  <a:lnTo>
                    <a:pt x="257" y="401"/>
                  </a:lnTo>
                  <a:lnTo>
                    <a:pt x="259" y="401"/>
                  </a:lnTo>
                  <a:lnTo>
                    <a:pt x="259" y="399"/>
                  </a:lnTo>
                  <a:lnTo>
                    <a:pt x="257" y="399"/>
                  </a:lnTo>
                  <a:lnTo>
                    <a:pt x="255" y="401"/>
                  </a:lnTo>
                  <a:lnTo>
                    <a:pt x="255" y="399"/>
                  </a:lnTo>
                  <a:lnTo>
                    <a:pt x="257" y="399"/>
                  </a:lnTo>
                  <a:lnTo>
                    <a:pt x="259" y="395"/>
                  </a:lnTo>
                  <a:lnTo>
                    <a:pt x="261" y="393"/>
                  </a:lnTo>
                  <a:lnTo>
                    <a:pt x="261" y="391"/>
                  </a:lnTo>
                  <a:lnTo>
                    <a:pt x="259" y="389"/>
                  </a:lnTo>
                  <a:lnTo>
                    <a:pt x="261" y="387"/>
                  </a:lnTo>
                  <a:lnTo>
                    <a:pt x="261" y="385"/>
                  </a:lnTo>
                  <a:lnTo>
                    <a:pt x="261" y="383"/>
                  </a:lnTo>
                  <a:lnTo>
                    <a:pt x="261" y="382"/>
                  </a:lnTo>
                  <a:lnTo>
                    <a:pt x="259" y="385"/>
                  </a:lnTo>
                  <a:lnTo>
                    <a:pt x="259" y="383"/>
                  </a:lnTo>
                  <a:lnTo>
                    <a:pt x="259" y="382"/>
                  </a:lnTo>
                  <a:lnTo>
                    <a:pt x="261" y="382"/>
                  </a:lnTo>
                  <a:lnTo>
                    <a:pt x="263" y="378"/>
                  </a:lnTo>
                  <a:lnTo>
                    <a:pt x="265" y="376"/>
                  </a:lnTo>
                  <a:lnTo>
                    <a:pt x="267" y="376"/>
                  </a:lnTo>
                  <a:lnTo>
                    <a:pt x="270" y="374"/>
                  </a:lnTo>
                  <a:lnTo>
                    <a:pt x="272" y="372"/>
                  </a:lnTo>
                  <a:lnTo>
                    <a:pt x="276" y="370"/>
                  </a:lnTo>
                  <a:lnTo>
                    <a:pt x="278" y="368"/>
                  </a:lnTo>
                  <a:lnTo>
                    <a:pt x="280" y="368"/>
                  </a:lnTo>
                  <a:lnTo>
                    <a:pt x="280" y="370"/>
                  </a:lnTo>
                  <a:lnTo>
                    <a:pt x="278" y="370"/>
                  </a:lnTo>
                  <a:lnTo>
                    <a:pt x="280" y="372"/>
                  </a:lnTo>
                  <a:lnTo>
                    <a:pt x="280" y="374"/>
                  </a:lnTo>
                  <a:lnTo>
                    <a:pt x="278" y="374"/>
                  </a:lnTo>
                  <a:lnTo>
                    <a:pt x="276" y="374"/>
                  </a:lnTo>
                  <a:lnTo>
                    <a:pt x="274" y="374"/>
                  </a:lnTo>
                  <a:lnTo>
                    <a:pt x="274" y="376"/>
                  </a:lnTo>
                  <a:lnTo>
                    <a:pt x="276" y="376"/>
                  </a:lnTo>
                  <a:lnTo>
                    <a:pt x="278" y="376"/>
                  </a:lnTo>
                  <a:lnTo>
                    <a:pt x="280" y="376"/>
                  </a:lnTo>
                  <a:lnTo>
                    <a:pt x="282" y="374"/>
                  </a:lnTo>
                  <a:lnTo>
                    <a:pt x="284" y="372"/>
                  </a:lnTo>
                  <a:lnTo>
                    <a:pt x="286" y="368"/>
                  </a:lnTo>
                  <a:lnTo>
                    <a:pt x="288" y="366"/>
                  </a:lnTo>
                  <a:lnTo>
                    <a:pt x="290" y="364"/>
                  </a:lnTo>
                  <a:lnTo>
                    <a:pt x="295" y="362"/>
                  </a:lnTo>
                  <a:lnTo>
                    <a:pt x="297" y="357"/>
                  </a:lnTo>
                  <a:lnTo>
                    <a:pt x="299" y="351"/>
                  </a:lnTo>
                  <a:lnTo>
                    <a:pt x="299" y="349"/>
                  </a:lnTo>
                  <a:lnTo>
                    <a:pt x="301" y="347"/>
                  </a:lnTo>
                  <a:lnTo>
                    <a:pt x="301" y="345"/>
                  </a:lnTo>
                  <a:lnTo>
                    <a:pt x="301" y="341"/>
                  </a:lnTo>
                  <a:lnTo>
                    <a:pt x="297" y="337"/>
                  </a:lnTo>
                  <a:lnTo>
                    <a:pt x="297" y="335"/>
                  </a:lnTo>
                  <a:lnTo>
                    <a:pt x="295" y="334"/>
                  </a:lnTo>
                  <a:lnTo>
                    <a:pt x="295" y="335"/>
                  </a:lnTo>
                  <a:lnTo>
                    <a:pt x="297" y="337"/>
                  </a:lnTo>
                  <a:lnTo>
                    <a:pt x="295" y="339"/>
                  </a:lnTo>
                  <a:lnTo>
                    <a:pt x="293" y="339"/>
                  </a:lnTo>
                  <a:lnTo>
                    <a:pt x="293" y="341"/>
                  </a:lnTo>
                  <a:lnTo>
                    <a:pt x="290" y="341"/>
                  </a:lnTo>
                  <a:lnTo>
                    <a:pt x="288" y="341"/>
                  </a:lnTo>
                  <a:lnTo>
                    <a:pt x="282" y="341"/>
                  </a:lnTo>
                  <a:lnTo>
                    <a:pt x="280" y="343"/>
                  </a:lnTo>
                  <a:lnTo>
                    <a:pt x="278" y="343"/>
                  </a:lnTo>
                  <a:lnTo>
                    <a:pt x="274" y="347"/>
                  </a:lnTo>
                  <a:lnTo>
                    <a:pt x="272" y="347"/>
                  </a:lnTo>
                  <a:lnTo>
                    <a:pt x="270" y="347"/>
                  </a:lnTo>
                  <a:lnTo>
                    <a:pt x="268" y="349"/>
                  </a:lnTo>
                  <a:lnTo>
                    <a:pt x="265" y="351"/>
                  </a:lnTo>
                  <a:lnTo>
                    <a:pt x="265" y="353"/>
                  </a:lnTo>
                  <a:lnTo>
                    <a:pt x="263" y="355"/>
                  </a:lnTo>
                  <a:lnTo>
                    <a:pt x="261" y="355"/>
                  </a:lnTo>
                  <a:lnTo>
                    <a:pt x="261" y="353"/>
                  </a:lnTo>
                  <a:lnTo>
                    <a:pt x="263" y="351"/>
                  </a:lnTo>
                  <a:lnTo>
                    <a:pt x="261" y="351"/>
                  </a:lnTo>
                  <a:lnTo>
                    <a:pt x="261" y="349"/>
                  </a:lnTo>
                  <a:lnTo>
                    <a:pt x="259" y="349"/>
                  </a:lnTo>
                  <a:lnTo>
                    <a:pt x="261" y="349"/>
                  </a:lnTo>
                  <a:lnTo>
                    <a:pt x="263" y="347"/>
                  </a:lnTo>
                  <a:lnTo>
                    <a:pt x="261" y="345"/>
                  </a:lnTo>
                  <a:lnTo>
                    <a:pt x="261" y="347"/>
                  </a:lnTo>
                  <a:lnTo>
                    <a:pt x="259" y="347"/>
                  </a:lnTo>
                  <a:lnTo>
                    <a:pt x="259" y="345"/>
                  </a:lnTo>
                  <a:lnTo>
                    <a:pt x="257" y="347"/>
                  </a:lnTo>
                  <a:lnTo>
                    <a:pt x="255" y="347"/>
                  </a:lnTo>
                  <a:lnTo>
                    <a:pt x="255" y="345"/>
                  </a:lnTo>
                  <a:lnTo>
                    <a:pt x="255" y="343"/>
                  </a:lnTo>
                  <a:lnTo>
                    <a:pt x="253" y="343"/>
                  </a:lnTo>
                  <a:lnTo>
                    <a:pt x="251" y="343"/>
                  </a:lnTo>
                  <a:lnTo>
                    <a:pt x="251" y="341"/>
                  </a:lnTo>
                  <a:lnTo>
                    <a:pt x="249" y="339"/>
                  </a:lnTo>
                  <a:lnTo>
                    <a:pt x="247" y="339"/>
                  </a:lnTo>
                  <a:lnTo>
                    <a:pt x="249" y="337"/>
                  </a:lnTo>
                  <a:lnTo>
                    <a:pt x="249" y="332"/>
                  </a:lnTo>
                  <a:lnTo>
                    <a:pt x="249" y="330"/>
                  </a:lnTo>
                  <a:lnTo>
                    <a:pt x="249" y="326"/>
                  </a:lnTo>
                  <a:lnTo>
                    <a:pt x="251" y="326"/>
                  </a:lnTo>
                  <a:lnTo>
                    <a:pt x="253" y="326"/>
                  </a:lnTo>
                  <a:lnTo>
                    <a:pt x="257" y="326"/>
                  </a:lnTo>
                  <a:lnTo>
                    <a:pt x="259" y="324"/>
                  </a:lnTo>
                  <a:lnTo>
                    <a:pt x="261" y="326"/>
                  </a:lnTo>
                  <a:lnTo>
                    <a:pt x="263" y="326"/>
                  </a:lnTo>
                  <a:lnTo>
                    <a:pt x="263" y="330"/>
                  </a:lnTo>
                  <a:lnTo>
                    <a:pt x="259" y="332"/>
                  </a:lnTo>
                  <a:lnTo>
                    <a:pt x="259" y="334"/>
                  </a:lnTo>
                  <a:lnTo>
                    <a:pt x="257" y="335"/>
                  </a:lnTo>
                  <a:lnTo>
                    <a:pt x="259" y="335"/>
                  </a:lnTo>
                  <a:lnTo>
                    <a:pt x="259" y="337"/>
                  </a:lnTo>
                  <a:lnTo>
                    <a:pt x="261" y="335"/>
                  </a:lnTo>
                  <a:lnTo>
                    <a:pt x="263" y="330"/>
                  </a:lnTo>
                  <a:lnTo>
                    <a:pt x="263" y="328"/>
                  </a:lnTo>
                  <a:lnTo>
                    <a:pt x="265" y="324"/>
                  </a:lnTo>
                  <a:lnTo>
                    <a:pt x="267" y="320"/>
                  </a:lnTo>
                  <a:lnTo>
                    <a:pt x="268" y="318"/>
                  </a:lnTo>
                  <a:lnTo>
                    <a:pt x="270" y="316"/>
                  </a:lnTo>
                  <a:lnTo>
                    <a:pt x="272" y="312"/>
                  </a:lnTo>
                  <a:lnTo>
                    <a:pt x="272" y="311"/>
                  </a:lnTo>
                  <a:lnTo>
                    <a:pt x="274" y="307"/>
                  </a:lnTo>
                  <a:lnTo>
                    <a:pt x="278" y="303"/>
                  </a:lnTo>
                  <a:lnTo>
                    <a:pt x="278" y="305"/>
                  </a:lnTo>
                  <a:lnTo>
                    <a:pt x="280" y="305"/>
                  </a:lnTo>
                  <a:lnTo>
                    <a:pt x="282" y="305"/>
                  </a:lnTo>
                  <a:lnTo>
                    <a:pt x="284" y="305"/>
                  </a:lnTo>
                  <a:lnTo>
                    <a:pt x="286" y="305"/>
                  </a:lnTo>
                  <a:lnTo>
                    <a:pt x="288" y="303"/>
                  </a:lnTo>
                  <a:lnTo>
                    <a:pt x="290" y="299"/>
                  </a:lnTo>
                  <a:lnTo>
                    <a:pt x="292" y="299"/>
                  </a:lnTo>
                  <a:lnTo>
                    <a:pt x="292" y="301"/>
                  </a:lnTo>
                  <a:lnTo>
                    <a:pt x="290" y="303"/>
                  </a:lnTo>
                  <a:lnTo>
                    <a:pt x="290" y="305"/>
                  </a:lnTo>
                  <a:lnTo>
                    <a:pt x="290" y="307"/>
                  </a:lnTo>
                  <a:lnTo>
                    <a:pt x="292" y="309"/>
                  </a:lnTo>
                  <a:lnTo>
                    <a:pt x="293" y="309"/>
                  </a:lnTo>
                  <a:lnTo>
                    <a:pt x="292" y="305"/>
                  </a:lnTo>
                  <a:lnTo>
                    <a:pt x="292" y="303"/>
                  </a:lnTo>
                  <a:lnTo>
                    <a:pt x="293" y="301"/>
                  </a:lnTo>
                  <a:lnTo>
                    <a:pt x="295" y="299"/>
                  </a:lnTo>
                  <a:lnTo>
                    <a:pt x="297" y="297"/>
                  </a:lnTo>
                  <a:lnTo>
                    <a:pt x="299" y="289"/>
                  </a:lnTo>
                  <a:lnTo>
                    <a:pt x="299" y="286"/>
                  </a:lnTo>
                  <a:lnTo>
                    <a:pt x="299" y="282"/>
                  </a:lnTo>
                  <a:lnTo>
                    <a:pt x="297" y="282"/>
                  </a:lnTo>
                  <a:lnTo>
                    <a:pt x="295" y="282"/>
                  </a:lnTo>
                  <a:lnTo>
                    <a:pt x="293" y="278"/>
                  </a:lnTo>
                  <a:lnTo>
                    <a:pt x="292" y="270"/>
                  </a:lnTo>
                  <a:lnTo>
                    <a:pt x="292" y="268"/>
                  </a:lnTo>
                  <a:lnTo>
                    <a:pt x="292" y="264"/>
                  </a:lnTo>
                  <a:lnTo>
                    <a:pt x="292" y="263"/>
                  </a:lnTo>
                  <a:lnTo>
                    <a:pt x="292" y="261"/>
                  </a:lnTo>
                  <a:lnTo>
                    <a:pt x="292" y="259"/>
                  </a:lnTo>
                  <a:lnTo>
                    <a:pt x="293" y="251"/>
                  </a:lnTo>
                  <a:lnTo>
                    <a:pt x="295" y="247"/>
                  </a:lnTo>
                  <a:lnTo>
                    <a:pt x="295" y="243"/>
                  </a:lnTo>
                  <a:lnTo>
                    <a:pt x="297" y="239"/>
                  </a:lnTo>
                  <a:lnTo>
                    <a:pt x="297" y="238"/>
                  </a:lnTo>
                  <a:lnTo>
                    <a:pt x="299" y="236"/>
                  </a:lnTo>
                  <a:lnTo>
                    <a:pt x="301" y="232"/>
                  </a:lnTo>
                  <a:lnTo>
                    <a:pt x="305" y="226"/>
                  </a:lnTo>
                  <a:lnTo>
                    <a:pt x="305" y="224"/>
                  </a:lnTo>
                  <a:lnTo>
                    <a:pt x="307" y="224"/>
                  </a:lnTo>
                  <a:lnTo>
                    <a:pt x="307" y="222"/>
                  </a:lnTo>
                  <a:lnTo>
                    <a:pt x="309" y="222"/>
                  </a:lnTo>
                  <a:lnTo>
                    <a:pt x="311" y="220"/>
                  </a:lnTo>
                  <a:lnTo>
                    <a:pt x="311" y="218"/>
                  </a:lnTo>
                  <a:lnTo>
                    <a:pt x="313" y="216"/>
                  </a:lnTo>
                  <a:lnTo>
                    <a:pt x="313" y="215"/>
                  </a:lnTo>
                  <a:lnTo>
                    <a:pt x="315" y="213"/>
                  </a:lnTo>
                  <a:lnTo>
                    <a:pt x="316" y="209"/>
                  </a:lnTo>
                  <a:lnTo>
                    <a:pt x="316" y="207"/>
                  </a:lnTo>
                  <a:lnTo>
                    <a:pt x="318" y="205"/>
                  </a:lnTo>
                  <a:lnTo>
                    <a:pt x="320" y="205"/>
                  </a:lnTo>
                  <a:lnTo>
                    <a:pt x="320" y="201"/>
                  </a:lnTo>
                  <a:lnTo>
                    <a:pt x="322" y="199"/>
                  </a:lnTo>
                  <a:lnTo>
                    <a:pt x="324" y="195"/>
                  </a:lnTo>
                  <a:lnTo>
                    <a:pt x="328" y="192"/>
                  </a:lnTo>
                  <a:lnTo>
                    <a:pt x="330" y="192"/>
                  </a:lnTo>
                  <a:lnTo>
                    <a:pt x="332" y="190"/>
                  </a:lnTo>
                  <a:lnTo>
                    <a:pt x="330" y="190"/>
                  </a:lnTo>
                  <a:lnTo>
                    <a:pt x="334" y="186"/>
                  </a:lnTo>
                  <a:lnTo>
                    <a:pt x="336" y="184"/>
                  </a:lnTo>
                  <a:lnTo>
                    <a:pt x="338" y="182"/>
                  </a:lnTo>
                  <a:lnTo>
                    <a:pt x="341" y="178"/>
                  </a:lnTo>
                  <a:lnTo>
                    <a:pt x="343" y="176"/>
                  </a:lnTo>
                  <a:lnTo>
                    <a:pt x="345" y="176"/>
                  </a:lnTo>
                  <a:lnTo>
                    <a:pt x="347" y="176"/>
                  </a:lnTo>
                  <a:lnTo>
                    <a:pt x="347" y="174"/>
                  </a:lnTo>
                  <a:lnTo>
                    <a:pt x="351" y="172"/>
                  </a:lnTo>
                  <a:lnTo>
                    <a:pt x="355" y="168"/>
                  </a:lnTo>
                  <a:lnTo>
                    <a:pt x="361" y="163"/>
                  </a:lnTo>
                  <a:lnTo>
                    <a:pt x="363" y="161"/>
                  </a:lnTo>
                  <a:lnTo>
                    <a:pt x="364" y="159"/>
                  </a:lnTo>
                  <a:lnTo>
                    <a:pt x="366" y="155"/>
                  </a:lnTo>
                  <a:lnTo>
                    <a:pt x="366" y="153"/>
                  </a:lnTo>
                  <a:lnTo>
                    <a:pt x="368" y="153"/>
                  </a:lnTo>
                  <a:lnTo>
                    <a:pt x="372" y="151"/>
                  </a:lnTo>
                  <a:lnTo>
                    <a:pt x="372" y="149"/>
                  </a:lnTo>
                  <a:lnTo>
                    <a:pt x="374" y="149"/>
                  </a:lnTo>
                  <a:lnTo>
                    <a:pt x="374" y="147"/>
                  </a:lnTo>
                  <a:lnTo>
                    <a:pt x="374" y="145"/>
                  </a:lnTo>
                  <a:lnTo>
                    <a:pt x="380" y="138"/>
                  </a:lnTo>
                  <a:lnTo>
                    <a:pt x="386" y="134"/>
                  </a:lnTo>
                  <a:lnTo>
                    <a:pt x="386" y="132"/>
                  </a:lnTo>
                  <a:lnTo>
                    <a:pt x="387" y="130"/>
                  </a:lnTo>
                  <a:lnTo>
                    <a:pt x="389" y="128"/>
                  </a:lnTo>
                  <a:lnTo>
                    <a:pt x="389" y="126"/>
                  </a:lnTo>
                  <a:lnTo>
                    <a:pt x="389" y="124"/>
                  </a:lnTo>
                  <a:lnTo>
                    <a:pt x="389" y="122"/>
                  </a:lnTo>
                  <a:lnTo>
                    <a:pt x="391" y="120"/>
                  </a:lnTo>
                  <a:lnTo>
                    <a:pt x="393" y="119"/>
                  </a:lnTo>
                  <a:lnTo>
                    <a:pt x="393" y="117"/>
                  </a:lnTo>
                  <a:lnTo>
                    <a:pt x="395" y="115"/>
                  </a:lnTo>
                  <a:lnTo>
                    <a:pt x="393" y="113"/>
                  </a:lnTo>
                  <a:lnTo>
                    <a:pt x="395" y="111"/>
                  </a:lnTo>
                  <a:lnTo>
                    <a:pt x="397" y="103"/>
                  </a:lnTo>
                  <a:lnTo>
                    <a:pt x="399" y="97"/>
                  </a:lnTo>
                  <a:lnTo>
                    <a:pt x="401" y="97"/>
                  </a:lnTo>
                  <a:lnTo>
                    <a:pt x="403" y="97"/>
                  </a:lnTo>
                  <a:lnTo>
                    <a:pt x="405" y="97"/>
                  </a:lnTo>
                  <a:lnTo>
                    <a:pt x="405" y="96"/>
                  </a:lnTo>
                  <a:lnTo>
                    <a:pt x="405" y="94"/>
                  </a:lnTo>
                  <a:lnTo>
                    <a:pt x="407" y="84"/>
                  </a:lnTo>
                  <a:lnTo>
                    <a:pt x="409" y="82"/>
                  </a:lnTo>
                  <a:lnTo>
                    <a:pt x="410" y="78"/>
                  </a:lnTo>
                  <a:lnTo>
                    <a:pt x="409" y="78"/>
                  </a:lnTo>
                  <a:lnTo>
                    <a:pt x="405" y="76"/>
                  </a:lnTo>
                  <a:lnTo>
                    <a:pt x="403" y="76"/>
                  </a:lnTo>
                  <a:lnTo>
                    <a:pt x="401" y="76"/>
                  </a:lnTo>
                  <a:lnTo>
                    <a:pt x="401" y="74"/>
                  </a:lnTo>
                  <a:lnTo>
                    <a:pt x="401" y="73"/>
                  </a:lnTo>
                  <a:lnTo>
                    <a:pt x="399" y="71"/>
                  </a:lnTo>
                  <a:lnTo>
                    <a:pt x="399" y="69"/>
                  </a:lnTo>
                  <a:lnTo>
                    <a:pt x="401" y="61"/>
                  </a:lnTo>
                  <a:lnTo>
                    <a:pt x="399" y="61"/>
                  </a:lnTo>
                  <a:lnTo>
                    <a:pt x="399" y="59"/>
                  </a:lnTo>
                  <a:lnTo>
                    <a:pt x="399" y="55"/>
                  </a:lnTo>
                  <a:lnTo>
                    <a:pt x="399" y="53"/>
                  </a:lnTo>
                  <a:lnTo>
                    <a:pt x="397" y="53"/>
                  </a:lnTo>
                  <a:lnTo>
                    <a:pt x="399" y="49"/>
                  </a:lnTo>
                  <a:lnTo>
                    <a:pt x="399" y="48"/>
                  </a:lnTo>
                  <a:lnTo>
                    <a:pt x="401" y="44"/>
                  </a:lnTo>
                  <a:lnTo>
                    <a:pt x="401" y="42"/>
                  </a:lnTo>
                  <a:lnTo>
                    <a:pt x="401" y="40"/>
                  </a:lnTo>
                  <a:lnTo>
                    <a:pt x="401" y="36"/>
                  </a:lnTo>
                  <a:lnTo>
                    <a:pt x="401" y="34"/>
                  </a:lnTo>
                  <a:lnTo>
                    <a:pt x="399" y="34"/>
                  </a:lnTo>
                  <a:lnTo>
                    <a:pt x="399" y="30"/>
                  </a:lnTo>
                  <a:lnTo>
                    <a:pt x="397" y="30"/>
                  </a:lnTo>
                  <a:lnTo>
                    <a:pt x="393" y="30"/>
                  </a:lnTo>
                  <a:lnTo>
                    <a:pt x="391" y="28"/>
                  </a:lnTo>
                  <a:lnTo>
                    <a:pt x="391" y="26"/>
                  </a:lnTo>
                  <a:lnTo>
                    <a:pt x="389" y="28"/>
                  </a:lnTo>
                  <a:lnTo>
                    <a:pt x="387" y="28"/>
                  </a:lnTo>
                  <a:lnTo>
                    <a:pt x="386" y="28"/>
                  </a:lnTo>
                  <a:lnTo>
                    <a:pt x="384" y="28"/>
                  </a:lnTo>
                  <a:lnTo>
                    <a:pt x="386" y="30"/>
                  </a:lnTo>
                  <a:lnTo>
                    <a:pt x="384" y="30"/>
                  </a:lnTo>
                  <a:lnTo>
                    <a:pt x="384" y="28"/>
                  </a:lnTo>
                  <a:lnTo>
                    <a:pt x="382" y="26"/>
                  </a:lnTo>
                  <a:lnTo>
                    <a:pt x="384" y="25"/>
                  </a:lnTo>
                  <a:lnTo>
                    <a:pt x="384" y="23"/>
                  </a:lnTo>
                  <a:lnTo>
                    <a:pt x="384" y="21"/>
                  </a:lnTo>
                  <a:lnTo>
                    <a:pt x="382" y="21"/>
                  </a:lnTo>
                  <a:lnTo>
                    <a:pt x="380" y="21"/>
                  </a:lnTo>
                  <a:lnTo>
                    <a:pt x="380" y="19"/>
                  </a:lnTo>
                  <a:lnTo>
                    <a:pt x="378" y="17"/>
                  </a:lnTo>
                  <a:lnTo>
                    <a:pt x="376" y="15"/>
                  </a:lnTo>
                  <a:lnTo>
                    <a:pt x="376" y="13"/>
                  </a:lnTo>
                  <a:lnTo>
                    <a:pt x="372" y="9"/>
                  </a:lnTo>
                  <a:lnTo>
                    <a:pt x="370" y="5"/>
                  </a:lnTo>
                  <a:lnTo>
                    <a:pt x="368" y="3"/>
                  </a:lnTo>
                  <a:lnTo>
                    <a:pt x="363" y="1"/>
                  </a:lnTo>
                  <a:lnTo>
                    <a:pt x="361" y="1"/>
                  </a:lnTo>
                  <a:lnTo>
                    <a:pt x="359" y="0"/>
                  </a:lnTo>
                  <a:lnTo>
                    <a:pt x="357" y="0"/>
                  </a:lnTo>
                  <a:lnTo>
                    <a:pt x="355" y="0"/>
                  </a:lnTo>
                  <a:lnTo>
                    <a:pt x="353" y="0"/>
                  </a:lnTo>
                  <a:lnTo>
                    <a:pt x="351" y="0"/>
                  </a:lnTo>
                  <a:lnTo>
                    <a:pt x="347" y="1"/>
                  </a:lnTo>
                  <a:lnTo>
                    <a:pt x="345" y="3"/>
                  </a:lnTo>
                  <a:lnTo>
                    <a:pt x="343" y="3"/>
                  </a:lnTo>
                  <a:lnTo>
                    <a:pt x="336" y="7"/>
                  </a:lnTo>
                  <a:lnTo>
                    <a:pt x="334" y="9"/>
                  </a:lnTo>
                  <a:lnTo>
                    <a:pt x="330" y="9"/>
                  </a:lnTo>
                  <a:lnTo>
                    <a:pt x="324" y="9"/>
                  </a:lnTo>
                  <a:lnTo>
                    <a:pt x="322" y="9"/>
                  </a:lnTo>
                  <a:lnTo>
                    <a:pt x="320" y="9"/>
                  </a:lnTo>
                  <a:lnTo>
                    <a:pt x="318" y="7"/>
                  </a:lnTo>
                  <a:lnTo>
                    <a:pt x="315" y="5"/>
                  </a:lnTo>
                  <a:lnTo>
                    <a:pt x="309" y="9"/>
                  </a:lnTo>
                  <a:lnTo>
                    <a:pt x="307" y="11"/>
                  </a:lnTo>
                  <a:lnTo>
                    <a:pt x="305" y="13"/>
                  </a:lnTo>
                  <a:lnTo>
                    <a:pt x="303" y="13"/>
                  </a:lnTo>
                  <a:lnTo>
                    <a:pt x="301" y="15"/>
                  </a:lnTo>
                  <a:lnTo>
                    <a:pt x="297" y="15"/>
                  </a:lnTo>
                  <a:lnTo>
                    <a:pt x="295" y="17"/>
                  </a:lnTo>
                  <a:lnTo>
                    <a:pt x="293" y="19"/>
                  </a:lnTo>
                  <a:lnTo>
                    <a:pt x="292" y="19"/>
                  </a:lnTo>
                  <a:close/>
                </a:path>
              </a:pathLst>
            </a:custGeom>
            <a:noFill/>
            <a:ln w="3175">
              <a:solidFill>
                <a:srgbClr val="8F5545"/>
              </a:solidFill>
              <a:round/>
              <a:headEnd/>
              <a:tailEnd/>
            </a:ln>
          </p:spPr>
          <p:txBody>
            <a:bodyPr/>
            <a:lstStyle/>
            <a:p>
              <a:endParaRPr lang="es-MX">
                <a:latin typeface="Calibri" pitchFamily="34" charset="0"/>
              </a:endParaRPr>
            </a:p>
          </p:txBody>
        </p:sp>
        <p:sp>
          <p:nvSpPr>
            <p:cNvPr id="31790" name="Freeform 52"/>
            <p:cNvSpPr>
              <a:spLocks/>
            </p:cNvSpPr>
            <p:nvPr/>
          </p:nvSpPr>
          <p:spPr bwMode="auto">
            <a:xfrm>
              <a:off x="7242175" y="4806950"/>
              <a:ext cx="3175" cy="3175"/>
            </a:xfrm>
            <a:custGeom>
              <a:avLst/>
              <a:gdLst>
                <a:gd name="T0" fmla="*/ 0 w 2"/>
                <a:gd name="T1" fmla="*/ 2147483647 h 2"/>
                <a:gd name="T2" fmla="*/ 2147483647 w 2"/>
                <a:gd name="T3" fmla="*/ 2147483647 h 2"/>
                <a:gd name="T4" fmla="*/ 2147483647 w 2"/>
                <a:gd name="T5" fmla="*/ 2147483647 h 2"/>
                <a:gd name="T6" fmla="*/ 2147483647 w 2"/>
                <a:gd name="T7" fmla="*/ 0 h 2"/>
                <a:gd name="T8" fmla="*/ 0 w 2"/>
                <a:gd name="T9" fmla="*/ 0 h 2"/>
                <a:gd name="T10" fmla="*/ 0 w 2"/>
                <a:gd name="T11" fmla="*/ 2147483647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2"/>
                  </a:moveTo>
                  <a:lnTo>
                    <a:pt x="2" y="2"/>
                  </a:lnTo>
                  <a:lnTo>
                    <a:pt x="2" y="0"/>
                  </a:lnTo>
                  <a:lnTo>
                    <a:pt x="0" y="0"/>
                  </a:lnTo>
                  <a:lnTo>
                    <a:pt x="0" y="2"/>
                  </a:lnTo>
                  <a:close/>
                </a:path>
              </a:pathLst>
            </a:custGeom>
            <a:solidFill>
              <a:srgbClr val="71635D"/>
            </a:solidFill>
            <a:ln w="9525">
              <a:noFill/>
              <a:round/>
              <a:headEnd/>
              <a:tailEnd/>
            </a:ln>
          </p:spPr>
          <p:txBody>
            <a:bodyPr/>
            <a:lstStyle/>
            <a:p>
              <a:endParaRPr lang="es-MX">
                <a:latin typeface="Calibri" pitchFamily="34" charset="0"/>
              </a:endParaRPr>
            </a:p>
          </p:txBody>
        </p:sp>
        <p:sp>
          <p:nvSpPr>
            <p:cNvPr id="31791" name="Freeform 53"/>
            <p:cNvSpPr>
              <a:spLocks/>
            </p:cNvSpPr>
            <p:nvPr/>
          </p:nvSpPr>
          <p:spPr bwMode="auto">
            <a:xfrm>
              <a:off x="7242175" y="4806950"/>
              <a:ext cx="3175" cy="3175"/>
            </a:xfrm>
            <a:custGeom>
              <a:avLst/>
              <a:gdLst>
                <a:gd name="T0" fmla="*/ 0 w 2"/>
                <a:gd name="T1" fmla="*/ 2147483647 h 2"/>
                <a:gd name="T2" fmla="*/ 2147483647 w 2"/>
                <a:gd name="T3" fmla="*/ 2147483647 h 2"/>
                <a:gd name="T4" fmla="*/ 2147483647 w 2"/>
                <a:gd name="T5" fmla="*/ 2147483647 h 2"/>
                <a:gd name="T6" fmla="*/ 2147483647 w 2"/>
                <a:gd name="T7" fmla="*/ 0 h 2"/>
                <a:gd name="T8" fmla="*/ 0 w 2"/>
                <a:gd name="T9" fmla="*/ 0 h 2"/>
                <a:gd name="T10" fmla="*/ 0 w 2"/>
                <a:gd name="T11" fmla="*/ 2147483647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2"/>
                  </a:moveTo>
                  <a:lnTo>
                    <a:pt x="2" y="2"/>
                  </a:lnTo>
                  <a:lnTo>
                    <a:pt x="2" y="0"/>
                  </a:lnTo>
                  <a:lnTo>
                    <a:pt x="0" y="0"/>
                  </a:lnTo>
                  <a:lnTo>
                    <a:pt x="0" y="2"/>
                  </a:lnTo>
                  <a:close/>
                </a:path>
              </a:pathLst>
            </a:custGeom>
            <a:noFill/>
            <a:ln w="3175">
              <a:solidFill>
                <a:srgbClr val="8F5545"/>
              </a:solidFill>
              <a:round/>
              <a:headEnd/>
              <a:tailEnd/>
            </a:ln>
          </p:spPr>
          <p:txBody>
            <a:bodyPr/>
            <a:lstStyle/>
            <a:p>
              <a:endParaRPr lang="es-MX">
                <a:latin typeface="Calibri" pitchFamily="34" charset="0"/>
              </a:endParaRPr>
            </a:p>
          </p:txBody>
        </p:sp>
        <p:sp>
          <p:nvSpPr>
            <p:cNvPr id="31792" name="Freeform 54"/>
            <p:cNvSpPr>
              <a:spLocks/>
            </p:cNvSpPr>
            <p:nvPr/>
          </p:nvSpPr>
          <p:spPr bwMode="auto">
            <a:xfrm>
              <a:off x="1103313" y="1181100"/>
              <a:ext cx="1409700" cy="1885950"/>
            </a:xfrm>
            <a:custGeom>
              <a:avLst/>
              <a:gdLst>
                <a:gd name="T0" fmla="*/ 2147483647 w 888"/>
                <a:gd name="T1" fmla="*/ 2147483647 h 1188"/>
                <a:gd name="T2" fmla="*/ 2147483647 w 888"/>
                <a:gd name="T3" fmla="*/ 2147483647 h 1188"/>
                <a:gd name="T4" fmla="*/ 2147483647 w 888"/>
                <a:gd name="T5" fmla="*/ 2147483647 h 1188"/>
                <a:gd name="T6" fmla="*/ 2147483647 w 888"/>
                <a:gd name="T7" fmla="*/ 2147483647 h 1188"/>
                <a:gd name="T8" fmla="*/ 2147483647 w 888"/>
                <a:gd name="T9" fmla="*/ 2147483647 h 1188"/>
                <a:gd name="T10" fmla="*/ 2147483647 w 888"/>
                <a:gd name="T11" fmla="*/ 2147483647 h 1188"/>
                <a:gd name="T12" fmla="*/ 2147483647 w 888"/>
                <a:gd name="T13" fmla="*/ 2147483647 h 1188"/>
                <a:gd name="T14" fmla="*/ 2147483647 w 888"/>
                <a:gd name="T15" fmla="*/ 2147483647 h 1188"/>
                <a:gd name="T16" fmla="*/ 2147483647 w 888"/>
                <a:gd name="T17" fmla="*/ 2147483647 h 1188"/>
                <a:gd name="T18" fmla="*/ 2147483647 w 888"/>
                <a:gd name="T19" fmla="*/ 2147483647 h 1188"/>
                <a:gd name="T20" fmla="*/ 2147483647 w 888"/>
                <a:gd name="T21" fmla="*/ 2147483647 h 1188"/>
                <a:gd name="T22" fmla="*/ 2147483647 w 888"/>
                <a:gd name="T23" fmla="*/ 2147483647 h 1188"/>
                <a:gd name="T24" fmla="*/ 2147483647 w 888"/>
                <a:gd name="T25" fmla="*/ 2147483647 h 1188"/>
                <a:gd name="T26" fmla="*/ 2147483647 w 888"/>
                <a:gd name="T27" fmla="*/ 2147483647 h 1188"/>
                <a:gd name="T28" fmla="*/ 2147483647 w 888"/>
                <a:gd name="T29" fmla="*/ 2147483647 h 1188"/>
                <a:gd name="T30" fmla="*/ 2147483647 w 888"/>
                <a:gd name="T31" fmla="*/ 2147483647 h 1188"/>
                <a:gd name="T32" fmla="*/ 2147483647 w 888"/>
                <a:gd name="T33" fmla="*/ 2147483647 h 1188"/>
                <a:gd name="T34" fmla="*/ 2147483647 w 888"/>
                <a:gd name="T35" fmla="*/ 2147483647 h 1188"/>
                <a:gd name="T36" fmla="*/ 2147483647 w 888"/>
                <a:gd name="T37" fmla="*/ 2147483647 h 1188"/>
                <a:gd name="T38" fmla="*/ 2147483647 w 888"/>
                <a:gd name="T39" fmla="*/ 2147483647 h 1188"/>
                <a:gd name="T40" fmla="*/ 2147483647 w 888"/>
                <a:gd name="T41" fmla="*/ 2147483647 h 1188"/>
                <a:gd name="T42" fmla="*/ 2147483647 w 888"/>
                <a:gd name="T43" fmla="*/ 2147483647 h 1188"/>
                <a:gd name="T44" fmla="*/ 2147483647 w 888"/>
                <a:gd name="T45" fmla="*/ 2147483647 h 1188"/>
                <a:gd name="T46" fmla="*/ 2147483647 w 888"/>
                <a:gd name="T47" fmla="*/ 2147483647 h 1188"/>
                <a:gd name="T48" fmla="*/ 2147483647 w 888"/>
                <a:gd name="T49" fmla="*/ 2147483647 h 1188"/>
                <a:gd name="T50" fmla="*/ 2147483647 w 888"/>
                <a:gd name="T51" fmla="*/ 2147483647 h 1188"/>
                <a:gd name="T52" fmla="*/ 2147483647 w 888"/>
                <a:gd name="T53" fmla="*/ 2147483647 h 1188"/>
                <a:gd name="T54" fmla="*/ 2147483647 w 888"/>
                <a:gd name="T55" fmla="*/ 2147483647 h 1188"/>
                <a:gd name="T56" fmla="*/ 2147483647 w 888"/>
                <a:gd name="T57" fmla="*/ 2147483647 h 1188"/>
                <a:gd name="T58" fmla="*/ 2147483647 w 888"/>
                <a:gd name="T59" fmla="*/ 2147483647 h 1188"/>
                <a:gd name="T60" fmla="*/ 2147483647 w 888"/>
                <a:gd name="T61" fmla="*/ 2147483647 h 1188"/>
                <a:gd name="T62" fmla="*/ 2147483647 w 888"/>
                <a:gd name="T63" fmla="*/ 2147483647 h 1188"/>
                <a:gd name="T64" fmla="*/ 2147483647 w 888"/>
                <a:gd name="T65" fmla="*/ 2147483647 h 1188"/>
                <a:gd name="T66" fmla="*/ 2147483647 w 888"/>
                <a:gd name="T67" fmla="*/ 2147483647 h 1188"/>
                <a:gd name="T68" fmla="*/ 2147483647 w 888"/>
                <a:gd name="T69" fmla="*/ 2147483647 h 1188"/>
                <a:gd name="T70" fmla="*/ 2147483647 w 888"/>
                <a:gd name="T71" fmla="*/ 2147483647 h 1188"/>
                <a:gd name="T72" fmla="*/ 2147483647 w 888"/>
                <a:gd name="T73" fmla="*/ 2147483647 h 1188"/>
                <a:gd name="T74" fmla="*/ 2147483647 w 888"/>
                <a:gd name="T75" fmla="*/ 2147483647 h 1188"/>
                <a:gd name="T76" fmla="*/ 2147483647 w 888"/>
                <a:gd name="T77" fmla="*/ 2147483647 h 1188"/>
                <a:gd name="T78" fmla="*/ 2147483647 w 888"/>
                <a:gd name="T79" fmla="*/ 2147483647 h 1188"/>
                <a:gd name="T80" fmla="*/ 2147483647 w 888"/>
                <a:gd name="T81" fmla="*/ 2147483647 h 1188"/>
                <a:gd name="T82" fmla="*/ 2147483647 w 888"/>
                <a:gd name="T83" fmla="*/ 2147483647 h 1188"/>
                <a:gd name="T84" fmla="*/ 2147483647 w 888"/>
                <a:gd name="T85" fmla="*/ 2147483647 h 1188"/>
                <a:gd name="T86" fmla="*/ 2147483647 w 888"/>
                <a:gd name="T87" fmla="*/ 2147483647 h 1188"/>
                <a:gd name="T88" fmla="*/ 2147483647 w 888"/>
                <a:gd name="T89" fmla="*/ 2147483647 h 1188"/>
                <a:gd name="T90" fmla="*/ 2147483647 w 888"/>
                <a:gd name="T91" fmla="*/ 2147483647 h 1188"/>
                <a:gd name="T92" fmla="*/ 2147483647 w 888"/>
                <a:gd name="T93" fmla="*/ 2147483647 h 1188"/>
                <a:gd name="T94" fmla="*/ 2147483647 w 888"/>
                <a:gd name="T95" fmla="*/ 2147483647 h 1188"/>
                <a:gd name="T96" fmla="*/ 2147483647 w 888"/>
                <a:gd name="T97" fmla="*/ 2147483647 h 1188"/>
                <a:gd name="T98" fmla="*/ 2147483647 w 888"/>
                <a:gd name="T99" fmla="*/ 2147483647 h 1188"/>
                <a:gd name="T100" fmla="*/ 2147483647 w 888"/>
                <a:gd name="T101" fmla="*/ 2147483647 h 1188"/>
                <a:gd name="T102" fmla="*/ 2147483647 w 888"/>
                <a:gd name="T103" fmla="*/ 2147483647 h 1188"/>
                <a:gd name="T104" fmla="*/ 2147483647 w 888"/>
                <a:gd name="T105" fmla="*/ 2147483647 h 1188"/>
                <a:gd name="T106" fmla="*/ 2147483647 w 888"/>
                <a:gd name="T107" fmla="*/ 2147483647 h 1188"/>
                <a:gd name="T108" fmla="*/ 2147483647 w 888"/>
                <a:gd name="T109" fmla="*/ 2147483647 h 1188"/>
                <a:gd name="T110" fmla="*/ 2147483647 w 888"/>
                <a:gd name="T111" fmla="*/ 2147483647 h 1188"/>
                <a:gd name="T112" fmla="*/ 2147483647 w 888"/>
                <a:gd name="T113" fmla="*/ 2147483647 h 1188"/>
                <a:gd name="T114" fmla="*/ 2147483647 w 888"/>
                <a:gd name="T115" fmla="*/ 2147483647 h 1188"/>
                <a:gd name="T116" fmla="*/ 2147483647 w 888"/>
                <a:gd name="T117" fmla="*/ 2147483647 h 1188"/>
                <a:gd name="T118" fmla="*/ 2147483647 w 888"/>
                <a:gd name="T119" fmla="*/ 2147483647 h 1188"/>
                <a:gd name="T120" fmla="*/ 2147483647 w 888"/>
                <a:gd name="T121" fmla="*/ 2147483647 h 1188"/>
                <a:gd name="T122" fmla="*/ 2147483647 w 888"/>
                <a:gd name="T123" fmla="*/ 2147483647 h 1188"/>
                <a:gd name="T124" fmla="*/ 2147483647 w 888"/>
                <a:gd name="T125" fmla="*/ 2147483647 h 11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88"/>
                <a:gd name="T190" fmla="*/ 0 h 1188"/>
                <a:gd name="T191" fmla="*/ 888 w 888"/>
                <a:gd name="T192" fmla="*/ 1188 h 118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88" h="1188">
                  <a:moveTo>
                    <a:pt x="50" y="0"/>
                  </a:moveTo>
                  <a:lnTo>
                    <a:pt x="551" y="298"/>
                  </a:lnTo>
                  <a:lnTo>
                    <a:pt x="873" y="355"/>
                  </a:lnTo>
                  <a:lnTo>
                    <a:pt x="873" y="357"/>
                  </a:lnTo>
                  <a:lnTo>
                    <a:pt x="869" y="359"/>
                  </a:lnTo>
                  <a:lnTo>
                    <a:pt x="869" y="363"/>
                  </a:lnTo>
                  <a:lnTo>
                    <a:pt x="867" y="363"/>
                  </a:lnTo>
                  <a:lnTo>
                    <a:pt x="867" y="373"/>
                  </a:lnTo>
                  <a:lnTo>
                    <a:pt x="877" y="373"/>
                  </a:lnTo>
                  <a:lnTo>
                    <a:pt x="877" y="380"/>
                  </a:lnTo>
                  <a:lnTo>
                    <a:pt x="877" y="471"/>
                  </a:lnTo>
                  <a:lnTo>
                    <a:pt x="879" y="476"/>
                  </a:lnTo>
                  <a:lnTo>
                    <a:pt x="883" y="478"/>
                  </a:lnTo>
                  <a:lnTo>
                    <a:pt x="883" y="496"/>
                  </a:lnTo>
                  <a:lnTo>
                    <a:pt x="884" y="497"/>
                  </a:lnTo>
                  <a:lnTo>
                    <a:pt x="886" y="499"/>
                  </a:lnTo>
                  <a:lnTo>
                    <a:pt x="888" y="557"/>
                  </a:lnTo>
                  <a:lnTo>
                    <a:pt x="886" y="561"/>
                  </a:lnTo>
                  <a:lnTo>
                    <a:pt x="886" y="563"/>
                  </a:lnTo>
                  <a:lnTo>
                    <a:pt x="886" y="574"/>
                  </a:lnTo>
                  <a:lnTo>
                    <a:pt x="886" y="582"/>
                  </a:lnTo>
                  <a:lnTo>
                    <a:pt x="884" y="582"/>
                  </a:lnTo>
                  <a:lnTo>
                    <a:pt x="884" y="584"/>
                  </a:lnTo>
                  <a:lnTo>
                    <a:pt x="884" y="586"/>
                  </a:lnTo>
                  <a:lnTo>
                    <a:pt x="883" y="586"/>
                  </a:lnTo>
                  <a:lnTo>
                    <a:pt x="883" y="590"/>
                  </a:lnTo>
                  <a:lnTo>
                    <a:pt x="881" y="593"/>
                  </a:lnTo>
                  <a:lnTo>
                    <a:pt x="879" y="597"/>
                  </a:lnTo>
                  <a:lnTo>
                    <a:pt x="877" y="601"/>
                  </a:lnTo>
                  <a:lnTo>
                    <a:pt x="875" y="605"/>
                  </a:lnTo>
                  <a:lnTo>
                    <a:pt x="869" y="618"/>
                  </a:lnTo>
                  <a:lnTo>
                    <a:pt x="867" y="634"/>
                  </a:lnTo>
                  <a:lnTo>
                    <a:pt x="865" y="641"/>
                  </a:lnTo>
                  <a:lnTo>
                    <a:pt x="865" y="649"/>
                  </a:lnTo>
                  <a:lnTo>
                    <a:pt x="861" y="651"/>
                  </a:lnTo>
                  <a:lnTo>
                    <a:pt x="860" y="655"/>
                  </a:lnTo>
                  <a:lnTo>
                    <a:pt x="858" y="661"/>
                  </a:lnTo>
                  <a:lnTo>
                    <a:pt x="858" y="666"/>
                  </a:lnTo>
                  <a:lnTo>
                    <a:pt x="858" y="680"/>
                  </a:lnTo>
                  <a:lnTo>
                    <a:pt x="858" y="688"/>
                  </a:lnTo>
                  <a:lnTo>
                    <a:pt x="848" y="684"/>
                  </a:lnTo>
                  <a:lnTo>
                    <a:pt x="848" y="709"/>
                  </a:lnTo>
                  <a:lnTo>
                    <a:pt x="846" y="734"/>
                  </a:lnTo>
                  <a:lnTo>
                    <a:pt x="844" y="770"/>
                  </a:lnTo>
                  <a:lnTo>
                    <a:pt x="844" y="795"/>
                  </a:lnTo>
                  <a:lnTo>
                    <a:pt x="835" y="818"/>
                  </a:lnTo>
                  <a:lnTo>
                    <a:pt x="837" y="845"/>
                  </a:lnTo>
                  <a:lnTo>
                    <a:pt x="838" y="872"/>
                  </a:lnTo>
                  <a:lnTo>
                    <a:pt x="827" y="879"/>
                  </a:lnTo>
                  <a:lnTo>
                    <a:pt x="785" y="866"/>
                  </a:lnTo>
                  <a:lnTo>
                    <a:pt x="771" y="866"/>
                  </a:lnTo>
                  <a:lnTo>
                    <a:pt x="762" y="914"/>
                  </a:lnTo>
                  <a:lnTo>
                    <a:pt x="777" y="935"/>
                  </a:lnTo>
                  <a:lnTo>
                    <a:pt x="777" y="949"/>
                  </a:lnTo>
                  <a:lnTo>
                    <a:pt x="792" y="968"/>
                  </a:lnTo>
                  <a:lnTo>
                    <a:pt x="792" y="987"/>
                  </a:lnTo>
                  <a:lnTo>
                    <a:pt x="794" y="989"/>
                  </a:lnTo>
                  <a:lnTo>
                    <a:pt x="800" y="989"/>
                  </a:lnTo>
                  <a:lnTo>
                    <a:pt x="798" y="989"/>
                  </a:lnTo>
                  <a:lnTo>
                    <a:pt x="798" y="991"/>
                  </a:lnTo>
                  <a:lnTo>
                    <a:pt x="800" y="993"/>
                  </a:lnTo>
                  <a:lnTo>
                    <a:pt x="802" y="995"/>
                  </a:lnTo>
                  <a:lnTo>
                    <a:pt x="808" y="995"/>
                  </a:lnTo>
                  <a:lnTo>
                    <a:pt x="808" y="1002"/>
                  </a:lnTo>
                  <a:lnTo>
                    <a:pt x="808" y="998"/>
                  </a:lnTo>
                  <a:lnTo>
                    <a:pt x="806" y="998"/>
                  </a:lnTo>
                  <a:lnTo>
                    <a:pt x="806" y="1000"/>
                  </a:lnTo>
                  <a:lnTo>
                    <a:pt x="804" y="1002"/>
                  </a:lnTo>
                  <a:lnTo>
                    <a:pt x="802" y="1046"/>
                  </a:lnTo>
                  <a:lnTo>
                    <a:pt x="802" y="1031"/>
                  </a:lnTo>
                  <a:lnTo>
                    <a:pt x="800" y="1037"/>
                  </a:lnTo>
                  <a:lnTo>
                    <a:pt x="798" y="1046"/>
                  </a:lnTo>
                  <a:lnTo>
                    <a:pt x="796" y="1048"/>
                  </a:lnTo>
                  <a:lnTo>
                    <a:pt x="794" y="1048"/>
                  </a:lnTo>
                  <a:lnTo>
                    <a:pt x="794" y="1060"/>
                  </a:lnTo>
                  <a:lnTo>
                    <a:pt x="796" y="1060"/>
                  </a:lnTo>
                  <a:lnTo>
                    <a:pt x="798" y="1062"/>
                  </a:lnTo>
                  <a:lnTo>
                    <a:pt x="796" y="1071"/>
                  </a:lnTo>
                  <a:lnTo>
                    <a:pt x="798" y="1081"/>
                  </a:lnTo>
                  <a:lnTo>
                    <a:pt x="800" y="1081"/>
                  </a:lnTo>
                  <a:lnTo>
                    <a:pt x="800" y="1083"/>
                  </a:lnTo>
                  <a:lnTo>
                    <a:pt x="802" y="1085"/>
                  </a:lnTo>
                  <a:lnTo>
                    <a:pt x="804" y="1085"/>
                  </a:lnTo>
                  <a:lnTo>
                    <a:pt x="804" y="1091"/>
                  </a:lnTo>
                  <a:lnTo>
                    <a:pt x="812" y="1089"/>
                  </a:lnTo>
                  <a:lnTo>
                    <a:pt x="819" y="1094"/>
                  </a:lnTo>
                  <a:lnTo>
                    <a:pt x="819" y="1098"/>
                  </a:lnTo>
                  <a:lnTo>
                    <a:pt x="813" y="1106"/>
                  </a:lnTo>
                  <a:lnTo>
                    <a:pt x="812" y="1112"/>
                  </a:lnTo>
                  <a:lnTo>
                    <a:pt x="810" y="1112"/>
                  </a:lnTo>
                  <a:lnTo>
                    <a:pt x="808" y="1116"/>
                  </a:lnTo>
                  <a:lnTo>
                    <a:pt x="810" y="1114"/>
                  </a:lnTo>
                  <a:lnTo>
                    <a:pt x="810" y="1116"/>
                  </a:lnTo>
                  <a:lnTo>
                    <a:pt x="808" y="1117"/>
                  </a:lnTo>
                  <a:lnTo>
                    <a:pt x="806" y="1119"/>
                  </a:lnTo>
                  <a:lnTo>
                    <a:pt x="804" y="1123"/>
                  </a:lnTo>
                  <a:lnTo>
                    <a:pt x="802" y="1127"/>
                  </a:lnTo>
                  <a:lnTo>
                    <a:pt x="798" y="1131"/>
                  </a:lnTo>
                  <a:lnTo>
                    <a:pt x="796" y="1133"/>
                  </a:lnTo>
                  <a:lnTo>
                    <a:pt x="794" y="1135"/>
                  </a:lnTo>
                  <a:lnTo>
                    <a:pt x="792" y="1135"/>
                  </a:lnTo>
                  <a:lnTo>
                    <a:pt x="790" y="1137"/>
                  </a:lnTo>
                  <a:lnTo>
                    <a:pt x="785" y="1137"/>
                  </a:lnTo>
                  <a:lnTo>
                    <a:pt x="783" y="1139"/>
                  </a:lnTo>
                  <a:lnTo>
                    <a:pt x="783" y="1144"/>
                  </a:lnTo>
                  <a:lnTo>
                    <a:pt x="779" y="1148"/>
                  </a:lnTo>
                  <a:lnTo>
                    <a:pt x="773" y="1148"/>
                  </a:lnTo>
                  <a:lnTo>
                    <a:pt x="773" y="1150"/>
                  </a:lnTo>
                  <a:lnTo>
                    <a:pt x="766" y="1152"/>
                  </a:lnTo>
                  <a:lnTo>
                    <a:pt x="766" y="1154"/>
                  </a:lnTo>
                  <a:lnTo>
                    <a:pt x="762" y="1156"/>
                  </a:lnTo>
                  <a:lnTo>
                    <a:pt x="758" y="1160"/>
                  </a:lnTo>
                  <a:lnTo>
                    <a:pt x="756" y="1164"/>
                  </a:lnTo>
                  <a:lnTo>
                    <a:pt x="756" y="1165"/>
                  </a:lnTo>
                  <a:lnTo>
                    <a:pt x="754" y="1169"/>
                  </a:lnTo>
                  <a:lnTo>
                    <a:pt x="748" y="1171"/>
                  </a:lnTo>
                  <a:lnTo>
                    <a:pt x="744" y="1171"/>
                  </a:lnTo>
                  <a:lnTo>
                    <a:pt x="742" y="1173"/>
                  </a:lnTo>
                  <a:lnTo>
                    <a:pt x="741" y="1175"/>
                  </a:lnTo>
                  <a:lnTo>
                    <a:pt x="739" y="1175"/>
                  </a:lnTo>
                  <a:lnTo>
                    <a:pt x="737" y="1177"/>
                  </a:lnTo>
                  <a:lnTo>
                    <a:pt x="735" y="1179"/>
                  </a:lnTo>
                  <a:lnTo>
                    <a:pt x="731" y="1177"/>
                  </a:lnTo>
                  <a:lnTo>
                    <a:pt x="731" y="1179"/>
                  </a:lnTo>
                  <a:lnTo>
                    <a:pt x="725" y="1179"/>
                  </a:lnTo>
                  <a:lnTo>
                    <a:pt x="725" y="1181"/>
                  </a:lnTo>
                  <a:lnTo>
                    <a:pt x="716" y="1183"/>
                  </a:lnTo>
                  <a:lnTo>
                    <a:pt x="706" y="1185"/>
                  </a:lnTo>
                  <a:lnTo>
                    <a:pt x="702" y="1188"/>
                  </a:lnTo>
                  <a:lnTo>
                    <a:pt x="695" y="1188"/>
                  </a:lnTo>
                  <a:lnTo>
                    <a:pt x="693" y="1188"/>
                  </a:lnTo>
                  <a:lnTo>
                    <a:pt x="677" y="1188"/>
                  </a:lnTo>
                  <a:lnTo>
                    <a:pt x="679" y="1187"/>
                  </a:lnTo>
                  <a:lnTo>
                    <a:pt x="679" y="1185"/>
                  </a:lnTo>
                  <a:lnTo>
                    <a:pt x="681" y="1183"/>
                  </a:lnTo>
                  <a:lnTo>
                    <a:pt x="683" y="1183"/>
                  </a:lnTo>
                  <a:lnTo>
                    <a:pt x="683" y="1173"/>
                  </a:lnTo>
                  <a:lnTo>
                    <a:pt x="683" y="1162"/>
                  </a:lnTo>
                  <a:lnTo>
                    <a:pt x="681" y="1162"/>
                  </a:lnTo>
                  <a:lnTo>
                    <a:pt x="681" y="1158"/>
                  </a:lnTo>
                  <a:lnTo>
                    <a:pt x="679" y="1158"/>
                  </a:lnTo>
                  <a:lnTo>
                    <a:pt x="679" y="1154"/>
                  </a:lnTo>
                  <a:lnTo>
                    <a:pt x="677" y="1154"/>
                  </a:lnTo>
                  <a:lnTo>
                    <a:pt x="677" y="1148"/>
                  </a:lnTo>
                  <a:lnTo>
                    <a:pt x="675" y="1148"/>
                  </a:lnTo>
                  <a:lnTo>
                    <a:pt x="675" y="1144"/>
                  </a:lnTo>
                  <a:lnTo>
                    <a:pt x="673" y="1142"/>
                  </a:lnTo>
                  <a:lnTo>
                    <a:pt x="671" y="1142"/>
                  </a:lnTo>
                  <a:lnTo>
                    <a:pt x="671" y="1140"/>
                  </a:lnTo>
                  <a:lnTo>
                    <a:pt x="670" y="1140"/>
                  </a:lnTo>
                  <a:lnTo>
                    <a:pt x="668" y="1139"/>
                  </a:lnTo>
                  <a:lnTo>
                    <a:pt x="668" y="1133"/>
                  </a:lnTo>
                  <a:lnTo>
                    <a:pt x="666" y="1131"/>
                  </a:lnTo>
                  <a:lnTo>
                    <a:pt x="662" y="1131"/>
                  </a:lnTo>
                  <a:lnTo>
                    <a:pt x="660" y="1129"/>
                  </a:lnTo>
                  <a:lnTo>
                    <a:pt x="660" y="1125"/>
                  </a:lnTo>
                  <a:lnTo>
                    <a:pt x="660" y="1121"/>
                  </a:lnTo>
                  <a:lnTo>
                    <a:pt x="650" y="1119"/>
                  </a:lnTo>
                  <a:lnTo>
                    <a:pt x="641" y="1119"/>
                  </a:lnTo>
                  <a:lnTo>
                    <a:pt x="641" y="1117"/>
                  </a:lnTo>
                  <a:lnTo>
                    <a:pt x="639" y="1116"/>
                  </a:lnTo>
                  <a:lnTo>
                    <a:pt x="635" y="1114"/>
                  </a:lnTo>
                  <a:lnTo>
                    <a:pt x="631" y="1114"/>
                  </a:lnTo>
                  <a:lnTo>
                    <a:pt x="622" y="1114"/>
                  </a:lnTo>
                  <a:lnTo>
                    <a:pt x="614" y="1116"/>
                  </a:lnTo>
                  <a:lnTo>
                    <a:pt x="612" y="1114"/>
                  </a:lnTo>
                  <a:lnTo>
                    <a:pt x="612" y="1106"/>
                  </a:lnTo>
                  <a:lnTo>
                    <a:pt x="610" y="1104"/>
                  </a:lnTo>
                  <a:lnTo>
                    <a:pt x="606" y="1104"/>
                  </a:lnTo>
                  <a:lnTo>
                    <a:pt x="606" y="1102"/>
                  </a:lnTo>
                  <a:lnTo>
                    <a:pt x="602" y="1102"/>
                  </a:lnTo>
                  <a:lnTo>
                    <a:pt x="602" y="1100"/>
                  </a:lnTo>
                  <a:lnTo>
                    <a:pt x="599" y="1100"/>
                  </a:lnTo>
                  <a:lnTo>
                    <a:pt x="597" y="1098"/>
                  </a:lnTo>
                  <a:lnTo>
                    <a:pt x="597" y="1096"/>
                  </a:lnTo>
                  <a:lnTo>
                    <a:pt x="597" y="1060"/>
                  </a:lnTo>
                  <a:lnTo>
                    <a:pt x="595" y="1071"/>
                  </a:lnTo>
                  <a:lnTo>
                    <a:pt x="595" y="1073"/>
                  </a:lnTo>
                  <a:lnTo>
                    <a:pt x="595" y="1068"/>
                  </a:lnTo>
                  <a:lnTo>
                    <a:pt x="593" y="1060"/>
                  </a:lnTo>
                  <a:lnTo>
                    <a:pt x="591" y="1058"/>
                  </a:lnTo>
                  <a:lnTo>
                    <a:pt x="589" y="1054"/>
                  </a:lnTo>
                  <a:lnTo>
                    <a:pt x="593" y="1056"/>
                  </a:lnTo>
                  <a:lnTo>
                    <a:pt x="597" y="1058"/>
                  </a:lnTo>
                  <a:lnTo>
                    <a:pt x="597" y="1046"/>
                  </a:lnTo>
                  <a:lnTo>
                    <a:pt x="597" y="1045"/>
                  </a:lnTo>
                  <a:lnTo>
                    <a:pt x="595" y="1043"/>
                  </a:lnTo>
                  <a:lnTo>
                    <a:pt x="589" y="1043"/>
                  </a:lnTo>
                  <a:lnTo>
                    <a:pt x="589" y="1041"/>
                  </a:lnTo>
                  <a:lnTo>
                    <a:pt x="585" y="1041"/>
                  </a:lnTo>
                  <a:lnTo>
                    <a:pt x="585" y="1039"/>
                  </a:lnTo>
                  <a:lnTo>
                    <a:pt x="583" y="1037"/>
                  </a:lnTo>
                  <a:lnTo>
                    <a:pt x="570" y="1037"/>
                  </a:lnTo>
                  <a:lnTo>
                    <a:pt x="570" y="1033"/>
                  </a:lnTo>
                  <a:lnTo>
                    <a:pt x="566" y="1029"/>
                  </a:lnTo>
                  <a:lnTo>
                    <a:pt x="560" y="1029"/>
                  </a:lnTo>
                  <a:lnTo>
                    <a:pt x="556" y="1029"/>
                  </a:lnTo>
                  <a:lnTo>
                    <a:pt x="564" y="1029"/>
                  </a:lnTo>
                  <a:lnTo>
                    <a:pt x="560" y="1027"/>
                  </a:lnTo>
                  <a:lnTo>
                    <a:pt x="556" y="1025"/>
                  </a:lnTo>
                  <a:lnTo>
                    <a:pt x="551" y="1023"/>
                  </a:lnTo>
                  <a:lnTo>
                    <a:pt x="545" y="1023"/>
                  </a:lnTo>
                  <a:lnTo>
                    <a:pt x="543" y="1020"/>
                  </a:lnTo>
                  <a:lnTo>
                    <a:pt x="541" y="1018"/>
                  </a:lnTo>
                  <a:lnTo>
                    <a:pt x="537" y="1016"/>
                  </a:lnTo>
                  <a:lnTo>
                    <a:pt x="531" y="1016"/>
                  </a:lnTo>
                  <a:lnTo>
                    <a:pt x="531" y="1012"/>
                  </a:lnTo>
                  <a:lnTo>
                    <a:pt x="529" y="1012"/>
                  </a:lnTo>
                  <a:lnTo>
                    <a:pt x="529" y="1010"/>
                  </a:lnTo>
                  <a:lnTo>
                    <a:pt x="529" y="1008"/>
                  </a:lnTo>
                  <a:lnTo>
                    <a:pt x="528" y="1008"/>
                  </a:lnTo>
                  <a:lnTo>
                    <a:pt x="528" y="1002"/>
                  </a:lnTo>
                  <a:lnTo>
                    <a:pt x="526" y="1000"/>
                  </a:lnTo>
                  <a:lnTo>
                    <a:pt x="524" y="998"/>
                  </a:lnTo>
                  <a:lnTo>
                    <a:pt x="520" y="997"/>
                  </a:lnTo>
                  <a:lnTo>
                    <a:pt x="518" y="995"/>
                  </a:lnTo>
                  <a:lnTo>
                    <a:pt x="522" y="991"/>
                  </a:lnTo>
                  <a:lnTo>
                    <a:pt x="524" y="989"/>
                  </a:lnTo>
                  <a:lnTo>
                    <a:pt x="524" y="979"/>
                  </a:lnTo>
                  <a:lnTo>
                    <a:pt x="522" y="977"/>
                  </a:lnTo>
                  <a:lnTo>
                    <a:pt x="510" y="977"/>
                  </a:lnTo>
                  <a:lnTo>
                    <a:pt x="508" y="975"/>
                  </a:lnTo>
                  <a:lnTo>
                    <a:pt x="508" y="970"/>
                  </a:lnTo>
                  <a:lnTo>
                    <a:pt x="510" y="970"/>
                  </a:lnTo>
                  <a:lnTo>
                    <a:pt x="512" y="958"/>
                  </a:lnTo>
                  <a:lnTo>
                    <a:pt x="510" y="949"/>
                  </a:lnTo>
                  <a:lnTo>
                    <a:pt x="510" y="947"/>
                  </a:lnTo>
                  <a:lnTo>
                    <a:pt x="508" y="947"/>
                  </a:lnTo>
                  <a:lnTo>
                    <a:pt x="508" y="943"/>
                  </a:lnTo>
                  <a:lnTo>
                    <a:pt x="508" y="937"/>
                  </a:lnTo>
                  <a:lnTo>
                    <a:pt x="508" y="931"/>
                  </a:lnTo>
                  <a:lnTo>
                    <a:pt x="510" y="929"/>
                  </a:lnTo>
                  <a:lnTo>
                    <a:pt x="510" y="924"/>
                  </a:lnTo>
                  <a:lnTo>
                    <a:pt x="512" y="924"/>
                  </a:lnTo>
                  <a:lnTo>
                    <a:pt x="512" y="912"/>
                  </a:lnTo>
                  <a:lnTo>
                    <a:pt x="516" y="910"/>
                  </a:lnTo>
                  <a:lnTo>
                    <a:pt x="516" y="906"/>
                  </a:lnTo>
                  <a:lnTo>
                    <a:pt x="518" y="904"/>
                  </a:lnTo>
                  <a:lnTo>
                    <a:pt x="522" y="904"/>
                  </a:lnTo>
                  <a:lnTo>
                    <a:pt x="522" y="902"/>
                  </a:lnTo>
                  <a:lnTo>
                    <a:pt x="526" y="902"/>
                  </a:lnTo>
                  <a:lnTo>
                    <a:pt x="528" y="901"/>
                  </a:lnTo>
                  <a:lnTo>
                    <a:pt x="528" y="893"/>
                  </a:lnTo>
                  <a:lnTo>
                    <a:pt x="524" y="893"/>
                  </a:lnTo>
                  <a:lnTo>
                    <a:pt x="524" y="891"/>
                  </a:lnTo>
                  <a:lnTo>
                    <a:pt x="520" y="891"/>
                  </a:lnTo>
                  <a:lnTo>
                    <a:pt x="520" y="889"/>
                  </a:lnTo>
                  <a:lnTo>
                    <a:pt x="512" y="889"/>
                  </a:lnTo>
                  <a:lnTo>
                    <a:pt x="512" y="887"/>
                  </a:lnTo>
                  <a:lnTo>
                    <a:pt x="512" y="889"/>
                  </a:lnTo>
                  <a:lnTo>
                    <a:pt x="508" y="887"/>
                  </a:lnTo>
                  <a:lnTo>
                    <a:pt x="508" y="885"/>
                  </a:lnTo>
                  <a:lnTo>
                    <a:pt x="505" y="885"/>
                  </a:lnTo>
                  <a:lnTo>
                    <a:pt x="505" y="883"/>
                  </a:lnTo>
                  <a:lnTo>
                    <a:pt x="505" y="885"/>
                  </a:lnTo>
                  <a:lnTo>
                    <a:pt x="501" y="883"/>
                  </a:lnTo>
                  <a:lnTo>
                    <a:pt x="501" y="881"/>
                  </a:lnTo>
                  <a:lnTo>
                    <a:pt x="491" y="881"/>
                  </a:lnTo>
                  <a:lnTo>
                    <a:pt x="480" y="881"/>
                  </a:lnTo>
                  <a:lnTo>
                    <a:pt x="478" y="881"/>
                  </a:lnTo>
                  <a:lnTo>
                    <a:pt x="476" y="885"/>
                  </a:lnTo>
                  <a:lnTo>
                    <a:pt x="476" y="883"/>
                  </a:lnTo>
                  <a:lnTo>
                    <a:pt x="478" y="881"/>
                  </a:lnTo>
                  <a:lnTo>
                    <a:pt x="468" y="881"/>
                  </a:lnTo>
                  <a:lnTo>
                    <a:pt x="468" y="876"/>
                  </a:lnTo>
                  <a:lnTo>
                    <a:pt x="468" y="878"/>
                  </a:lnTo>
                  <a:lnTo>
                    <a:pt x="466" y="878"/>
                  </a:lnTo>
                  <a:lnTo>
                    <a:pt x="464" y="876"/>
                  </a:lnTo>
                  <a:lnTo>
                    <a:pt x="462" y="874"/>
                  </a:lnTo>
                  <a:lnTo>
                    <a:pt x="462" y="870"/>
                  </a:lnTo>
                  <a:lnTo>
                    <a:pt x="449" y="870"/>
                  </a:lnTo>
                  <a:lnTo>
                    <a:pt x="447" y="868"/>
                  </a:lnTo>
                  <a:lnTo>
                    <a:pt x="443" y="864"/>
                  </a:lnTo>
                  <a:lnTo>
                    <a:pt x="437" y="862"/>
                  </a:lnTo>
                  <a:lnTo>
                    <a:pt x="435" y="858"/>
                  </a:lnTo>
                  <a:lnTo>
                    <a:pt x="434" y="853"/>
                  </a:lnTo>
                  <a:lnTo>
                    <a:pt x="432" y="851"/>
                  </a:lnTo>
                  <a:lnTo>
                    <a:pt x="430" y="849"/>
                  </a:lnTo>
                  <a:lnTo>
                    <a:pt x="428" y="849"/>
                  </a:lnTo>
                  <a:lnTo>
                    <a:pt x="428" y="847"/>
                  </a:lnTo>
                  <a:lnTo>
                    <a:pt x="426" y="845"/>
                  </a:lnTo>
                  <a:lnTo>
                    <a:pt x="424" y="845"/>
                  </a:lnTo>
                  <a:lnTo>
                    <a:pt x="422" y="843"/>
                  </a:lnTo>
                  <a:lnTo>
                    <a:pt x="422" y="839"/>
                  </a:lnTo>
                  <a:lnTo>
                    <a:pt x="420" y="839"/>
                  </a:lnTo>
                  <a:lnTo>
                    <a:pt x="418" y="830"/>
                  </a:lnTo>
                  <a:lnTo>
                    <a:pt x="420" y="818"/>
                  </a:lnTo>
                  <a:lnTo>
                    <a:pt x="418" y="828"/>
                  </a:lnTo>
                  <a:lnTo>
                    <a:pt x="418" y="822"/>
                  </a:lnTo>
                  <a:lnTo>
                    <a:pt x="416" y="818"/>
                  </a:lnTo>
                  <a:lnTo>
                    <a:pt x="416" y="814"/>
                  </a:lnTo>
                  <a:lnTo>
                    <a:pt x="414" y="814"/>
                  </a:lnTo>
                  <a:lnTo>
                    <a:pt x="414" y="812"/>
                  </a:lnTo>
                  <a:lnTo>
                    <a:pt x="412" y="810"/>
                  </a:lnTo>
                  <a:lnTo>
                    <a:pt x="409" y="810"/>
                  </a:lnTo>
                  <a:lnTo>
                    <a:pt x="407" y="808"/>
                  </a:lnTo>
                  <a:lnTo>
                    <a:pt x="407" y="803"/>
                  </a:lnTo>
                  <a:lnTo>
                    <a:pt x="405" y="799"/>
                  </a:lnTo>
                  <a:lnTo>
                    <a:pt x="407" y="795"/>
                  </a:lnTo>
                  <a:lnTo>
                    <a:pt x="410" y="795"/>
                  </a:lnTo>
                  <a:lnTo>
                    <a:pt x="412" y="793"/>
                  </a:lnTo>
                  <a:lnTo>
                    <a:pt x="414" y="789"/>
                  </a:lnTo>
                  <a:lnTo>
                    <a:pt x="412" y="791"/>
                  </a:lnTo>
                  <a:lnTo>
                    <a:pt x="412" y="793"/>
                  </a:lnTo>
                  <a:lnTo>
                    <a:pt x="412" y="791"/>
                  </a:lnTo>
                  <a:lnTo>
                    <a:pt x="410" y="789"/>
                  </a:lnTo>
                  <a:lnTo>
                    <a:pt x="409" y="787"/>
                  </a:lnTo>
                  <a:lnTo>
                    <a:pt x="409" y="785"/>
                  </a:lnTo>
                  <a:lnTo>
                    <a:pt x="407" y="783"/>
                  </a:lnTo>
                  <a:lnTo>
                    <a:pt x="401" y="783"/>
                  </a:lnTo>
                  <a:lnTo>
                    <a:pt x="397" y="782"/>
                  </a:lnTo>
                  <a:lnTo>
                    <a:pt x="393" y="782"/>
                  </a:lnTo>
                  <a:lnTo>
                    <a:pt x="393" y="780"/>
                  </a:lnTo>
                  <a:lnTo>
                    <a:pt x="389" y="780"/>
                  </a:lnTo>
                  <a:lnTo>
                    <a:pt x="387" y="778"/>
                  </a:lnTo>
                  <a:lnTo>
                    <a:pt x="387" y="776"/>
                  </a:lnTo>
                  <a:lnTo>
                    <a:pt x="386" y="774"/>
                  </a:lnTo>
                  <a:lnTo>
                    <a:pt x="382" y="774"/>
                  </a:lnTo>
                  <a:lnTo>
                    <a:pt x="380" y="770"/>
                  </a:lnTo>
                  <a:lnTo>
                    <a:pt x="376" y="770"/>
                  </a:lnTo>
                  <a:lnTo>
                    <a:pt x="376" y="768"/>
                  </a:lnTo>
                  <a:lnTo>
                    <a:pt x="372" y="768"/>
                  </a:lnTo>
                  <a:lnTo>
                    <a:pt x="372" y="762"/>
                  </a:lnTo>
                  <a:lnTo>
                    <a:pt x="374" y="762"/>
                  </a:lnTo>
                  <a:lnTo>
                    <a:pt x="374" y="759"/>
                  </a:lnTo>
                  <a:lnTo>
                    <a:pt x="372" y="759"/>
                  </a:lnTo>
                  <a:lnTo>
                    <a:pt x="370" y="751"/>
                  </a:lnTo>
                  <a:lnTo>
                    <a:pt x="370" y="743"/>
                  </a:lnTo>
                  <a:lnTo>
                    <a:pt x="368" y="741"/>
                  </a:lnTo>
                  <a:lnTo>
                    <a:pt x="366" y="739"/>
                  </a:lnTo>
                  <a:lnTo>
                    <a:pt x="362" y="739"/>
                  </a:lnTo>
                  <a:lnTo>
                    <a:pt x="361" y="734"/>
                  </a:lnTo>
                  <a:lnTo>
                    <a:pt x="361" y="728"/>
                  </a:lnTo>
                  <a:lnTo>
                    <a:pt x="359" y="728"/>
                  </a:lnTo>
                  <a:lnTo>
                    <a:pt x="359" y="724"/>
                  </a:lnTo>
                  <a:lnTo>
                    <a:pt x="359" y="726"/>
                  </a:lnTo>
                  <a:lnTo>
                    <a:pt x="355" y="724"/>
                  </a:lnTo>
                  <a:lnTo>
                    <a:pt x="357" y="726"/>
                  </a:lnTo>
                  <a:lnTo>
                    <a:pt x="357" y="724"/>
                  </a:lnTo>
                  <a:lnTo>
                    <a:pt x="355" y="720"/>
                  </a:lnTo>
                  <a:lnTo>
                    <a:pt x="357" y="724"/>
                  </a:lnTo>
                  <a:lnTo>
                    <a:pt x="355" y="724"/>
                  </a:lnTo>
                  <a:lnTo>
                    <a:pt x="351" y="720"/>
                  </a:lnTo>
                  <a:lnTo>
                    <a:pt x="349" y="718"/>
                  </a:lnTo>
                  <a:lnTo>
                    <a:pt x="347" y="714"/>
                  </a:lnTo>
                  <a:lnTo>
                    <a:pt x="349" y="716"/>
                  </a:lnTo>
                  <a:lnTo>
                    <a:pt x="347" y="718"/>
                  </a:lnTo>
                  <a:lnTo>
                    <a:pt x="347" y="716"/>
                  </a:lnTo>
                  <a:lnTo>
                    <a:pt x="343" y="714"/>
                  </a:lnTo>
                  <a:lnTo>
                    <a:pt x="347" y="716"/>
                  </a:lnTo>
                  <a:lnTo>
                    <a:pt x="347" y="718"/>
                  </a:lnTo>
                  <a:lnTo>
                    <a:pt x="347" y="716"/>
                  </a:lnTo>
                  <a:lnTo>
                    <a:pt x="343" y="712"/>
                  </a:lnTo>
                  <a:lnTo>
                    <a:pt x="345" y="711"/>
                  </a:lnTo>
                  <a:lnTo>
                    <a:pt x="349" y="711"/>
                  </a:lnTo>
                  <a:lnTo>
                    <a:pt x="349" y="699"/>
                  </a:lnTo>
                  <a:lnTo>
                    <a:pt x="347" y="697"/>
                  </a:lnTo>
                  <a:lnTo>
                    <a:pt x="345" y="697"/>
                  </a:lnTo>
                  <a:lnTo>
                    <a:pt x="345" y="695"/>
                  </a:lnTo>
                  <a:lnTo>
                    <a:pt x="343" y="695"/>
                  </a:lnTo>
                  <a:lnTo>
                    <a:pt x="343" y="693"/>
                  </a:lnTo>
                  <a:lnTo>
                    <a:pt x="343" y="691"/>
                  </a:lnTo>
                  <a:lnTo>
                    <a:pt x="341" y="689"/>
                  </a:lnTo>
                  <a:lnTo>
                    <a:pt x="338" y="688"/>
                  </a:lnTo>
                  <a:lnTo>
                    <a:pt x="338" y="686"/>
                  </a:lnTo>
                  <a:lnTo>
                    <a:pt x="336" y="686"/>
                  </a:lnTo>
                  <a:lnTo>
                    <a:pt x="332" y="680"/>
                  </a:lnTo>
                  <a:lnTo>
                    <a:pt x="332" y="674"/>
                  </a:lnTo>
                  <a:lnTo>
                    <a:pt x="330" y="672"/>
                  </a:lnTo>
                  <a:lnTo>
                    <a:pt x="324" y="672"/>
                  </a:lnTo>
                  <a:lnTo>
                    <a:pt x="324" y="657"/>
                  </a:lnTo>
                  <a:lnTo>
                    <a:pt x="322" y="657"/>
                  </a:lnTo>
                  <a:lnTo>
                    <a:pt x="320" y="647"/>
                  </a:lnTo>
                  <a:lnTo>
                    <a:pt x="322" y="636"/>
                  </a:lnTo>
                  <a:lnTo>
                    <a:pt x="320" y="634"/>
                  </a:lnTo>
                  <a:lnTo>
                    <a:pt x="318" y="634"/>
                  </a:lnTo>
                  <a:lnTo>
                    <a:pt x="318" y="632"/>
                  </a:lnTo>
                  <a:lnTo>
                    <a:pt x="316" y="632"/>
                  </a:lnTo>
                  <a:lnTo>
                    <a:pt x="315" y="630"/>
                  </a:lnTo>
                  <a:lnTo>
                    <a:pt x="316" y="624"/>
                  </a:lnTo>
                  <a:lnTo>
                    <a:pt x="318" y="620"/>
                  </a:lnTo>
                  <a:lnTo>
                    <a:pt x="320" y="618"/>
                  </a:lnTo>
                  <a:lnTo>
                    <a:pt x="322" y="616"/>
                  </a:lnTo>
                  <a:lnTo>
                    <a:pt x="322" y="613"/>
                  </a:lnTo>
                  <a:lnTo>
                    <a:pt x="324" y="607"/>
                  </a:lnTo>
                  <a:lnTo>
                    <a:pt x="315" y="605"/>
                  </a:lnTo>
                  <a:lnTo>
                    <a:pt x="309" y="607"/>
                  </a:lnTo>
                  <a:lnTo>
                    <a:pt x="297" y="607"/>
                  </a:lnTo>
                  <a:lnTo>
                    <a:pt x="297" y="601"/>
                  </a:lnTo>
                  <a:lnTo>
                    <a:pt x="295" y="601"/>
                  </a:lnTo>
                  <a:lnTo>
                    <a:pt x="293" y="599"/>
                  </a:lnTo>
                  <a:lnTo>
                    <a:pt x="293" y="593"/>
                  </a:lnTo>
                  <a:lnTo>
                    <a:pt x="295" y="588"/>
                  </a:lnTo>
                  <a:lnTo>
                    <a:pt x="297" y="586"/>
                  </a:lnTo>
                  <a:lnTo>
                    <a:pt x="299" y="586"/>
                  </a:lnTo>
                  <a:lnTo>
                    <a:pt x="299" y="584"/>
                  </a:lnTo>
                  <a:lnTo>
                    <a:pt x="301" y="584"/>
                  </a:lnTo>
                  <a:lnTo>
                    <a:pt x="303" y="582"/>
                  </a:lnTo>
                  <a:lnTo>
                    <a:pt x="303" y="569"/>
                  </a:lnTo>
                  <a:lnTo>
                    <a:pt x="301" y="567"/>
                  </a:lnTo>
                  <a:lnTo>
                    <a:pt x="301" y="569"/>
                  </a:lnTo>
                  <a:lnTo>
                    <a:pt x="297" y="567"/>
                  </a:lnTo>
                  <a:lnTo>
                    <a:pt x="297" y="561"/>
                  </a:lnTo>
                  <a:lnTo>
                    <a:pt x="295" y="561"/>
                  </a:lnTo>
                  <a:lnTo>
                    <a:pt x="293" y="559"/>
                  </a:lnTo>
                  <a:lnTo>
                    <a:pt x="295" y="559"/>
                  </a:lnTo>
                  <a:lnTo>
                    <a:pt x="293" y="555"/>
                  </a:lnTo>
                  <a:lnTo>
                    <a:pt x="291" y="553"/>
                  </a:lnTo>
                  <a:lnTo>
                    <a:pt x="290" y="549"/>
                  </a:lnTo>
                  <a:lnTo>
                    <a:pt x="288" y="549"/>
                  </a:lnTo>
                  <a:lnTo>
                    <a:pt x="290" y="549"/>
                  </a:lnTo>
                  <a:lnTo>
                    <a:pt x="288" y="547"/>
                  </a:lnTo>
                  <a:lnTo>
                    <a:pt x="286" y="547"/>
                  </a:lnTo>
                  <a:lnTo>
                    <a:pt x="286" y="544"/>
                  </a:lnTo>
                  <a:lnTo>
                    <a:pt x="282" y="542"/>
                  </a:lnTo>
                  <a:lnTo>
                    <a:pt x="282" y="538"/>
                  </a:lnTo>
                  <a:lnTo>
                    <a:pt x="280" y="538"/>
                  </a:lnTo>
                  <a:lnTo>
                    <a:pt x="280" y="524"/>
                  </a:lnTo>
                  <a:lnTo>
                    <a:pt x="280" y="511"/>
                  </a:lnTo>
                  <a:lnTo>
                    <a:pt x="280" y="507"/>
                  </a:lnTo>
                  <a:lnTo>
                    <a:pt x="276" y="505"/>
                  </a:lnTo>
                  <a:lnTo>
                    <a:pt x="276" y="499"/>
                  </a:lnTo>
                  <a:lnTo>
                    <a:pt x="274" y="497"/>
                  </a:lnTo>
                  <a:lnTo>
                    <a:pt x="268" y="497"/>
                  </a:lnTo>
                  <a:lnTo>
                    <a:pt x="265" y="496"/>
                  </a:lnTo>
                  <a:lnTo>
                    <a:pt x="265" y="488"/>
                  </a:lnTo>
                  <a:lnTo>
                    <a:pt x="265" y="476"/>
                  </a:lnTo>
                  <a:lnTo>
                    <a:pt x="265" y="465"/>
                  </a:lnTo>
                  <a:lnTo>
                    <a:pt x="268" y="459"/>
                  </a:lnTo>
                  <a:lnTo>
                    <a:pt x="270" y="457"/>
                  </a:lnTo>
                  <a:lnTo>
                    <a:pt x="270" y="455"/>
                  </a:lnTo>
                  <a:lnTo>
                    <a:pt x="274" y="453"/>
                  </a:lnTo>
                  <a:lnTo>
                    <a:pt x="274" y="442"/>
                  </a:lnTo>
                  <a:lnTo>
                    <a:pt x="272" y="440"/>
                  </a:lnTo>
                  <a:lnTo>
                    <a:pt x="272" y="442"/>
                  </a:lnTo>
                  <a:lnTo>
                    <a:pt x="268" y="440"/>
                  </a:lnTo>
                  <a:lnTo>
                    <a:pt x="267" y="436"/>
                  </a:lnTo>
                  <a:lnTo>
                    <a:pt x="263" y="428"/>
                  </a:lnTo>
                  <a:lnTo>
                    <a:pt x="261" y="421"/>
                  </a:lnTo>
                  <a:lnTo>
                    <a:pt x="261" y="413"/>
                  </a:lnTo>
                  <a:lnTo>
                    <a:pt x="263" y="413"/>
                  </a:lnTo>
                  <a:lnTo>
                    <a:pt x="263" y="400"/>
                  </a:lnTo>
                  <a:lnTo>
                    <a:pt x="261" y="400"/>
                  </a:lnTo>
                  <a:lnTo>
                    <a:pt x="261" y="396"/>
                  </a:lnTo>
                  <a:lnTo>
                    <a:pt x="259" y="396"/>
                  </a:lnTo>
                  <a:lnTo>
                    <a:pt x="257" y="394"/>
                  </a:lnTo>
                  <a:lnTo>
                    <a:pt x="257" y="390"/>
                  </a:lnTo>
                  <a:lnTo>
                    <a:pt x="253" y="386"/>
                  </a:lnTo>
                  <a:lnTo>
                    <a:pt x="251" y="386"/>
                  </a:lnTo>
                  <a:lnTo>
                    <a:pt x="249" y="380"/>
                  </a:lnTo>
                  <a:lnTo>
                    <a:pt x="247" y="378"/>
                  </a:lnTo>
                  <a:lnTo>
                    <a:pt x="245" y="375"/>
                  </a:lnTo>
                  <a:lnTo>
                    <a:pt x="245" y="371"/>
                  </a:lnTo>
                  <a:lnTo>
                    <a:pt x="244" y="371"/>
                  </a:lnTo>
                  <a:lnTo>
                    <a:pt x="240" y="367"/>
                  </a:lnTo>
                  <a:lnTo>
                    <a:pt x="240" y="359"/>
                  </a:lnTo>
                  <a:lnTo>
                    <a:pt x="238" y="359"/>
                  </a:lnTo>
                  <a:lnTo>
                    <a:pt x="236" y="359"/>
                  </a:lnTo>
                  <a:lnTo>
                    <a:pt x="238" y="354"/>
                  </a:lnTo>
                  <a:lnTo>
                    <a:pt x="242" y="352"/>
                  </a:lnTo>
                  <a:lnTo>
                    <a:pt x="242" y="334"/>
                  </a:lnTo>
                  <a:lnTo>
                    <a:pt x="240" y="334"/>
                  </a:lnTo>
                  <a:lnTo>
                    <a:pt x="240" y="323"/>
                  </a:lnTo>
                  <a:lnTo>
                    <a:pt x="242" y="323"/>
                  </a:lnTo>
                  <a:lnTo>
                    <a:pt x="242" y="319"/>
                  </a:lnTo>
                  <a:lnTo>
                    <a:pt x="245" y="319"/>
                  </a:lnTo>
                  <a:lnTo>
                    <a:pt x="245" y="309"/>
                  </a:lnTo>
                  <a:lnTo>
                    <a:pt x="247" y="307"/>
                  </a:lnTo>
                  <a:lnTo>
                    <a:pt x="247" y="306"/>
                  </a:lnTo>
                  <a:lnTo>
                    <a:pt x="249" y="306"/>
                  </a:lnTo>
                  <a:lnTo>
                    <a:pt x="249" y="304"/>
                  </a:lnTo>
                  <a:lnTo>
                    <a:pt x="251" y="304"/>
                  </a:lnTo>
                  <a:lnTo>
                    <a:pt x="253" y="302"/>
                  </a:lnTo>
                  <a:lnTo>
                    <a:pt x="257" y="281"/>
                  </a:lnTo>
                  <a:lnTo>
                    <a:pt x="259" y="281"/>
                  </a:lnTo>
                  <a:lnTo>
                    <a:pt x="259" y="265"/>
                  </a:lnTo>
                  <a:lnTo>
                    <a:pt x="257" y="263"/>
                  </a:lnTo>
                  <a:lnTo>
                    <a:pt x="253" y="263"/>
                  </a:lnTo>
                  <a:lnTo>
                    <a:pt x="253" y="267"/>
                  </a:lnTo>
                  <a:lnTo>
                    <a:pt x="249" y="267"/>
                  </a:lnTo>
                  <a:lnTo>
                    <a:pt x="249" y="265"/>
                  </a:lnTo>
                  <a:lnTo>
                    <a:pt x="247" y="265"/>
                  </a:lnTo>
                  <a:lnTo>
                    <a:pt x="245" y="263"/>
                  </a:lnTo>
                  <a:lnTo>
                    <a:pt x="244" y="261"/>
                  </a:lnTo>
                  <a:lnTo>
                    <a:pt x="240" y="261"/>
                  </a:lnTo>
                  <a:lnTo>
                    <a:pt x="238" y="259"/>
                  </a:lnTo>
                  <a:lnTo>
                    <a:pt x="238" y="258"/>
                  </a:lnTo>
                  <a:lnTo>
                    <a:pt x="236" y="256"/>
                  </a:lnTo>
                  <a:lnTo>
                    <a:pt x="232" y="256"/>
                  </a:lnTo>
                  <a:lnTo>
                    <a:pt x="232" y="254"/>
                  </a:lnTo>
                  <a:lnTo>
                    <a:pt x="228" y="254"/>
                  </a:lnTo>
                  <a:lnTo>
                    <a:pt x="228" y="252"/>
                  </a:lnTo>
                  <a:lnTo>
                    <a:pt x="224" y="252"/>
                  </a:lnTo>
                  <a:lnTo>
                    <a:pt x="224" y="250"/>
                  </a:lnTo>
                  <a:lnTo>
                    <a:pt x="217" y="248"/>
                  </a:lnTo>
                  <a:lnTo>
                    <a:pt x="207" y="246"/>
                  </a:lnTo>
                  <a:lnTo>
                    <a:pt x="207" y="244"/>
                  </a:lnTo>
                  <a:lnTo>
                    <a:pt x="201" y="244"/>
                  </a:lnTo>
                  <a:lnTo>
                    <a:pt x="201" y="242"/>
                  </a:lnTo>
                  <a:lnTo>
                    <a:pt x="197" y="242"/>
                  </a:lnTo>
                  <a:lnTo>
                    <a:pt x="194" y="238"/>
                  </a:lnTo>
                  <a:lnTo>
                    <a:pt x="197" y="242"/>
                  </a:lnTo>
                  <a:lnTo>
                    <a:pt x="196" y="242"/>
                  </a:lnTo>
                  <a:lnTo>
                    <a:pt x="194" y="242"/>
                  </a:lnTo>
                  <a:lnTo>
                    <a:pt x="190" y="238"/>
                  </a:lnTo>
                  <a:lnTo>
                    <a:pt x="190" y="236"/>
                  </a:lnTo>
                  <a:lnTo>
                    <a:pt x="188" y="235"/>
                  </a:lnTo>
                  <a:lnTo>
                    <a:pt x="190" y="236"/>
                  </a:lnTo>
                  <a:lnTo>
                    <a:pt x="184" y="235"/>
                  </a:lnTo>
                  <a:lnTo>
                    <a:pt x="182" y="231"/>
                  </a:lnTo>
                  <a:lnTo>
                    <a:pt x="186" y="231"/>
                  </a:lnTo>
                  <a:lnTo>
                    <a:pt x="186" y="229"/>
                  </a:lnTo>
                  <a:lnTo>
                    <a:pt x="184" y="227"/>
                  </a:lnTo>
                  <a:lnTo>
                    <a:pt x="182" y="225"/>
                  </a:lnTo>
                  <a:lnTo>
                    <a:pt x="180" y="223"/>
                  </a:lnTo>
                  <a:lnTo>
                    <a:pt x="180" y="219"/>
                  </a:lnTo>
                  <a:lnTo>
                    <a:pt x="180" y="223"/>
                  </a:lnTo>
                  <a:lnTo>
                    <a:pt x="182" y="223"/>
                  </a:lnTo>
                  <a:lnTo>
                    <a:pt x="182" y="221"/>
                  </a:lnTo>
                  <a:lnTo>
                    <a:pt x="184" y="219"/>
                  </a:lnTo>
                  <a:lnTo>
                    <a:pt x="184" y="202"/>
                  </a:lnTo>
                  <a:lnTo>
                    <a:pt x="182" y="196"/>
                  </a:lnTo>
                  <a:lnTo>
                    <a:pt x="180" y="196"/>
                  </a:lnTo>
                  <a:lnTo>
                    <a:pt x="178" y="192"/>
                  </a:lnTo>
                  <a:lnTo>
                    <a:pt x="174" y="192"/>
                  </a:lnTo>
                  <a:lnTo>
                    <a:pt x="174" y="190"/>
                  </a:lnTo>
                  <a:lnTo>
                    <a:pt x="167" y="187"/>
                  </a:lnTo>
                  <a:lnTo>
                    <a:pt x="167" y="185"/>
                  </a:lnTo>
                  <a:lnTo>
                    <a:pt x="161" y="181"/>
                  </a:lnTo>
                  <a:lnTo>
                    <a:pt x="157" y="179"/>
                  </a:lnTo>
                  <a:lnTo>
                    <a:pt x="153" y="179"/>
                  </a:lnTo>
                  <a:lnTo>
                    <a:pt x="153" y="177"/>
                  </a:lnTo>
                  <a:lnTo>
                    <a:pt x="149" y="177"/>
                  </a:lnTo>
                  <a:lnTo>
                    <a:pt x="148" y="175"/>
                  </a:lnTo>
                  <a:lnTo>
                    <a:pt x="148" y="173"/>
                  </a:lnTo>
                  <a:lnTo>
                    <a:pt x="144" y="171"/>
                  </a:lnTo>
                  <a:lnTo>
                    <a:pt x="144" y="181"/>
                  </a:lnTo>
                  <a:lnTo>
                    <a:pt x="136" y="181"/>
                  </a:lnTo>
                  <a:lnTo>
                    <a:pt x="138" y="183"/>
                  </a:lnTo>
                  <a:lnTo>
                    <a:pt x="138" y="187"/>
                  </a:lnTo>
                  <a:lnTo>
                    <a:pt x="136" y="188"/>
                  </a:lnTo>
                  <a:lnTo>
                    <a:pt x="132" y="188"/>
                  </a:lnTo>
                  <a:lnTo>
                    <a:pt x="128" y="190"/>
                  </a:lnTo>
                  <a:lnTo>
                    <a:pt x="125" y="190"/>
                  </a:lnTo>
                  <a:lnTo>
                    <a:pt x="123" y="192"/>
                  </a:lnTo>
                  <a:lnTo>
                    <a:pt x="119" y="192"/>
                  </a:lnTo>
                  <a:lnTo>
                    <a:pt x="119" y="190"/>
                  </a:lnTo>
                  <a:lnTo>
                    <a:pt x="115" y="190"/>
                  </a:lnTo>
                  <a:lnTo>
                    <a:pt x="115" y="188"/>
                  </a:lnTo>
                  <a:lnTo>
                    <a:pt x="111" y="188"/>
                  </a:lnTo>
                  <a:lnTo>
                    <a:pt x="111" y="187"/>
                  </a:lnTo>
                  <a:lnTo>
                    <a:pt x="103" y="187"/>
                  </a:lnTo>
                  <a:lnTo>
                    <a:pt x="103" y="185"/>
                  </a:lnTo>
                  <a:lnTo>
                    <a:pt x="102" y="183"/>
                  </a:lnTo>
                  <a:lnTo>
                    <a:pt x="102" y="185"/>
                  </a:lnTo>
                  <a:lnTo>
                    <a:pt x="98" y="183"/>
                  </a:lnTo>
                  <a:lnTo>
                    <a:pt x="98" y="181"/>
                  </a:lnTo>
                  <a:lnTo>
                    <a:pt x="98" y="179"/>
                  </a:lnTo>
                  <a:lnTo>
                    <a:pt x="96" y="177"/>
                  </a:lnTo>
                  <a:lnTo>
                    <a:pt x="96" y="179"/>
                  </a:lnTo>
                  <a:lnTo>
                    <a:pt x="92" y="177"/>
                  </a:lnTo>
                  <a:lnTo>
                    <a:pt x="90" y="175"/>
                  </a:lnTo>
                  <a:lnTo>
                    <a:pt x="88" y="173"/>
                  </a:lnTo>
                  <a:lnTo>
                    <a:pt x="88" y="171"/>
                  </a:lnTo>
                  <a:lnTo>
                    <a:pt x="86" y="171"/>
                  </a:lnTo>
                  <a:lnTo>
                    <a:pt x="86" y="167"/>
                  </a:lnTo>
                  <a:lnTo>
                    <a:pt x="86" y="164"/>
                  </a:lnTo>
                  <a:lnTo>
                    <a:pt x="86" y="160"/>
                  </a:lnTo>
                  <a:lnTo>
                    <a:pt x="80" y="160"/>
                  </a:lnTo>
                  <a:lnTo>
                    <a:pt x="78" y="158"/>
                  </a:lnTo>
                  <a:lnTo>
                    <a:pt x="78" y="156"/>
                  </a:lnTo>
                  <a:lnTo>
                    <a:pt x="77" y="156"/>
                  </a:lnTo>
                  <a:lnTo>
                    <a:pt x="77" y="154"/>
                  </a:lnTo>
                  <a:lnTo>
                    <a:pt x="75" y="152"/>
                  </a:lnTo>
                  <a:lnTo>
                    <a:pt x="71" y="152"/>
                  </a:lnTo>
                  <a:lnTo>
                    <a:pt x="71" y="150"/>
                  </a:lnTo>
                  <a:lnTo>
                    <a:pt x="71" y="148"/>
                  </a:lnTo>
                  <a:lnTo>
                    <a:pt x="71" y="150"/>
                  </a:lnTo>
                  <a:lnTo>
                    <a:pt x="67" y="148"/>
                  </a:lnTo>
                  <a:lnTo>
                    <a:pt x="65" y="146"/>
                  </a:lnTo>
                  <a:lnTo>
                    <a:pt x="65" y="144"/>
                  </a:lnTo>
                  <a:lnTo>
                    <a:pt x="63" y="144"/>
                  </a:lnTo>
                  <a:lnTo>
                    <a:pt x="61" y="142"/>
                  </a:lnTo>
                  <a:lnTo>
                    <a:pt x="61" y="135"/>
                  </a:lnTo>
                  <a:lnTo>
                    <a:pt x="59" y="133"/>
                  </a:lnTo>
                  <a:lnTo>
                    <a:pt x="57" y="131"/>
                  </a:lnTo>
                  <a:lnTo>
                    <a:pt x="54" y="131"/>
                  </a:lnTo>
                  <a:lnTo>
                    <a:pt x="54" y="129"/>
                  </a:lnTo>
                  <a:lnTo>
                    <a:pt x="46" y="127"/>
                  </a:lnTo>
                  <a:lnTo>
                    <a:pt x="40" y="127"/>
                  </a:lnTo>
                  <a:lnTo>
                    <a:pt x="40" y="125"/>
                  </a:lnTo>
                  <a:lnTo>
                    <a:pt x="36" y="125"/>
                  </a:lnTo>
                  <a:lnTo>
                    <a:pt x="34" y="121"/>
                  </a:lnTo>
                  <a:lnTo>
                    <a:pt x="32" y="119"/>
                  </a:lnTo>
                  <a:lnTo>
                    <a:pt x="34" y="121"/>
                  </a:lnTo>
                  <a:lnTo>
                    <a:pt x="34" y="119"/>
                  </a:lnTo>
                  <a:lnTo>
                    <a:pt x="34" y="117"/>
                  </a:lnTo>
                  <a:lnTo>
                    <a:pt x="32" y="116"/>
                  </a:lnTo>
                  <a:lnTo>
                    <a:pt x="30" y="114"/>
                  </a:lnTo>
                  <a:lnTo>
                    <a:pt x="29" y="114"/>
                  </a:lnTo>
                  <a:lnTo>
                    <a:pt x="29" y="112"/>
                  </a:lnTo>
                  <a:lnTo>
                    <a:pt x="27" y="110"/>
                  </a:lnTo>
                  <a:lnTo>
                    <a:pt x="21" y="110"/>
                  </a:lnTo>
                  <a:lnTo>
                    <a:pt x="17" y="108"/>
                  </a:lnTo>
                  <a:lnTo>
                    <a:pt x="15" y="108"/>
                  </a:lnTo>
                  <a:lnTo>
                    <a:pt x="15" y="106"/>
                  </a:lnTo>
                  <a:lnTo>
                    <a:pt x="13" y="102"/>
                  </a:lnTo>
                  <a:lnTo>
                    <a:pt x="11" y="102"/>
                  </a:lnTo>
                  <a:lnTo>
                    <a:pt x="9" y="100"/>
                  </a:lnTo>
                  <a:lnTo>
                    <a:pt x="7" y="98"/>
                  </a:lnTo>
                  <a:lnTo>
                    <a:pt x="7" y="94"/>
                  </a:lnTo>
                  <a:lnTo>
                    <a:pt x="7" y="96"/>
                  </a:lnTo>
                  <a:lnTo>
                    <a:pt x="7" y="98"/>
                  </a:lnTo>
                  <a:lnTo>
                    <a:pt x="6" y="96"/>
                  </a:lnTo>
                  <a:lnTo>
                    <a:pt x="4" y="94"/>
                  </a:lnTo>
                  <a:lnTo>
                    <a:pt x="2" y="93"/>
                  </a:lnTo>
                  <a:lnTo>
                    <a:pt x="0" y="91"/>
                  </a:lnTo>
                  <a:lnTo>
                    <a:pt x="0" y="83"/>
                  </a:lnTo>
                  <a:lnTo>
                    <a:pt x="2" y="81"/>
                  </a:lnTo>
                  <a:lnTo>
                    <a:pt x="4" y="81"/>
                  </a:lnTo>
                  <a:lnTo>
                    <a:pt x="6" y="79"/>
                  </a:lnTo>
                  <a:lnTo>
                    <a:pt x="4" y="79"/>
                  </a:lnTo>
                  <a:lnTo>
                    <a:pt x="6" y="75"/>
                  </a:lnTo>
                  <a:lnTo>
                    <a:pt x="4" y="79"/>
                  </a:lnTo>
                  <a:lnTo>
                    <a:pt x="6" y="79"/>
                  </a:lnTo>
                  <a:lnTo>
                    <a:pt x="7" y="77"/>
                  </a:lnTo>
                  <a:lnTo>
                    <a:pt x="9" y="75"/>
                  </a:lnTo>
                  <a:lnTo>
                    <a:pt x="11" y="75"/>
                  </a:lnTo>
                  <a:lnTo>
                    <a:pt x="11" y="68"/>
                  </a:lnTo>
                  <a:lnTo>
                    <a:pt x="13" y="68"/>
                  </a:lnTo>
                  <a:lnTo>
                    <a:pt x="13" y="58"/>
                  </a:lnTo>
                  <a:lnTo>
                    <a:pt x="15" y="52"/>
                  </a:lnTo>
                  <a:lnTo>
                    <a:pt x="15" y="48"/>
                  </a:lnTo>
                  <a:lnTo>
                    <a:pt x="17" y="48"/>
                  </a:lnTo>
                  <a:lnTo>
                    <a:pt x="17" y="43"/>
                  </a:lnTo>
                  <a:lnTo>
                    <a:pt x="17" y="37"/>
                  </a:lnTo>
                  <a:lnTo>
                    <a:pt x="19" y="37"/>
                  </a:lnTo>
                  <a:lnTo>
                    <a:pt x="19" y="33"/>
                  </a:lnTo>
                  <a:lnTo>
                    <a:pt x="23" y="33"/>
                  </a:lnTo>
                  <a:lnTo>
                    <a:pt x="23" y="27"/>
                  </a:lnTo>
                  <a:lnTo>
                    <a:pt x="25" y="25"/>
                  </a:lnTo>
                  <a:lnTo>
                    <a:pt x="27" y="25"/>
                  </a:lnTo>
                  <a:lnTo>
                    <a:pt x="27" y="23"/>
                  </a:lnTo>
                  <a:lnTo>
                    <a:pt x="29" y="23"/>
                  </a:lnTo>
                  <a:lnTo>
                    <a:pt x="29" y="21"/>
                  </a:lnTo>
                  <a:lnTo>
                    <a:pt x="30" y="20"/>
                  </a:lnTo>
                  <a:lnTo>
                    <a:pt x="34" y="20"/>
                  </a:lnTo>
                  <a:lnTo>
                    <a:pt x="34" y="16"/>
                  </a:lnTo>
                  <a:lnTo>
                    <a:pt x="36" y="16"/>
                  </a:lnTo>
                  <a:lnTo>
                    <a:pt x="34" y="16"/>
                  </a:lnTo>
                  <a:lnTo>
                    <a:pt x="36" y="12"/>
                  </a:lnTo>
                  <a:lnTo>
                    <a:pt x="38" y="12"/>
                  </a:lnTo>
                  <a:lnTo>
                    <a:pt x="38" y="10"/>
                  </a:lnTo>
                  <a:lnTo>
                    <a:pt x="40" y="6"/>
                  </a:lnTo>
                  <a:lnTo>
                    <a:pt x="42" y="4"/>
                  </a:lnTo>
                  <a:lnTo>
                    <a:pt x="44" y="2"/>
                  </a:lnTo>
                  <a:lnTo>
                    <a:pt x="46" y="2"/>
                  </a:lnTo>
                  <a:lnTo>
                    <a:pt x="50" y="0"/>
                  </a:lnTo>
                  <a:close/>
                </a:path>
              </a:pathLst>
            </a:custGeom>
            <a:solidFill>
              <a:srgbClr val="FFFB9D"/>
            </a:solidFill>
            <a:ln w="9525">
              <a:noFill/>
              <a:round/>
              <a:headEnd/>
              <a:tailEnd/>
            </a:ln>
          </p:spPr>
          <p:txBody>
            <a:bodyPr/>
            <a:lstStyle/>
            <a:p>
              <a:endParaRPr lang="es-MX">
                <a:latin typeface="Calibri" pitchFamily="34" charset="0"/>
              </a:endParaRPr>
            </a:p>
          </p:txBody>
        </p:sp>
        <p:sp>
          <p:nvSpPr>
            <p:cNvPr id="31793" name="Freeform 55"/>
            <p:cNvSpPr>
              <a:spLocks/>
            </p:cNvSpPr>
            <p:nvPr/>
          </p:nvSpPr>
          <p:spPr bwMode="auto">
            <a:xfrm>
              <a:off x="1103313" y="1181100"/>
              <a:ext cx="1409700" cy="1885950"/>
            </a:xfrm>
            <a:custGeom>
              <a:avLst/>
              <a:gdLst>
                <a:gd name="T0" fmla="*/ 2147483647 w 888"/>
                <a:gd name="T1" fmla="*/ 2147483647 h 1188"/>
                <a:gd name="T2" fmla="*/ 2147483647 w 888"/>
                <a:gd name="T3" fmla="*/ 2147483647 h 1188"/>
                <a:gd name="T4" fmla="*/ 2147483647 w 888"/>
                <a:gd name="T5" fmla="*/ 2147483647 h 1188"/>
                <a:gd name="T6" fmla="*/ 2147483647 w 888"/>
                <a:gd name="T7" fmla="*/ 2147483647 h 1188"/>
                <a:gd name="T8" fmla="*/ 2147483647 w 888"/>
                <a:gd name="T9" fmla="*/ 2147483647 h 1188"/>
                <a:gd name="T10" fmla="*/ 2147483647 w 888"/>
                <a:gd name="T11" fmla="*/ 2147483647 h 1188"/>
                <a:gd name="T12" fmla="*/ 2147483647 w 888"/>
                <a:gd name="T13" fmla="*/ 2147483647 h 1188"/>
                <a:gd name="T14" fmla="*/ 2147483647 w 888"/>
                <a:gd name="T15" fmla="*/ 2147483647 h 1188"/>
                <a:gd name="T16" fmla="*/ 2147483647 w 888"/>
                <a:gd name="T17" fmla="*/ 2147483647 h 1188"/>
                <a:gd name="T18" fmla="*/ 2147483647 w 888"/>
                <a:gd name="T19" fmla="*/ 2147483647 h 1188"/>
                <a:gd name="T20" fmla="*/ 2147483647 w 888"/>
                <a:gd name="T21" fmla="*/ 2147483647 h 1188"/>
                <a:gd name="T22" fmla="*/ 2147483647 w 888"/>
                <a:gd name="T23" fmla="*/ 2147483647 h 1188"/>
                <a:gd name="T24" fmla="*/ 2147483647 w 888"/>
                <a:gd name="T25" fmla="*/ 2147483647 h 1188"/>
                <a:gd name="T26" fmla="*/ 2147483647 w 888"/>
                <a:gd name="T27" fmla="*/ 2147483647 h 1188"/>
                <a:gd name="T28" fmla="*/ 2147483647 w 888"/>
                <a:gd name="T29" fmla="*/ 2147483647 h 1188"/>
                <a:gd name="T30" fmla="*/ 2147483647 w 888"/>
                <a:gd name="T31" fmla="*/ 2147483647 h 1188"/>
                <a:gd name="T32" fmla="*/ 2147483647 w 888"/>
                <a:gd name="T33" fmla="*/ 2147483647 h 1188"/>
                <a:gd name="T34" fmla="*/ 2147483647 w 888"/>
                <a:gd name="T35" fmla="*/ 2147483647 h 1188"/>
                <a:gd name="T36" fmla="*/ 2147483647 w 888"/>
                <a:gd name="T37" fmla="*/ 2147483647 h 1188"/>
                <a:gd name="T38" fmla="*/ 2147483647 w 888"/>
                <a:gd name="T39" fmla="*/ 2147483647 h 1188"/>
                <a:gd name="T40" fmla="*/ 2147483647 w 888"/>
                <a:gd name="T41" fmla="*/ 2147483647 h 1188"/>
                <a:gd name="T42" fmla="*/ 2147483647 w 888"/>
                <a:gd name="T43" fmla="*/ 2147483647 h 1188"/>
                <a:gd name="T44" fmla="*/ 2147483647 w 888"/>
                <a:gd name="T45" fmla="*/ 2147483647 h 1188"/>
                <a:gd name="T46" fmla="*/ 2147483647 w 888"/>
                <a:gd name="T47" fmla="*/ 2147483647 h 1188"/>
                <a:gd name="T48" fmla="*/ 2147483647 w 888"/>
                <a:gd name="T49" fmla="*/ 2147483647 h 1188"/>
                <a:gd name="T50" fmla="*/ 2147483647 w 888"/>
                <a:gd name="T51" fmla="*/ 2147483647 h 1188"/>
                <a:gd name="T52" fmla="*/ 2147483647 w 888"/>
                <a:gd name="T53" fmla="*/ 2147483647 h 1188"/>
                <a:gd name="T54" fmla="*/ 2147483647 w 888"/>
                <a:gd name="T55" fmla="*/ 2147483647 h 1188"/>
                <a:gd name="T56" fmla="*/ 2147483647 w 888"/>
                <a:gd name="T57" fmla="*/ 2147483647 h 1188"/>
                <a:gd name="T58" fmla="*/ 2147483647 w 888"/>
                <a:gd name="T59" fmla="*/ 2147483647 h 1188"/>
                <a:gd name="T60" fmla="*/ 2147483647 w 888"/>
                <a:gd name="T61" fmla="*/ 2147483647 h 1188"/>
                <a:gd name="T62" fmla="*/ 2147483647 w 888"/>
                <a:gd name="T63" fmla="*/ 2147483647 h 1188"/>
                <a:gd name="T64" fmla="*/ 2147483647 w 888"/>
                <a:gd name="T65" fmla="*/ 2147483647 h 1188"/>
                <a:gd name="T66" fmla="*/ 2147483647 w 888"/>
                <a:gd name="T67" fmla="*/ 2147483647 h 1188"/>
                <a:gd name="T68" fmla="*/ 2147483647 w 888"/>
                <a:gd name="T69" fmla="*/ 2147483647 h 1188"/>
                <a:gd name="T70" fmla="*/ 2147483647 w 888"/>
                <a:gd name="T71" fmla="*/ 2147483647 h 1188"/>
                <a:gd name="T72" fmla="*/ 2147483647 w 888"/>
                <a:gd name="T73" fmla="*/ 2147483647 h 1188"/>
                <a:gd name="T74" fmla="*/ 2147483647 w 888"/>
                <a:gd name="T75" fmla="*/ 2147483647 h 1188"/>
                <a:gd name="T76" fmla="*/ 2147483647 w 888"/>
                <a:gd name="T77" fmla="*/ 2147483647 h 1188"/>
                <a:gd name="T78" fmla="*/ 2147483647 w 888"/>
                <a:gd name="T79" fmla="*/ 2147483647 h 1188"/>
                <a:gd name="T80" fmla="*/ 2147483647 w 888"/>
                <a:gd name="T81" fmla="*/ 2147483647 h 1188"/>
                <a:gd name="T82" fmla="*/ 2147483647 w 888"/>
                <a:gd name="T83" fmla="*/ 2147483647 h 1188"/>
                <a:gd name="T84" fmla="*/ 2147483647 w 888"/>
                <a:gd name="T85" fmla="*/ 2147483647 h 1188"/>
                <a:gd name="T86" fmla="*/ 2147483647 w 888"/>
                <a:gd name="T87" fmla="*/ 2147483647 h 1188"/>
                <a:gd name="T88" fmla="*/ 2147483647 w 888"/>
                <a:gd name="T89" fmla="*/ 2147483647 h 1188"/>
                <a:gd name="T90" fmla="*/ 2147483647 w 888"/>
                <a:gd name="T91" fmla="*/ 2147483647 h 1188"/>
                <a:gd name="T92" fmla="*/ 2147483647 w 888"/>
                <a:gd name="T93" fmla="*/ 2147483647 h 1188"/>
                <a:gd name="T94" fmla="*/ 2147483647 w 888"/>
                <a:gd name="T95" fmla="*/ 2147483647 h 1188"/>
                <a:gd name="T96" fmla="*/ 2147483647 w 888"/>
                <a:gd name="T97" fmla="*/ 2147483647 h 1188"/>
                <a:gd name="T98" fmla="*/ 2147483647 w 888"/>
                <a:gd name="T99" fmla="*/ 2147483647 h 1188"/>
                <a:gd name="T100" fmla="*/ 2147483647 w 888"/>
                <a:gd name="T101" fmla="*/ 2147483647 h 1188"/>
                <a:gd name="T102" fmla="*/ 2147483647 w 888"/>
                <a:gd name="T103" fmla="*/ 2147483647 h 1188"/>
                <a:gd name="T104" fmla="*/ 2147483647 w 888"/>
                <a:gd name="T105" fmla="*/ 2147483647 h 1188"/>
                <a:gd name="T106" fmla="*/ 2147483647 w 888"/>
                <a:gd name="T107" fmla="*/ 2147483647 h 1188"/>
                <a:gd name="T108" fmla="*/ 2147483647 w 888"/>
                <a:gd name="T109" fmla="*/ 2147483647 h 1188"/>
                <a:gd name="T110" fmla="*/ 2147483647 w 888"/>
                <a:gd name="T111" fmla="*/ 2147483647 h 1188"/>
                <a:gd name="T112" fmla="*/ 2147483647 w 888"/>
                <a:gd name="T113" fmla="*/ 2147483647 h 1188"/>
                <a:gd name="T114" fmla="*/ 2147483647 w 888"/>
                <a:gd name="T115" fmla="*/ 2147483647 h 1188"/>
                <a:gd name="T116" fmla="*/ 2147483647 w 888"/>
                <a:gd name="T117" fmla="*/ 2147483647 h 1188"/>
                <a:gd name="T118" fmla="*/ 2147483647 w 888"/>
                <a:gd name="T119" fmla="*/ 2147483647 h 1188"/>
                <a:gd name="T120" fmla="*/ 2147483647 w 888"/>
                <a:gd name="T121" fmla="*/ 2147483647 h 1188"/>
                <a:gd name="T122" fmla="*/ 2147483647 w 888"/>
                <a:gd name="T123" fmla="*/ 2147483647 h 1188"/>
                <a:gd name="T124" fmla="*/ 2147483647 w 888"/>
                <a:gd name="T125" fmla="*/ 2147483647 h 11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88"/>
                <a:gd name="T190" fmla="*/ 0 h 1188"/>
                <a:gd name="T191" fmla="*/ 888 w 888"/>
                <a:gd name="T192" fmla="*/ 1188 h 118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88" h="1188">
                  <a:moveTo>
                    <a:pt x="50" y="0"/>
                  </a:moveTo>
                  <a:lnTo>
                    <a:pt x="551" y="298"/>
                  </a:lnTo>
                  <a:lnTo>
                    <a:pt x="873" y="355"/>
                  </a:lnTo>
                  <a:lnTo>
                    <a:pt x="873" y="357"/>
                  </a:lnTo>
                  <a:lnTo>
                    <a:pt x="869" y="359"/>
                  </a:lnTo>
                  <a:lnTo>
                    <a:pt x="869" y="363"/>
                  </a:lnTo>
                  <a:lnTo>
                    <a:pt x="867" y="363"/>
                  </a:lnTo>
                  <a:lnTo>
                    <a:pt x="867" y="373"/>
                  </a:lnTo>
                  <a:lnTo>
                    <a:pt x="877" y="373"/>
                  </a:lnTo>
                  <a:lnTo>
                    <a:pt x="877" y="380"/>
                  </a:lnTo>
                  <a:lnTo>
                    <a:pt x="877" y="471"/>
                  </a:lnTo>
                  <a:lnTo>
                    <a:pt x="879" y="476"/>
                  </a:lnTo>
                  <a:lnTo>
                    <a:pt x="883" y="478"/>
                  </a:lnTo>
                  <a:lnTo>
                    <a:pt x="883" y="496"/>
                  </a:lnTo>
                  <a:lnTo>
                    <a:pt x="884" y="497"/>
                  </a:lnTo>
                  <a:lnTo>
                    <a:pt x="886" y="499"/>
                  </a:lnTo>
                  <a:lnTo>
                    <a:pt x="888" y="557"/>
                  </a:lnTo>
                  <a:lnTo>
                    <a:pt x="886" y="561"/>
                  </a:lnTo>
                  <a:lnTo>
                    <a:pt x="886" y="563"/>
                  </a:lnTo>
                  <a:lnTo>
                    <a:pt x="886" y="574"/>
                  </a:lnTo>
                  <a:lnTo>
                    <a:pt x="886" y="582"/>
                  </a:lnTo>
                  <a:lnTo>
                    <a:pt x="884" y="582"/>
                  </a:lnTo>
                  <a:lnTo>
                    <a:pt x="884" y="584"/>
                  </a:lnTo>
                  <a:lnTo>
                    <a:pt x="884" y="586"/>
                  </a:lnTo>
                  <a:lnTo>
                    <a:pt x="883" y="586"/>
                  </a:lnTo>
                  <a:lnTo>
                    <a:pt x="883" y="590"/>
                  </a:lnTo>
                  <a:lnTo>
                    <a:pt x="881" y="593"/>
                  </a:lnTo>
                  <a:lnTo>
                    <a:pt x="879" y="597"/>
                  </a:lnTo>
                  <a:lnTo>
                    <a:pt x="877" y="601"/>
                  </a:lnTo>
                  <a:lnTo>
                    <a:pt x="875" y="605"/>
                  </a:lnTo>
                  <a:lnTo>
                    <a:pt x="869" y="618"/>
                  </a:lnTo>
                  <a:lnTo>
                    <a:pt x="867" y="634"/>
                  </a:lnTo>
                  <a:lnTo>
                    <a:pt x="865" y="641"/>
                  </a:lnTo>
                  <a:lnTo>
                    <a:pt x="865" y="649"/>
                  </a:lnTo>
                  <a:lnTo>
                    <a:pt x="861" y="651"/>
                  </a:lnTo>
                  <a:lnTo>
                    <a:pt x="860" y="655"/>
                  </a:lnTo>
                  <a:lnTo>
                    <a:pt x="858" y="661"/>
                  </a:lnTo>
                  <a:lnTo>
                    <a:pt x="858" y="666"/>
                  </a:lnTo>
                  <a:lnTo>
                    <a:pt x="858" y="680"/>
                  </a:lnTo>
                  <a:lnTo>
                    <a:pt x="858" y="688"/>
                  </a:lnTo>
                  <a:lnTo>
                    <a:pt x="848" y="684"/>
                  </a:lnTo>
                  <a:lnTo>
                    <a:pt x="848" y="709"/>
                  </a:lnTo>
                  <a:lnTo>
                    <a:pt x="846" y="734"/>
                  </a:lnTo>
                  <a:lnTo>
                    <a:pt x="844" y="770"/>
                  </a:lnTo>
                  <a:lnTo>
                    <a:pt x="844" y="795"/>
                  </a:lnTo>
                  <a:lnTo>
                    <a:pt x="835" y="818"/>
                  </a:lnTo>
                  <a:lnTo>
                    <a:pt x="837" y="845"/>
                  </a:lnTo>
                  <a:lnTo>
                    <a:pt x="838" y="872"/>
                  </a:lnTo>
                  <a:lnTo>
                    <a:pt x="827" y="879"/>
                  </a:lnTo>
                  <a:lnTo>
                    <a:pt x="785" y="866"/>
                  </a:lnTo>
                  <a:lnTo>
                    <a:pt x="771" y="866"/>
                  </a:lnTo>
                  <a:lnTo>
                    <a:pt x="762" y="914"/>
                  </a:lnTo>
                  <a:lnTo>
                    <a:pt x="777" y="935"/>
                  </a:lnTo>
                  <a:lnTo>
                    <a:pt x="777" y="949"/>
                  </a:lnTo>
                  <a:lnTo>
                    <a:pt x="792" y="968"/>
                  </a:lnTo>
                  <a:lnTo>
                    <a:pt x="792" y="987"/>
                  </a:lnTo>
                  <a:lnTo>
                    <a:pt x="794" y="989"/>
                  </a:lnTo>
                  <a:lnTo>
                    <a:pt x="800" y="989"/>
                  </a:lnTo>
                  <a:lnTo>
                    <a:pt x="798" y="989"/>
                  </a:lnTo>
                  <a:lnTo>
                    <a:pt x="798" y="991"/>
                  </a:lnTo>
                  <a:lnTo>
                    <a:pt x="800" y="993"/>
                  </a:lnTo>
                  <a:lnTo>
                    <a:pt x="802" y="995"/>
                  </a:lnTo>
                  <a:lnTo>
                    <a:pt x="808" y="995"/>
                  </a:lnTo>
                  <a:lnTo>
                    <a:pt x="808" y="1002"/>
                  </a:lnTo>
                  <a:lnTo>
                    <a:pt x="808" y="998"/>
                  </a:lnTo>
                  <a:lnTo>
                    <a:pt x="806" y="998"/>
                  </a:lnTo>
                  <a:lnTo>
                    <a:pt x="806" y="1000"/>
                  </a:lnTo>
                  <a:lnTo>
                    <a:pt x="804" y="1002"/>
                  </a:lnTo>
                  <a:lnTo>
                    <a:pt x="802" y="1046"/>
                  </a:lnTo>
                  <a:lnTo>
                    <a:pt x="802" y="1031"/>
                  </a:lnTo>
                  <a:lnTo>
                    <a:pt x="800" y="1037"/>
                  </a:lnTo>
                  <a:lnTo>
                    <a:pt x="798" y="1046"/>
                  </a:lnTo>
                  <a:lnTo>
                    <a:pt x="796" y="1048"/>
                  </a:lnTo>
                  <a:lnTo>
                    <a:pt x="794" y="1048"/>
                  </a:lnTo>
                  <a:lnTo>
                    <a:pt x="794" y="1060"/>
                  </a:lnTo>
                  <a:lnTo>
                    <a:pt x="796" y="1060"/>
                  </a:lnTo>
                  <a:lnTo>
                    <a:pt x="798" y="1062"/>
                  </a:lnTo>
                  <a:lnTo>
                    <a:pt x="796" y="1071"/>
                  </a:lnTo>
                  <a:lnTo>
                    <a:pt x="798" y="1081"/>
                  </a:lnTo>
                  <a:lnTo>
                    <a:pt x="800" y="1081"/>
                  </a:lnTo>
                  <a:lnTo>
                    <a:pt x="800" y="1083"/>
                  </a:lnTo>
                  <a:lnTo>
                    <a:pt x="802" y="1085"/>
                  </a:lnTo>
                  <a:lnTo>
                    <a:pt x="804" y="1085"/>
                  </a:lnTo>
                  <a:lnTo>
                    <a:pt x="804" y="1091"/>
                  </a:lnTo>
                  <a:lnTo>
                    <a:pt x="812" y="1089"/>
                  </a:lnTo>
                  <a:lnTo>
                    <a:pt x="819" y="1094"/>
                  </a:lnTo>
                  <a:lnTo>
                    <a:pt x="819" y="1098"/>
                  </a:lnTo>
                  <a:lnTo>
                    <a:pt x="813" y="1106"/>
                  </a:lnTo>
                  <a:lnTo>
                    <a:pt x="812" y="1112"/>
                  </a:lnTo>
                  <a:lnTo>
                    <a:pt x="810" y="1112"/>
                  </a:lnTo>
                  <a:lnTo>
                    <a:pt x="808" y="1116"/>
                  </a:lnTo>
                  <a:lnTo>
                    <a:pt x="810" y="1114"/>
                  </a:lnTo>
                  <a:lnTo>
                    <a:pt x="810" y="1116"/>
                  </a:lnTo>
                  <a:lnTo>
                    <a:pt x="808" y="1117"/>
                  </a:lnTo>
                  <a:lnTo>
                    <a:pt x="806" y="1119"/>
                  </a:lnTo>
                  <a:lnTo>
                    <a:pt x="804" y="1123"/>
                  </a:lnTo>
                  <a:lnTo>
                    <a:pt x="802" y="1127"/>
                  </a:lnTo>
                  <a:lnTo>
                    <a:pt x="798" y="1131"/>
                  </a:lnTo>
                  <a:lnTo>
                    <a:pt x="796" y="1133"/>
                  </a:lnTo>
                  <a:lnTo>
                    <a:pt x="794" y="1135"/>
                  </a:lnTo>
                  <a:lnTo>
                    <a:pt x="792" y="1135"/>
                  </a:lnTo>
                  <a:lnTo>
                    <a:pt x="790" y="1137"/>
                  </a:lnTo>
                  <a:lnTo>
                    <a:pt x="785" y="1137"/>
                  </a:lnTo>
                  <a:lnTo>
                    <a:pt x="783" y="1139"/>
                  </a:lnTo>
                  <a:lnTo>
                    <a:pt x="783" y="1144"/>
                  </a:lnTo>
                  <a:lnTo>
                    <a:pt x="779" y="1148"/>
                  </a:lnTo>
                  <a:lnTo>
                    <a:pt x="773" y="1148"/>
                  </a:lnTo>
                  <a:lnTo>
                    <a:pt x="773" y="1150"/>
                  </a:lnTo>
                  <a:lnTo>
                    <a:pt x="766" y="1152"/>
                  </a:lnTo>
                  <a:lnTo>
                    <a:pt x="766" y="1154"/>
                  </a:lnTo>
                  <a:lnTo>
                    <a:pt x="762" y="1156"/>
                  </a:lnTo>
                  <a:lnTo>
                    <a:pt x="758" y="1160"/>
                  </a:lnTo>
                  <a:lnTo>
                    <a:pt x="756" y="1164"/>
                  </a:lnTo>
                  <a:lnTo>
                    <a:pt x="756" y="1165"/>
                  </a:lnTo>
                  <a:lnTo>
                    <a:pt x="754" y="1169"/>
                  </a:lnTo>
                  <a:lnTo>
                    <a:pt x="748" y="1171"/>
                  </a:lnTo>
                  <a:lnTo>
                    <a:pt x="744" y="1171"/>
                  </a:lnTo>
                  <a:lnTo>
                    <a:pt x="742" y="1173"/>
                  </a:lnTo>
                  <a:lnTo>
                    <a:pt x="741" y="1175"/>
                  </a:lnTo>
                  <a:lnTo>
                    <a:pt x="739" y="1175"/>
                  </a:lnTo>
                  <a:lnTo>
                    <a:pt x="737" y="1177"/>
                  </a:lnTo>
                  <a:lnTo>
                    <a:pt x="735" y="1179"/>
                  </a:lnTo>
                  <a:lnTo>
                    <a:pt x="731" y="1177"/>
                  </a:lnTo>
                  <a:lnTo>
                    <a:pt x="731" y="1179"/>
                  </a:lnTo>
                  <a:lnTo>
                    <a:pt x="725" y="1179"/>
                  </a:lnTo>
                  <a:lnTo>
                    <a:pt x="725" y="1181"/>
                  </a:lnTo>
                  <a:lnTo>
                    <a:pt x="716" y="1183"/>
                  </a:lnTo>
                  <a:lnTo>
                    <a:pt x="706" y="1185"/>
                  </a:lnTo>
                  <a:lnTo>
                    <a:pt x="702" y="1188"/>
                  </a:lnTo>
                  <a:lnTo>
                    <a:pt x="695" y="1188"/>
                  </a:lnTo>
                  <a:lnTo>
                    <a:pt x="693" y="1188"/>
                  </a:lnTo>
                  <a:lnTo>
                    <a:pt x="677" y="1188"/>
                  </a:lnTo>
                  <a:lnTo>
                    <a:pt x="679" y="1187"/>
                  </a:lnTo>
                  <a:lnTo>
                    <a:pt x="679" y="1185"/>
                  </a:lnTo>
                  <a:lnTo>
                    <a:pt x="681" y="1183"/>
                  </a:lnTo>
                  <a:lnTo>
                    <a:pt x="683" y="1183"/>
                  </a:lnTo>
                  <a:lnTo>
                    <a:pt x="683" y="1173"/>
                  </a:lnTo>
                  <a:lnTo>
                    <a:pt x="683" y="1162"/>
                  </a:lnTo>
                  <a:lnTo>
                    <a:pt x="681" y="1162"/>
                  </a:lnTo>
                  <a:lnTo>
                    <a:pt x="681" y="1158"/>
                  </a:lnTo>
                  <a:lnTo>
                    <a:pt x="679" y="1158"/>
                  </a:lnTo>
                  <a:lnTo>
                    <a:pt x="679" y="1154"/>
                  </a:lnTo>
                  <a:lnTo>
                    <a:pt x="677" y="1154"/>
                  </a:lnTo>
                  <a:lnTo>
                    <a:pt x="677" y="1148"/>
                  </a:lnTo>
                  <a:lnTo>
                    <a:pt x="675" y="1148"/>
                  </a:lnTo>
                  <a:lnTo>
                    <a:pt x="675" y="1144"/>
                  </a:lnTo>
                  <a:lnTo>
                    <a:pt x="673" y="1142"/>
                  </a:lnTo>
                  <a:lnTo>
                    <a:pt x="671" y="1142"/>
                  </a:lnTo>
                  <a:lnTo>
                    <a:pt x="671" y="1140"/>
                  </a:lnTo>
                  <a:lnTo>
                    <a:pt x="670" y="1140"/>
                  </a:lnTo>
                  <a:lnTo>
                    <a:pt x="668" y="1139"/>
                  </a:lnTo>
                  <a:lnTo>
                    <a:pt x="668" y="1133"/>
                  </a:lnTo>
                  <a:lnTo>
                    <a:pt x="666" y="1131"/>
                  </a:lnTo>
                  <a:lnTo>
                    <a:pt x="662" y="1131"/>
                  </a:lnTo>
                  <a:lnTo>
                    <a:pt x="660" y="1129"/>
                  </a:lnTo>
                  <a:lnTo>
                    <a:pt x="660" y="1125"/>
                  </a:lnTo>
                  <a:lnTo>
                    <a:pt x="660" y="1121"/>
                  </a:lnTo>
                  <a:lnTo>
                    <a:pt x="650" y="1119"/>
                  </a:lnTo>
                  <a:lnTo>
                    <a:pt x="641" y="1119"/>
                  </a:lnTo>
                  <a:lnTo>
                    <a:pt x="641" y="1117"/>
                  </a:lnTo>
                  <a:lnTo>
                    <a:pt x="639" y="1116"/>
                  </a:lnTo>
                  <a:lnTo>
                    <a:pt x="635" y="1114"/>
                  </a:lnTo>
                  <a:lnTo>
                    <a:pt x="631" y="1114"/>
                  </a:lnTo>
                  <a:lnTo>
                    <a:pt x="622" y="1114"/>
                  </a:lnTo>
                  <a:lnTo>
                    <a:pt x="614" y="1116"/>
                  </a:lnTo>
                  <a:lnTo>
                    <a:pt x="612" y="1114"/>
                  </a:lnTo>
                  <a:lnTo>
                    <a:pt x="612" y="1106"/>
                  </a:lnTo>
                  <a:lnTo>
                    <a:pt x="610" y="1104"/>
                  </a:lnTo>
                  <a:lnTo>
                    <a:pt x="606" y="1104"/>
                  </a:lnTo>
                  <a:lnTo>
                    <a:pt x="606" y="1102"/>
                  </a:lnTo>
                  <a:lnTo>
                    <a:pt x="602" y="1102"/>
                  </a:lnTo>
                  <a:lnTo>
                    <a:pt x="602" y="1100"/>
                  </a:lnTo>
                  <a:lnTo>
                    <a:pt x="599" y="1100"/>
                  </a:lnTo>
                  <a:lnTo>
                    <a:pt x="597" y="1098"/>
                  </a:lnTo>
                  <a:lnTo>
                    <a:pt x="597" y="1096"/>
                  </a:lnTo>
                  <a:lnTo>
                    <a:pt x="597" y="1060"/>
                  </a:lnTo>
                  <a:lnTo>
                    <a:pt x="595" y="1071"/>
                  </a:lnTo>
                  <a:lnTo>
                    <a:pt x="595" y="1073"/>
                  </a:lnTo>
                  <a:lnTo>
                    <a:pt x="595" y="1068"/>
                  </a:lnTo>
                  <a:lnTo>
                    <a:pt x="593" y="1060"/>
                  </a:lnTo>
                  <a:lnTo>
                    <a:pt x="591" y="1058"/>
                  </a:lnTo>
                  <a:lnTo>
                    <a:pt x="589" y="1054"/>
                  </a:lnTo>
                  <a:lnTo>
                    <a:pt x="593" y="1056"/>
                  </a:lnTo>
                  <a:lnTo>
                    <a:pt x="597" y="1058"/>
                  </a:lnTo>
                  <a:lnTo>
                    <a:pt x="597" y="1046"/>
                  </a:lnTo>
                  <a:lnTo>
                    <a:pt x="597" y="1045"/>
                  </a:lnTo>
                  <a:lnTo>
                    <a:pt x="595" y="1043"/>
                  </a:lnTo>
                  <a:lnTo>
                    <a:pt x="589" y="1043"/>
                  </a:lnTo>
                  <a:lnTo>
                    <a:pt x="589" y="1041"/>
                  </a:lnTo>
                  <a:lnTo>
                    <a:pt x="585" y="1041"/>
                  </a:lnTo>
                  <a:lnTo>
                    <a:pt x="585" y="1039"/>
                  </a:lnTo>
                  <a:lnTo>
                    <a:pt x="583" y="1037"/>
                  </a:lnTo>
                  <a:lnTo>
                    <a:pt x="570" y="1037"/>
                  </a:lnTo>
                  <a:lnTo>
                    <a:pt x="570" y="1033"/>
                  </a:lnTo>
                  <a:lnTo>
                    <a:pt x="566" y="1029"/>
                  </a:lnTo>
                  <a:lnTo>
                    <a:pt x="560" y="1029"/>
                  </a:lnTo>
                  <a:lnTo>
                    <a:pt x="556" y="1029"/>
                  </a:lnTo>
                  <a:lnTo>
                    <a:pt x="564" y="1029"/>
                  </a:lnTo>
                  <a:lnTo>
                    <a:pt x="560" y="1027"/>
                  </a:lnTo>
                  <a:lnTo>
                    <a:pt x="556" y="1025"/>
                  </a:lnTo>
                  <a:lnTo>
                    <a:pt x="551" y="1023"/>
                  </a:lnTo>
                  <a:lnTo>
                    <a:pt x="545" y="1023"/>
                  </a:lnTo>
                  <a:lnTo>
                    <a:pt x="543" y="1020"/>
                  </a:lnTo>
                  <a:lnTo>
                    <a:pt x="541" y="1018"/>
                  </a:lnTo>
                  <a:lnTo>
                    <a:pt x="537" y="1016"/>
                  </a:lnTo>
                  <a:lnTo>
                    <a:pt x="531" y="1016"/>
                  </a:lnTo>
                  <a:lnTo>
                    <a:pt x="531" y="1012"/>
                  </a:lnTo>
                  <a:lnTo>
                    <a:pt x="529" y="1012"/>
                  </a:lnTo>
                  <a:lnTo>
                    <a:pt x="529" y="1010"/>
                  </a:lnTo>
                  <a:lnTo>
                    <a:pt x="529" y="1008"/>
                  </a:lnTo>
                  <a:lnTo>
                    <a:pt x="528" y="1008"/>
                  </a:lnTo>
                  <a:lnTo>
                    <a:pt x="528" y="1002"/>
                  </a:lnTo>
                  <a:lnTo>
                    <a:pt x="526" y="1000"/>
                  </a:lnTo>
                  <a:lnTo>
                    <a:pt x="524" y="998"/>
                  </a:lnTo>
                  <a:lnTo>
                    <a:pt x="520" y="997"/>
                  </a:lnTo>
                  <a:lnTo>
                    <a:pt x="518" y="995"/>
                  </a:lnTo>
                  <a:lnTo>
                    <a:pt x="522" y="991"/>
                  </a:lnTo>
                  <a:lnTo>
                    <a:pt x="524" y="989"/>
                  </a:lnTo>
                  <a:lnTo>
                    <a:pt x="524" y="979"/>
                  </a:lnTo>
                  <a:lnTo>
                    <a:pt x="522" y="977"/>
                  </a:lnTo>
                  <a:lnTo>
                    <a:pt x="510" y="977"/>
                  </a:lnTo>
                  <a:lnTo>
                    <a:pt x="508" y="975"/>
                  </a:lnTo>
                  <a:lnTo>
                    <a:pt x="508" y="970"/>
                  </a:lnTo>
                  <a:lnTo>
                    <a:pt x="510" y="970"/>
                  </a:lnTo>
                  <a:lnTo>
                    <a:pt x="512" y="958"/>
                  </a:lnTo>
                  <a:lnTo>
                    <a:pt x="510" y="949"/>
                  </a:lnTo>
                  <a:lnTo>
                    <a:pt x="510" y="947"/>
                  </a:lnTo>
                  <a:lnTo>
                    <a:pt x="508" y="947"/>
                  </a:lnTo>
                  <a:lnTo>
                    <a:pt x="508" y="943"/>
                  </a:lnTo>
                  <a:lnTo>
                    <a:pt x="508" y="937"/>
                  </a:lnTo>
                  <a:lnTo>
                    <a:pt x="508" y="931"/>
                  </a:lnTo>
                  <a:lnTo>
                    <a:pt x="510" y="929"/>
                  </a:lnTo>
                  <a:lnTo>
                    <a:pt x="510" y="924"/>
                  </a:lnTo>
                  <a:lnTo>
                    <a:pt x="512" y="924"/>
                  </a:lnTo>
                  <a:lnTo>
                    <a:pt x="512" y="912"/>
                  </a:lnTo>
                  <a:lnTo>
                    <a:pt x="516" y="910"/>
                  </a:lnTo>
                  <a:lnTo>
                    <a:pt x="516" y="906"/>
                  </a:lnTo>
                  <a:lnTo>
                    <a:pt x="518" y="904"/>
                  </a:lnTo>
                  <a:lnTo>
                    <a:pt x="522" y="904"/>
                  </a:lnTo>
                  <a:lnTo>
                    <a:pt x="522" y="902"/>
                  </a:lnTo>
                  <a:lnTo>
                    <a:pt x="526" y="902"/>
                  </a:lnTo>
                  <a:lnTo>
                    <a:pt x="528" y="901"/>
                  </a:lnTo>
                  <a:lnTo>
                    <a:pt x="528" y="893"/>
                  </a:lnTo>
                  <a:lnTo>
                    <a:pt x="524" y="893"/>
                  </a:lnTo>
                  <a:lnTo>
                    <a:pt x="524" y="891"/>
                  </a:lnTo>
                  <a:lnTo>
                    <a:pt x="520" y="891"/>
                  </a:lnTo>
                  <a:lnTo>
                    <a:pt x="520" y="889"/>
                  </a:lnTo>
                  <a:lnTo>
                    <a:pt x="512" y="889"/>
                  </a:lnTo>
                  <a:lnTo>
                    <a:pt x="512" y="887"/>
                  </a:lnTo>
                  <a:lnTo>
                    <a:pt x="512" y="889"/>
                  </a:lnTo>
                  <a:lnTo>
                    <a:pt x="508" y="887"/>
                  </a:lnTo>
                  <a:lnTo>
                    <a:pt x="508" y="885"/>
                  </a:lnTo>
                  <a:lnTo>
                    <a:pt x="505" y="885"/>
                  </a:lnTo>
                  <a:lnTo>
                    <a:pt x="505" y="883"/>
                  </a:lnTo>
                  <a:lnTo>
                    <a:pt x="505" y="885"/>
                  </a:lnTo>
                  <a:lnTo>
                    <a:pt x="501" y="883"/>
                  </a:lnTo>
                  <a:lnTo>
                    <a:pt x="501" y="881"/>
                  </a:lnTo>
                  <a:lnTo>
                    <a:pt x="491" y="881"/>
                  </a:lnTo>
                  <a:lnTo>
                    <a:pt x="480" y="881"/>
                  </a:lnTo>
                  <a:lnTo>
                    <a:pt x="478" y="881"/>
                  </a:lnTo>
                  <a:lnTo>
                    <a:pt x="476" y="885"/>
                  </a:lnTo>
                  <a:lnTo>
                    <a:pt x="476" y="883"/>
                  </a:lnTo>
                  <a:lnTo>
                    <a:pt x="478" y="881"/>
                  </a:lnTo>
                  <a:lnTo>
                    <a:pt x="468" y="881"/>
                  </a:lnTo>
                  <a:lnTo>
                    <a:pt x="468" y="876"/>
                  </a:lnTo>
                  <a:lnTo>
                    <a:pt x="468" y="878"/>
                  </a:lnTo>
                  <a:lnTo>
                    <a:pt x="466" y="878"/>
                  </a:lnTo>
                  <a:lnTo>
                    <a:pt x="464" y="876"/>
                  </a:lnTo>
                  <a:lnTo>
                    <a:pt x="462" y="874"/>
                  </a:lnTo>
                  <a:lnTo>
                    <a:pt x="462" y="870"/>
                  </a:lnTo>
                  <a:lnTo>
                    <a:pt x="449" y="870"/>
                  </a:lnTo>
                  <a:lnTo>
                    <a:pt x="447" y="868"/>
                  </a:lnTo>
                  <a:lnTo>
                    <a:pt x="443" y="864"/>
                  </a:lnTo>
                  <a:lnTo>
                    <a:pt x="437" y="862"/>
                  </a:lnTo>
                  <a:lnTo>
                    <a:pt x="435" y="858"/>
                  </a:lnTo>
                  <a:lnTo>
                    <a:pt x="434" y="853"/>
                  </a:lnTo>
                  <a:lnTo>
                    <a:pt x="432" y="851"/>
                  </a:lnTo>
                  <a:lnTo>
                    <a:pt x="430" y="849"/>
                  </a:lnTo>
                  <a:lnTo>
                    <a:pt x="428" y="849"/>
                  </a:lnTo>
                  <a:lnTo>
                    <a:pt x="428" y="847"/>
                  </a:lnTo>
                  <a:lnTo>
                    <a:pt x="426" y="845"/>
                  </a:lnTo>
                  <a:lnTo>
                    <a:pt x="424" y="845"/>
                  </a:lnTo>
                  <a:lnTo>
                    <a:pt x="422" y="843"/>
                  </a:lnTo>
                  <a:lnTo>
                    <a:pt x="422" y="839"/>
                  </a:lnTo>
                  <a:lnTo>
                    <a:pt x="420" y="839"/>
                  </a:lnTo>
                  <a:lnTo>
                    <a:pt x="418" y="830"/>
                  </a:lnTo>
                  <a:lnTo>
                    <a:pt x="420" y="818"/>
                  </a:lnTo>
                  <a:lnTo>
                    <a:pt x="418" y="828"/>
                  </a:lnTo>
                  <a:lnTo>
                    <a:pt x="418" y="822"/>
                  </a:lnTo>
                  <a:lnTo>
                    <a:pt x="416" y="818"/>
                  </a:lnTo>
                  <a:lnTo>
                    <a:pt x="416" y="814"/>
                  </a:lnTo>
                  <a:lnTo>
                    <a:pt x="414" y="814"/>
                  </a:lnTo>
                  <a:lnTo>
                    <a:pt x="414" y="812"/>
                  </a:lnTo>
                  <a:lnTo>
                    <a:pt x="412" y="810"/>
                  </a:lnTo>
                  <a:lnTo>
                    <a:pt x="409" y="810"/>
                  </a:lnTo>
                  <a:lnTo>
                    <a:pt x="407" y="808"/>
                  </a:lnTo>
                  <a:lnTo>
                    <a:pt x="407" y="803"/>
                  </a:lnTo>
                  <a:lnTo>
                    <a:pt x="405" y="799"/>
                  </a:lnTo>
                  <a:lnTo>
                    <a:pt x="407" y="795"/>
                  </a:lnTo>
                  <a:lnTo>
                    <a:pt x="410" y="795"/>
                  </a:lnTo>
                  <a:lnTo>
                    <a:pt x="412" y="793"/>
                  </a:lnTo>
                  <a:lnTo>
                    <a:pt x="414" y="789"/>
                  </a:lnTo>
                  <a:lnTo>
                    <a:pt x="412" y="791"/>
                  </a:lnTo>
                  <a:lnTo>
                    <a:pt x="412" y="793"/>
                  </a:lnTo>
                  <a:lnTo>
                    <a:pt x="412" y="791"/>
                  </a:lnTo>
                  <a:lnTo>
                    <a:pt x="410" y="789"/>
                  </a:lnTo>
                  <a:lnTo>
                    <a:pt x="409" y="787"/>
                  </a:lnTo>
                  <a:lnTo>
                    <a:pt x="409" y="785"/>
                  </a:lnTo>
                  <a:lnTo>
                    <a:pt x="407" y="783"/>
                  </a:lnTo>
                  <a:lnTo>
                    <a:pt x="401" y="783"/>
                  </a:lnTo>
                  <a:lnTo>
                    <a:pt x="397" y="782"/>
                  </a:lnTo>
                  <a:lnTo>
                    <a:pt x="393" y="782"/>
                  </a:lnTo>
                  <a:lnTo>
                    <a:pt x="393" y="780"/>
                  </a:lnTo>
                  <a:lnTo>
                    <a:pt x="389" y="780"/>
                  </a:lnTo>
                  <a:lnTo>
                    <a:pt x="387" y="778"/>
                  </a:lnTo>
                  <a:lnTo>
                    <a:pt x="387" y="776"/>
                  </a:lnTo>
                  <a:lnTo>
                    <a:pt x="386" y="774"/>
                  </a:lnTo>
                  <a:lnTo>
                    <a:pt x="382" y="774"/>
                  </a:lnTo>
                  <a:lnTo>
                    <a:pt x="380" y="770"/>
                  </a:lnTo>
                  <a:lnTo>
                    <a:pt x="376" y="770"/>
                  </a:lnTo>
                  <a:lnTo>
                    <a:pt x="376" y="768"/>
                  </a:lnTo>
                  <a:lnTo>
                    <a:pt x="372" y="768"/>
                  </a:lnTo>
                  <a:lnTo>
                    <a:pt x="372" y="762"/>
                  </a:lnTo>
                  <a:lnTo>
                    <a:pt x="374" y="762"/>
                  </a:lnTo>
                  <a:lnTo>
                    <a:pt x="374" y="759"/>
                  </a:lnTo>
                  <a:lnTo>
                    <a:pt x="372" y="759"/>
                  </a:lnTo>
                  <a:lnTo>
                    <a:pt x="370" y="751"/>
                  </a:lnTo>
                  <a:lnTo>
                    <a:pt x="370" y="743"/>
                  </a:lnTo>
                  <a:lnTo>
                    <a:pt x="368" y="741"/>
                  </a:lnTo>
                  <a:lnTo>
                    <a:pt x="366" y="739"/>
                  </a:lnTo>
                  <a:lnTo>
                    <a:pt x="362" y="739"/>
                  </a:lnTo>
                  <a:lnTo>
                    <a:pt x="361" y="734"/>
                  </a:lnTo>
                  <a:lnTo>
                    <a:pt x="361" y="728"/>
                  </a:lnTo>
                  <a:lnTo>
                    <a:pt x="359" y="728"/>
                  </a:lnTo>
                  <a:lnTo>
                    <a:pt x="359" y="724"/>
                  </a:lnTo>
                  <a:lnTo>
                    <a:pt x="359" y="726"/>
                  </a:lnTo>
                  <a:lnTo>
                    <a:pt x="355" y="724"/>
                  </a:lnTo>
                  <a:lnTo>
                    <a:pt x="357" y="726"/>
                  </a:lnTo>
                  <a:lnTo>
                    <a:pt x="357" y="724"/>
                  </a:lnTo>
                  <a:lnTo>
                    <a:pt x="355" y="720"/>
                  </a:lnTo>
                  <a:lnTo>
                    <a:pt x="357" y="724"/>
                  </a:lnTo>
                  <a:lnTo>
                    <a:pt x="355" y="724"/>
                  </a:lnTo>
                  <a:lnTo>
                    <a:pt x="351" y="720"/>
                  </a:lnTo>
                  <a:lnTo>
                    <a:pt x="349" y="718"/>
                  </a:lnTo>
                  <a:lnTo>
                    <a:pt x="347" y="714"/>
                  </a:lnTo>
                  <a:lnTo>
                    <a:pt x="349" y="716"/>
                  </a:lnTo>
                  <a:lnTo>
                    <a:pt x="347" y="718"/>
                  </a:lnTo>
                  <a:lnTo>
                    <a:pt x="347" y="716"/>
                  </a:lnTo>
                  <a:lnTo>
                    <a:pt x="343" y="714"/>
                  </a:lnTo>
                  <a:lnTo>
                    <a:pt x="347" y="716"/>
                  </a:lnTo>
                  <a:lnTo>
                    <a:pt x="347" y="718"/>
                  </a:lnTo>
                  <a:lnTo>
                    <a:pt x="347" y="716"/>
                  </a:lnTo>
                  <a:lnTo>
                    <a:pt x="343" y="712"/>
                  </a:lnTo>
                  <a:lnTo>
                    <a:pt x="345" y="711"/>
                  </a:lnTo>
                  <a:lnTo>
                    <a:pt x="349" y="711"/>
                  </a:lnTo>
                  <a:lnTo>
                    <a:pt x="349" y="699"/>
                  </a:lnTo>
                  <a:lnTo>
                    <a:pt x="347" y="697"/>
                  </a:lnTo>
                  <a:lnTo>
                    <a:pt x="345" y="697"/>
                  </a:lnTo>
                  <a:lnTo>
                    <a:pt x="345" y="695"/>
                  </a:lnTo>
                  <a:lnTo>
                    <a:pt x="343" y="695"/>
                  </a:lnTo>
                  <a:lnTo>
                    <a:pt x="343" y="693"/>
                  </a:lnTo>
                  <a:lnTo>
                    <a:pt x="343" y="691"/>
                  </a:lnTo>
                  <a:lnTo>
                    <a:pt x="341" y="689"/>
                  </a:lnTo>
                  <a:lnTo>
                    <a:pt x="338" y="688"/>
                  </a:lnTo>
                  <a:lnTo>
                    <a:pt x="338" y="686"/>
                  </a:lnTo>
                  <a:lnTo>
                    <a:pt x="336" y="686"/>
                  </a:lnTo>
                  <a:lnTo>
                    <a:pt x="332" y="680"/>
                  </a:lnTo>
                  <a:lnTo>
                    <a:pt x="332" y="674"/>
                  </a:lnTo>
                  <a:lnTo>
                    <a:pt x="330" y="672"/>
                  </a:lnTo>
                  <a:lnTo>
                    <a:pt x="324" y="672"/>
                  </a:lnTo>
                  <a:lnTo>
                    <a:pt x="324" y="657"/>
                  </a:lnTo>
                  <a:lnTo>
                    <a:pt x="322" y="657"/>
                  </a:lnTo>
                  <a:lnTo>
                    <a:pt x="320" y="647"/>
                  </a:lnTo>
                  <a:lnTo>
                    <a:pt x="322" y="636"/>
                  </a:lnTo>
                  <a:lnTo>
                    <a:pt x="320" y="634"/>
                  </a:lnTo>
                  <a:lnTo>
                    <a:pt x="318" y="634"/>
                  </a:lnTo>
                  <a:lnTo>
                    <a:pt x="318" y="632"/>
                  </a:lnTo>
                  <a:lnTo>
                    <a:pt x="316" y="632"/>
                  </a:lnTo>
                  <a:lnTo>
                    <a:pt x="315" y="630"/>
                  </a:lnTo>
                  <a:lnTo>
                    <a:pt x="316" y="624"/>
                  </a:lnTo>
                  <a:lnTo>
                    <a:pt x="318" y="620"/>
                  </a:lnTo>
                  <a:lnTo>
                    <a:pt x="320" y="618"/>
                  </a:lnTo>
                  <a:lnTo>
                    <a:pt x="322" y="616"/>
                  </a:lnTo>
                  <a:lnTo>
                    <a:pt x="322" y="613"/>
                  </a:lnTo>
                  <a:lnTo>
                    <a:pt x="324" y="607"/>
                  </a:lnTo>
                  <a:lnTo>
                    <a:pt x="315" y="605"/>
                  </a:lnTo>
                  <a:lnTo>
                    <a:pt x="309" y="607"/>
                  </a:lnTo>
                  <a:lnTo>
                    <a:pt x="297" y="607"/>
                  </a:lnTo>
                  <a:lnTo>
                    <a:pt x="297" y="601"/>
                  </a:lnTo>
                  <a:lnTo>
                    <a:pt x="295" y="601"/>
                  </a:lnTo>
                  <a:lnTo>
                    <a:pt x="293" y="599"/>
                  </a:lnTo>
                  <a:lnTo>
                    <a:pt x="293" y="593"/>
                  </a:lnTo>
                  <a:lnTo>
                    <a:pt x="295" y="588"/>
                  </a:lnTo>
                  <a:lnTo>
                    <a:pt x="297" y="586"/>
                  </a:lnTo>
                  <a:lnTo>
                    <a:pt x="299" y="586"/>
                  </a:lnTo>
                  <a:lnTo>
                    <a:pt x="299" y="584"/>
                  </a:lnTo>
                  <a:lnTo>
                    <a:pt x="301" y="584"/>
                  </a:lnTo>
                  <a:lnTo>
                    <a:pt x="303" y="582"/>
                  </a:lnTo>
                  <a:lnTo>
                    <a:pt x="303" y="569"/>
                  </a:lnTo>
                  <a:lnTo>
                    <a:pt x="301" y="567"/>
                  </a:lnTo>
                  <a:lnTo>
                    <a:pt x="301" y="569"/>
                  </a:lnTo>
                  <a:lnTo>
                    <a:pt x="297" y="567"/>
                  </a:lnTo>
                  <a:lnTo>
                    <a:pt x="297" y="561"/>
                  </a:lnTo>
                  <a:lnTo>
                    <a:pt x="295" y="561"/>
                  </a:lnTo>
                  <a:lnTo>
                    <a:pt x="293" y="559"/>
                  </a:lnTo>
                  <a:lnTo>
                    <a:pt x="295" y="559"/>
                  </a:lnTo>
                  <a:lnTo>
                    <a:pt x="293" y="555"/>
                  </a:lnTo>
                  <a:lnTo>
                    <a:pt x="291" y="553"/>
                  </a:lnTo>
                  <a:lnTo>
                    <a:pt x="290" y="549"/>
                  </a:lnTo>
                  <a:lnTo>
                    <a:pt x="288" y="549"/>
                  </a:lnTo>
                  <a:lnTo>
                    <a:pt x="290" y="549"/>
                  </a:lnTo>
                  <a:lnTo>
                    <a:pt x="288" y="547"/>
                  </a:lnTo>
                  <a:lnTo>
                    <a:pt x="286" y="547"/>
                  </a:lnTo>
                  <a:lnTo>
                    <a:pt x="286" y="544"/>
                  </a:lnTo>
                  <a:lnTo>
                    <a:pt x="282" y="542"/>
                  </a:lnTo>
                  <a:lnTo>
                    <a:pt x="282" y="538"/>
                  </a:lnTo>
                  <a:lnTo>
                    <a:pt x="280" y="538"/>
                  </a:lnTo>
                  <a:lnTo>
                    <a:pt x="280" y="524"/>
                  </a:lnTo>
                  <a:lnTo>
                    <a:pt x="280" y="511"/>
                  </a:lnTo>
                  <a:lnTo>
                    <a:pt x="280" y="507"/>
                  </a:lnTo>
                  <a:lnTo>
                    <a:pt x="276" y="505"/>
                  </a:lnTo>
                  <a:lnTo>
                    <a:pt x="276" y="499"/>
                  </a:lnTo>
                  <a:lnTo>
                    <a:pt x="274" y="497"/>
                  </a:lnTo>
                  <a:lnTo>
                    <a:pt x="268" y="497"/>
                  </a:lnTo>
                  <a:lnTo>
                    <a:pt x="265" y="496"/>
                  </a:lnTo>
                  <a:lnTo>
                    <a:pt x="265" y="488"/>
                  </a:lnTo>
                  <a:lnTo>
                    <a:pt x="265" y="476"/>
                  </a:lnTo>
                  <a:lnTo>
                    <a:pt x="265" y="465"/>
                  </a:lnTo>
                  <a:lnTo>
                    <a:pt x="268" y="459"/>
                  </a:lnTo>
                  <a:lnTo>
                    <a:pt x="270" y="457"/>
                  </a:lnTo>
                  <a:lnTo>
                    <a:pt x="270" y="455"/>
                  </a:lnTo>
                  <a:lnTo>
                    <a:pt x="274" y="453"/>
                  </a:lnTo>
                  <a:lnTo>
                    <a:pt x="274" y="442"/>
                  </a:lnTo>
                  <a:lnTo>
                    <a:pt x="272" y="440"/>
                  </a:lnTo>
                  <a:lnTo>
                    <a:pt x="272" y="442"/>
                  </a:lnTo>
                  <a:lnTo>
                    <a:pt x="268" y="440"/>
                  </a:lnTo>
                  <a:lnTo>
                    <a:pt x="267" y="436"/>
                  </a:lnTo>
                  <a:lnTo>
                    <a:pt x="263" y="428"/>
                  </a:lnTo>
                  <a:lnTo>
                    <a:pt x="261" y="421"/>
                  </a:lnTo>
                  <a:lnTo>
                    <a:pt x="261" y="413"/>
                  </a:lnTo>
                  <a:lnTo>
                    <a:pt x="263" y="413"/>
                  </a:lnTo>
                  <a:lnTo>
                    <a:pt x="263" y="400"/>
                  </a:lnTo>
                  <a:lnTo>
                    <a:pt x="261" y="400"/>
                  </a:lnTo>
                  <a:lnTo>
                    <a:pt x="261" y="396"/>
                  </a:lnTo>
                  <a:lnTo>
                    <a:pt x="259" y="396"/>
                  </a:lnTo>
                  <a:lnTo>
                    <a:pt x="257" y="394"/>
                  </a:lnTo>
                  <a:lnTo>
                    <a:pt x="257" y="390"/>
                  </a:lnTo>
                  <a:lnTo>
                    <a:pt x="253" y="386"/>
                  </a:lnTo>
                  <a:lnTo>
                    <a:pt x="251" y="386"/>
                  </a:lnTo>
                  <a:lnTo>
                    <a:pt x="249" y="380"/>
                  </a:lnTo>
                  <a:lnTo>
                    <a:pt x="247" y="378"/>
                  </a:lnTo>
                  <a:lnTo>
                    <a:pt x="245" y="375"/>
                  </a:lnTo>
                  <a:lnTo>
                    <a:pt x="245" y="371"/>
                  </a:lnTo>
                  <a:lnTo>
                    <a:pt x="244" y="371"/>
                  </a:lnTo>
                  <a:lnTo>
                    <a:pt x="240" y="367"/>
                  </a:lnTo>
                  <a:lnTo>
                    <a:pt x="240" y="359"/>
                  </a:lnTo>
                  <a:lnTo>
                    <a:pt x="238" y="359"/>
                  </a:lnTo>
                  <a:lnTo>
                    <a:pt x="236" y="359"/>
                  </a:lnTo>
                  <a:lnTo>
                    <a:pt x="238" y="354"/>
                  </a:lnTo>
                  <a:lnTo>
                    <a:pt x="242" y="352"/>
                  </a:lnTo>
                  <a:lnTo>
                    <a:pt x="242" y="334"/>
                  </a:lnTo>
                  <a:lnTo>
                    <a:pt x="240" y="334"/>
                  </a:lnTo>
                  <a:lnTo>
                    <a:pt x="240" y="323"/>
                  </a:lnTo>
                  <a:lnTo>
                    <a:pt x="242" y="323"/>
                  </a:lnTo>
                  <a:lnTo>
                    <a:pt x="242" y="319"/>
                  </a:lnTo>
                  <a:lnTo>
                    <a:pt x="245" y="319"/>
                  </a:lnTo>
                  <a:lnTo>
                    <a:pt x="245" y="309"/>
                  </a:lnTo>
                  <a:lnTo>
                    <a:pt x="247" y="307"/>
                  </a:lnTo>
                  <a:lnTo>
                    <a:pt x="247" y="306"/>
                  </a:lnTo>
                  <a:lnTo>
                    <a:pt x="249" y="306"/>
                  </a:lnTo>
                  <a:lnTo>
                    <a:pt x="249" y="304"/>
                  </a:lnTo>
                  <a:lnTo>
                    <a:pt x="251" y="304"/>
                  </a:lnTo>
                  <a:lnTo>
                    <a:pt x="253" y="302"/>
                  </a:lnTo>
                  <a:lnTo>
                    <a:pt x="257" y="281"/>
                  </a:lnTo>
                  <a:lnTo>
                    <a:pt x="259" y="281"/>
                  </a:lnTo>
                  <a:lnTo>
                    <a:pt x="259" y="265"/>
                  </a:lnTo>
                  <a:lnTo>
                    <a:pt x="257" y="263"/>
                  </a:lnTo>
                  <a:lnTo>
                    <a:pt x="253" y="263"/>
                  </a:lnTo>
                  <a:lnTo>
                    <a:pt x="253" y="267"/>
                  </a:lnTo>
                  <a:lnTo>
                    <a:pt x="249" y="267"/>
                  </a:lnTo>
                  <a:lnTo>
                    <a:pt x="249" y="265"/>
                  </a:lnTo>
                  <a:lnTo>
                    <a:pt x="247" y="265"/>
                  </a:lnTo>
                  <a:lnTo>
                    <a:pt x="245" y="263"/>
                  </a:lnTo>
                  <a:lnTo>
                    <a:pt x="244" y="261"/>
                  </a:lnTo>
                  <a:lnTo>
                    <a:pt x="240" y="261"/>
                  </a:lnTo>
                  <a:lnTo>
                    <a:pt x="238" y="259"/>
                  </a:lnTo>
                  <a:lnTo>
                    <a:pt x="238" y="258"/>
                  </a:lnTo>
                  <a:lnTo>
                    <a:pt x="236" y="256"/>
                  </a:lnTo>
                  <a:lnTo>
                    <a:pt x="232" y="256"/>
                  </a:lnTo>
                  <a:lnTo>
                    <a:pt x="232" y="254"/>
                  </a:lnTo>
                  <a:lnTo>
                    <a:pt x="228" y="254"/>
                  </a:lnTo>
                  <a:lnTo>
                    <a:pt x="228" y="252"/>
                  </a:lnTo>
                  <a:lnTo>
                    <a:pt x="224" y="252"/>
                  </a:lnTo>
                  <a:lnTo>
                    <a:pt x="224" y="250"/>
                  </a:lnTo>
                  <a:lnTo>
                    <a:pt x="217" y="248"/>
                  </a:lnTo>
                  <a:lnTo>
                    <a:pt x="207" y="246"/>
                  </a:lnTo>
                  <a:lnTo>
                    <a:pt x="207" y="244"/>
                  </a:lnTo>
                  <a:lnTo>
                    <a:pt x="201" y="244"/>
                  </a:lnTo>
                  <a:lnTo>
                    <a:pt x="201" y="242"/>
                  </a:lnTo>
                  <a:lnTo>
                    <a:pt x="197" y="242"/>
                  </a:lnTo>
                  <a:lnTo>
                    <a:pt x="194" y="238"/>
                  </a:lnTo>
                  <a:lnTo>
                    <a:pt x="197" y="242"/>
                  </a:lnTo>
                  <a:lnTo>
                    <a:pt x="196" y="242"/>
                  </a:lnTo>
                  <a:lnTo>
                    <a:pt x="194" y="242"/>
                  </a:lnTo>
                  <a:lnTo>
                    <a:pt x="190" y="238"/>
                  </a:lnTo>
                  <a:lnTo>
                    <a:pt x="190" y="236"/>
                  </a:lnTo>
                  <a:lnTo>
                    <a:pt x="188" y="235"/>
                  </a:lnTo>
                  <a:lnTo>
                    <a:pt x="190" y="236"/>
                  </a:lnTo>
                  <a:lnTo>
                    <a:pt x="184" y="235"/>
                  </a:lnTo>
                  <a:lnTo>
                    <a:pt x="182" y="231"/>
                  </a:lnTo>
                  <a:lnTo>
                    <a:pt x="186" y="231"/>
                  </a:lnTo>
                  <a:lnTo>
                    <a:pt x="186" y="229"/>
                  </a:lnTo>
                  <a:lnTo>
                    <a:pt x="184" y="227"/>
                  </a:lnTo>
                  <a:lnTo>
                    <a:pt x="182" y="225"/>
                  </a:lnTo>
                  <a:lnTo>
                    <a:pt x="180" y="223"/>
                  </a:lnTo>
                  <a:lnTo>
                    <a:pt x="180" y="219"/>
                  </a:lnTo>
                  <a:lnTo>
                    <a:pt x="180" y="223"/>
                  </a:lnTo>
                  <a:lnTo>
                    <a:pt x="182" y="223"/>
                  </a:lnTo>
                  <a:lnTo>
                    <a:pt x="182" y="221"/>
                  </a:lnTo>
                  <a:lnTo>
                    <a:pt x="184" y="219"/>
                  </a:lnTo>
                  <a:lnTo>
                    <a:pt x="184" y="202"/>
                  </a:lnTo>
                  <a:lnTo>
                    <a:pt x="182" y="196"/>
                  </a:lnTo>
                  <a:lnTo>
                    <a:pt x="180" y="196"/>
                  </a:lnTo>
                  <a:lnTo>
                    <a:pt x="178" y="192"/>
                  </a:lnTo>
                  <a:lnTo>
                    <a:pt x="174" y="192"/>
                  </a:lnTo>
                  <a:lnTo>
                    <a:pt x="174" y="190"/>
                  </a:lnTo>
                  <a:lnTo>
                    <a:pt x="167" y="187"/>
                  </a:lnTo>
                  <a:lnTo>
                    <a:pt x="167" y="185"/>
                  </a:lnTo>
                  <a:lnTo>
                    <a:pt x="161" y="181"/>
                  </a:lnTo>
                  <a:lnTo>
                    <a:pt x="157" y="179"/>
                  </a:lnTo>
                  <a:lnTo>
                    <a:pt x="153" y="179"/>
                  </a:lnTo>
                  <a:lnTo>
                    <a:pt x="153" y="177"/>
                  </a:lnTo>
                  <a:lnTo>
                    <a:pt x="149" y="177"/>
                  </a:lnTo>
                  <a:lnTo>
                    <a:pt x="148" y="175"/>
                  </a:lnTo>
                  <a:lnTo>
                    <a:pt x="148" y="173"/>
                  </a:lnTo>
                  <a:lnTo>
                    <a:pt x="144" y="171"/>
                  </a:lnTo>
                  <a:lnTo>
                    <a:pt x="144" y="181"/>
                  </a:lnTo>
                  <a:lnTo>
                    <a:pt x="136" y="181"/>
                  </a:lnTo>
                  <a:lnTo>
                    <a:pt x="138" y="183"/>
                  </a:lnTo>
                  <a:lnTo>
                    <a:pt x="138" y="187"/>
                  </a:lnTo>
                  <a:lnTo>
                    <a:pt x="136" y="188"/>
                  </a:lnTo>
                  <a:lnTo>
                    <a:pt x="132" y="188"/>
                  </a:lnTo>
                  <a:lnTo>
                    <a:pt x="128" y="190"/>
                  </a:lnTo>
                  <a:lnTo>
                    <a:pt x="125" y="190"/>
                  </a:lnTo>
                  <a:lnTo>
                    <a:pt x="123" y="192"/>
                  </a:lnTo>
                  <a:lnTo>
                    <a:pt x="119" y="192"/>
                  </a:lnTo>
                  <a:lnTo>
                    <a:pt x="119" y="190"/>
                  </a:lnTo>
                  <a:lnTo>
                    <a:pt x="115" y="190"/>
                  </a:lnTo>
                  <a:lnTo>
                    <a:pt x="115" y="188"/>
                  </a:lnTo>
                  <a:lnTo>
                    <a:pt x="111" y="188"/>
                  </a:lnTo>
                  <a:lnTo>
                    <a:pt x="111" y="187"/>
                  </a:lnTo>
                  <a:lnTo>
                    <a:pt x="103" y="187"/>
                  </a:lnTo>
                  <a:lnTo>
                    <a:pt x="103" y="185"/>
                  </a:lnTo>
                  <a:lnTo>
                    <a:pt x="102" y="183"/>
                  </a:lnTo>
                  <a:lnTo>
                    <a:pt x="102" y="185"/>
                  </a:lnTo>
                  <a:lnTo>
                    <a:pt x="98" y="183"/>
                  </a:lnTo>
                  <a:lnTo>
                    <a:pt x="98" y="181"/>
                  </a:lnTo>
                  <a:lnTo>
                    <a:pt x="98" y="179"/>
                  </a:lnTo>
                  <a:lnTo>
                    <a:pt x="96" y="177"/>
                  </a:lnTo>
                  <a:lnTo>
                    <a:pt x="96" y="179"/>
                  </a:lnTo>
                  <a:lnTo>
                    <a:pt x="92" y="177"/>
                  </a:lnTo>
                  <a:lnTo>
                    <a:pt x="90" y="175"/>
                  </a:lnTo>
                  <a:lnTo>
                    <a:pt x="88" y="173"/>
                  </a:lnTo>
                  <a:lnTo>
                    <a:pt x="88" y="171"/>
                  </a:lnTo>
                  <a:lnTo>
                    <a:pt x="86" y="171"/>
                  </a:lnTo>
                  <a:lnTo>
                    <a:pt x="86" y="167"/>
                  </a:lnTo>
                  <a:lnTo>
                    <a:pt x="86" y="164"/>
                  </a:lnTo>
                  <a:lnTo>
                    <a:pt x="86" y="160"/>
                  </a:lnTo>
                  <a:lnTo>
                    <a:pt x="80" y="160"/>
                  </a:lnTo>
                  <a:lnTo>
                    <a:pt x="78" y="158"/>
                  </a:lnTo>
                  <a:lnTo>
                    <a:pt x="78" y="156"/>
                  </a:lnTo>
                  <a:lnTo>
                    <a:pt x="77" y="156"/>
                  </a:lnTo>
                  <a:lnTo>
                    <a:pt x="77" y="154"/>
                  </a:lnTo>
                  <a:lnTo>
                    <a:pt x="75" y="152"/>
                  </a:lnTo>
                  <a:lnTo>
                    <a:pt x="71" y="152"/>
                  </a:lnTo>
                  <a:lnTo>
                    <a:pt x="71" y="150"/>
                  </a:lnTo>
                  <a:lnTo>
                    <a:pt x="71" y="148"/>
                  </a:lnTo>
                  <a:lnTo>
                    <a:pt x="71" y="150"/>
                  </a:lnTo>
                  <a:lnTo>
                    <a:pt x="67" y="148"/>
                  </a:lnTo>
                  <a:lnTo>
                    <a:pt x="65" y="146"/>
                  </a:lnTo>
                  <a:lnTo>
                    <a:pt x="65" y="144"/>
                  </a:lnTo>
                  <a:lnTo>
                    <a:pt x="63" y="144"/>
                  </a:lnTo>
                  <a:lnTo>
                    <a:pt x="61" y="142"/>
                  </a:lnTo>
                  <a:lnTo>
                    <a:pt x="61" y="135"/>
                  </a:lnTo>
                  <a:lnTo>
                    <a:pt x="59" y="133"/>
                  </a:lnTo>
                  <a:lnTo>
                    <a:pt x="57" y="131"/>
                  </a:lnTo>
                  <a:lnTo>
                    <a:pt x="54" y="131"/>
                  </a:lnTo>
                  <a:lnTo>
                    <a:pt x="54" y="129"/>
                  </a:lnTo>
                  <a:lnTo>
                    <a:pt x="46" y="127"/>
                  </a:lnTo>
                  <a:lnTo>
                    <a:pt x="40" y="127"/>
                  </a:lnTo>
                  <a:lnTo>
                    <a:pt x="40" y="125"/>
                  </a:lnTo>
                  <a:lnTo>
                    <a:pt x="36" y="125"/>
                  </a:lnTo>
                  <a:lnTo>
                    <a:pt x="34" y="121"/>
                  </a:lnTo>
                  <a:lnTo>
                    <a:pt x="32" y="119"/>
                  </a:lnTo>
                  <a:lnTo>
                    <a:pt x="34" y="121"/>
                  </a:lnTo>
                  <a:lnTo>
                    <a:pt x="34" y="119"/>
                  </a:lnTo>
                  <a:lnTo>
                    <a:pt x="34" y="117"/>
                  </a:lnTo>
                  <a:lnTo>
                    <a:pt x="32" y="116"/>
                  </a:lnTo>
                  <a:lnTo>
                    <a:pt x="30" y="114"/>
                  </a:lnTo>
                  <a:lnTo>
                    <a:pt x="29" y="114"/>
                  </a:lnTo>
                  <a:lnTo>
                    <a:pt x="29" y="112"/>
                  </a:lnTo>
                  <a:lnTo>
                    <a:pt x="27" y="110"/>
                  </a:lnTo>
                  <a:lnTo>
                    <a:pt x="21" y="110"/>
                  </a:lnTo>
                  <a:lnTo>
                    <a:pt x="17" y="108"/>
                  </a:lnTo>
                  <a:lnTo>
                    <a:pt x="15" y="108"/>
                  </a:lnTo>
                  <a:lnTo>
                    <a:pt x="15" y="106"/>
                  </a:lnTo>
                  <a:lnTo>
                    <a:pt x="13" y="102"/>
                  </a:lnTo>
                  <a:lnTo>
                    <a:pt x="11" y="102"/>
                  </a:lnTo>
                  <a:lnTo>
                    <a:pt x="9" y="100"/>
                  </a:lnTo>
                  <a:lnTo>
                    <a:pt x="7" y="98"/>
                  </a:lnTo>
                  <a:lnTo>
                    <a:pt x="7" y="94"/>
                  </a:lnTo>
                  <a:lnTo>
                    <a:pt x="7" y="96"/>
                  </a:lnTo>
                  <a:lnTo>
                    <a:pt x="7" y="98"/>
                  </a:lnTo>
                  <a:lnTo>
                    <a:pt x="6" y="96"/>
                  </a:lnTo>
                  <a:lnTo>
                    <a:pt x="4" y="94"/>
                  </a:lnTo>
                  <a:lnTo>
                    <a:pt x="2" y="93"/>
                  </a:lnTo>
                  <a:lnTo>
                    <a:pt x="0" y="91"/>
                  </a:lnTo>
                  <a:lnTo>
                    <a:pt x="0" y="83"/>
                  </a:lnTo>
                  <a:lnTo>
                    <a:pt x="2" y="81"/>
                  </a:lnTo>
                  <a:lnTo>
                    <a:pt x="4" y="81"/>
                  </a:lnTo>
                  <a:lnTo>
                    <a:pt x="6" y="79"/>
                  </a:lnTo>
                  <a:lnTo>
                    <a:pt x="4" y="79"/>
                  </a:lnTo>
                  <a:lnTo>
                    <a:pt x="6" y="75"/>
                  </a:lnTo>
                  <a:lnTo>
                    <a:pt x="4" y="79"/>
                  </a:lnTo>
                  <a:lnTo>
                    <a:pt x="6" y="79"/>
                  </a:lnTo>
                  <a:lnTo>
                    <a:pt x="7" y="77"/>
                  </a:lnTo>
                  <a:lnTo>
                    <a:pt x="9" y="75"/>
                  </a:lnTo>
                  <a:lnTo>
                    <a:pt x="11" y="75"/>
                  </a:lnTo>
                  <a:lnTo>
                    <a:pt x="11" y="68"/>
                  </a:lnTo>
                  <a:lnTo>
                    <a:pt x="13" y="68"/>
                  </a:lnTo>
                  <a:lnTo>
                    <a:pt x="13" y="58"/>
                  </a:lnTo>
                  <a:lnTo>
                    <a:pt x="15" y="52"/>
                  </a:lnTo>
                  <a:lnTo>
                    <a:pt x="15" y="48"/>
                  </a:lnTo>
                  <a:lnTo>
                    <a:pt x="17" y="48"/>
                  </a:lnTo>
                  <a:lnTo>
                    <a:pt x="17" y="43"/>
                  </a:lnTo>
                  <a:lnTo>
                    <a:pt x="17" y="37"/>
                  </a:lnTo>
                  <a:lnTo>
                    <a:pt x="19" y="37"/>
                  </a:lnTo>
                  <a:lnTo>
                    <a:pt x="19" y="33"/>
                  </a:lnTo>
                  <a:lnTo>
                    <a:pt x="23" y="33"/>
                  </a:lnTo>
                  <a:lnTo>
                    <a:pt x="23" y="27"/>
                  </a:lnTo>
                  <a:lnTo>
                    <a:pt x="25" y="25"/>
                  </a:lnTo>
                  <a:lnTo>
                    <a:pt x="27" y="25"/>
                  </a:lnTo>
                  <a:lnTo>
                    <a:pt x="27" y="23"/>
                  </a:lnTo>
                  <a:lnTo>
                    <a:pt x="29" y="23"/>
                  </a:lnTo>
                  <a:lnTo>
                    <a:pt x="29" y="21"/>
                  </a:lnTo>
                  <a:lnTo>
                    <a:pt x="30" y="20"/>
                  </a:lnTo>
                  <a:lnTo>
                    <a:pt x="34" y="20"/>
                  </a:lnTo>
                  <a:lnTo>
                    <a:pt x="34" y="16"/>
                  </a:lnTo>
                  <a:lnTo>
                    <a:pt x="36" y="16"/>
                  </a:lnTo>
                  <a:lnTo>
                    <a:pt x="34" y="16"/>
                  </a:lnTo>
                  <a:lnTo>
                    <a:pt x="36" y="12"/>
                  </a:lnTo>
                  <a:lnTo>
                    <a:pt x="38" y="12"/>
                  </a:lnTo>
                  <a:lnTo>
                    <a:pt x="38" y="10"/>
                  </a:lnTo>
                  <a:lnTo>
                    <a:pt x="40" y="6"/>
                  </a:lnTo>
                  <a:lnTo>
                    <a:pt x="42" y="4"/>
                  </a:lnTo>
                  <a:lnTo>
                    <a:pt x="44" y="2"/>
                  </a:lnTo>
                  <a:lnTo>
                    <a:pt x="46" y="2"/>
                  </a:lnTo>
                  <a:lnTo>
                    <a:pt x="50" y="0"/>
                  </a:lnTo>
                </a:path>
              </a:pathLst>
            </a:custGeom>
            <a:noFill/>
            <a:ln w="3175">
              <a:solidFill>
                <a:srgbClr val="8F5545"/>
              </a:solidFill>
              <a:round/>
              <a:headEnd/>
              <a:tailEnd/>
            </a:ln>
          </p:spPr>
          <p:txBody>
            <a:bodyPr/>
            <a:lstStyle/>
            <a:p>
              <a:endParaRPr lang="es-MX">
                <a:latin typeface="Calibri" pitchFamily="34" charset="0"/>
              </a:endParaRPr>
            </a:p>
          </p:txBody>
        </p:sp>
        <p:sp>
          <p:nvSpPr>
            <p:cNvPr id="31794" name="Freeform 56"/>
            <p:cNvSpPr>
              <a:spLocks/>
            </p:cNvSpPr>
            <p:nvPr/>
          </p:nvSpPr>
          <p:spPr bwMode="auto">
            <a:xfrm>
              <a:off x="3500438" y="2555875"/>
              <a:ext cx="195262" cy="606425"/>
            </a:xfrm>
            <a:custGeom>
              <a:avLst/>
              <a:gdLst>
                <a:gd name="T0" fmla="*/ 2147483647 w 123"/>
                <a:gd name="T1" fmla="*/ 0 h 382"/>
                <a:gd name="T2" fmla="*/ 0 w 123"/>
                <a:gd name="T3" fmla="*/ 2147483647 h 382"/>
                <a:gd name="T4" fmla="*/ 2147483647 w 123"/>
                <a:gd name="T5" fmla="*/ 2147483647 h 382"/>
                <a:gd name="T6" fmla="*/ 0 60000 65536"/>
                <a:gd name="T7" fmla="*/ 0 60000 65536"/>
                <a:gd name="T8" fmla="*/ 0 60000 65536"/>
                <a:gd name="T9" fmla="*/ 0 w 123"/>
                <a:gd name="T10" fmla="*/ 0 h 382"/>
                <a:gd name="T11" fmla="*/ 123 w 123"/>
                <a:gd name="T12" fmla="*/ 382 h 382"/>
              </a:gdLst>
              <a:ahLst/>
              <a:cxnLst>
                <a:cxn ang="T6">
                  <a:pos x="T0" y="T1"/>
                </a:cxn>
                <a:cxn ang="T7">
                  <a:pos x="T2" y="T3"/>
                </a:cxn>
                <a:cxn ang="T8">
                  <a:pos x="T4" y="T5"/>
                </a:cxn>
              </a:cxnLst>
              <a:rect l="T9" t="T10" r="T11" b="T12"/>
              <a:pathLst>
                <a:path w="123" h="382">
                  <a:moveTo>
                    <a:pt x="123" y="0"/>
                  </a:moveTo>
                  <a:lnTo>
                    <a:pt x="0" y="163"/>
                  </a:lnTo>
                  <a:lnTo>
                    <a:pt x="25" y="382"/>
                  </a:lnTo>
                </a:path>
              </a:pathLst>
            </a:custGeom>
            <a:noFill/>
            <a:ln w="3175">
              <a:solidFill>
                <a:srgbClr val="8F5545"/>
              </a:solidFill>
              <a:round/>
              <a:headEnd/>
              <a:tailEnd/>
            </a:ln>
          </p:spPr>
          <p:txBody>
            <a:bodyPr/>
            <a:lstStyle/>
            <a:p>
              <a:endParaRPr lang="es-MX">
                <a:latin typeface="Calibri" pitchFamily="34" charset="0"/>
              </a:endParaRPr>
            </a:p>
          </p:txBody>
        </p:sp>
        <p:sp>
          <p:nvSpPr>
            <p:cNvPr id="31795" name="Freeform 57"/>
            <p:cNvSpPr>
              <a:spLocks/>
            </p:cNvSpPr>
            <p:nvPr/>
          </p:nvSpPr>
          <p:spPr bwMode="auto">
            <a:xfrm>
              <a:off x="2651125" y="3052763"/>
              <a:ext cx="1114425" cy="1233487"/>
            </a:xfrm>
            <a:custGeom>
              <a:avLst/>
              <a:gdLst>
                <a:gd name="T0" fmla="*/ 2147483647 w 702"/>
                <a:gd name="T1" fmla="*/ 2147483647 h 777"/>
                <a:gd name="T2" fmla="*/ 2147483647 w 702"/>
                <a:gd name="T3" fmla="*/ 2147483647 h 777"/>
                <a:gd name="T4" fmla="*/ 2147483647 w 702"/>
                <a:gd name="T5" fmla="*/ 2147483647 h 777"/>
                <a:gd name="T6" fmla="*/ 2147483647 w 702"/>
                <a:gd name="T7" fmla="*/ 2147483647 h 777"/>
                <a:gd name="T8" fmla="*/ 2147483647 w 702"/>
                <a:gd name="T9" fmla="*/ 2147483647 h 777"/>
                <a:gd name="T10" fmla="*/ 2147483647 w 702"/>
                <a:gd name="T11" fmla="*/ 2147483647 h 777"/>
                <a:gd name="T12" fmla="*/ 2147483647 w 702"/>
                <a:gd name="T13" fmla="*/ 2147483647 h 777"/>
                <a:gd name="T14" fmla="*/ 2147483647 w 702"/>
                <a:gd name="T15" fmla="*/ 2147483647 h 777"/>
                <a:gd name="T16" fmla="*/ 2147483647 w 702"/>
                <a:gd name="T17" fmla="*/ 2147483647 h 777"/>
                <a:gd name="T18" fmla="*/ 2147483647 w 702"/>
                <a:gd name="T19" fmla="*/ 2147483647 h 777"/>
                <a:gd name="T20" fmla="*/ 2147483647 w 702"/>
                <a:gd name="T21" fmla="*/ 2147483647 h 777"/>
                <a:gd name="T22" fmla="*/ 2147483647 w 702"/>
                <a:gd name="T23" fmla="*/ 2147483647 h 777"/>
                <a:gd name="T24" fmla="*/ 2147483647 w 702"/>
                <a:gd name="T25" fmla="*/ 2147483647 h 777"/>
                <a:gd name="T26" fmla="*/ 2147483647 w 702"/>
                <a:gd name="T27" fmla="*/ 2147483647 h 777"/>
                <a:gd name="T28" fmla="*/ 2147483647 w 702"/>
                <a:gd name="T29" fmla="*/ 2147483647 h 777"/>
                <a:gd name="T30" fmla="*/ 2147483647 w 702"/>
                <a:gd name="T31" fmla="*/ 2147483647 h 777"/>
                <a:gd name="T32" fmla="*/ 2147483647 w 702"/>
                <a:gd name="T33" fmla="*/ 2147483647 h 777"/>
                <a:gd name="T34" fmla="*/ 2147483647 w 702"/>
                <a:gd name="T35" fmla="*/ 2147483647 h 777"/>
                <a:gd name="T36" fmla="*/ 2147483647 w 702"/>
                <a:gd name="T37" fmla="*/ 2147483647 h 777"/>
                <a:gd name="T38" fmla="*/ 2147483647 w 702"/>
                <a:gd name="T39" fmla="*/ 2147483647 h 777"/>
                <a:gd name="T40" fmla="*/ 2147483647 w 702"/>
                <a:gd name="T41" fmla="*/ 2147483647 h 777"/>
                <a:gd name="T42" fmla="*/ 2147483647 w 702"/>
                <a:gd name="T43" fmla="*/ 2147483647 h 777"/>
                <a:gd name="T44" fmla="*/ 2147483647 w 702"/>
                <a:gd name="T45" fmla="*/ 2147483647 h 777"/>
                <a:gd name="T46" fmla="*/ 2147483647 w 702"/>
                <a:gd name="T47" fmla="*/ 2147483647 h 777"/>
                <a:gd name="T48" fmla="*/ 2147483647 w 702"/>
                <a:gd name="T49" fmla="*/ 2147483647 h 777"/>
                <a:gd name="T50" fmla="*/ 2147483647 w 702"/>
                <a:gd name="T51" fmla="*/ 2147483647 h 777"/>
                <a:gd name="T52" fmla="*/ 2147483647 w 702"/>
                <a:gd name="T53" fmla="*/ 2147483647 h 777"/>
                <a:gd name="T54" fmla="*/ 2147483647 w 702"/>
                <a:gd name="T55" fmla="*/ 2147483647 h 777"/>
                <a:gd name="T56" fmla="*/ 2147483647 w 702"/>
                <a:gd name="T57" fmla="*/ 2147483647 h 777"/>
                <a:gd name="T58" fmla="*/ 2147483647 w 702"/>
                <a:gd name="T59" fmla="*/ 2147483647 h 777"/>
                <a:gd name="T60" fmla="*/ 2147483647 w 702"/>
                <a:gd name="T61" fmla="*/ 2147483647 h 777"/>
                <a:gd name="T62" fmla="*/ 2147483647 w 702"/>
                <a:gd name="T63" fmla="*/ 2147483647 h 777"/>
                <a:gd name="T64" fmla="*/ 2147483647 w 702"/>
                <a:gd name="T65" fmla="*/ 2147483647 h 777"/>
                <a:gd name="T66" fmla="*/ 2147483647 w 702"/>
                <a:gd name="T67" fmla="*/ 2147483647 h 777"/>
                <a:gd name="T68" fmla="*/ 2147483647 w 702"/>
                <a:gd name="T69" fmla="*/ 2147483647 h 777"/>
                <a:gd name="T70" fmla="*/ 2147483647 w 702"/>
                <a:gd name="T71" fmla="*/ 2147483647 h 777"/>
                <a:gd name="T72" fmla="*/ 2147483647 w 702"/>
                <a:gd name="T73" fmla="*/ 2147483647 h 777"/>
                <a:gd name="T74" fmla="*/ 2147483647 w 702"/>
                <a:gd name="T75" fmla="*/ 2147483647 h 777"/>
                <a:gd name="T76" fmla="*/ 2147483647 w 702"/>
                <a:gd name="T77" fmla="*/ 2147483647 h 777"/>
                <a:gd name="T78" fmla="*/ 2147483647 w 702"/>
                <a:gd name="T79" fmla="*/ 2147483647 h 777"/>
                <a:gd name="T80" fmla="*/ 2147483647 w 702"/>
                <a:gd name="T81" fmla="*/ 2147483647 h 777"/>
                <a:gd name="T82" fmla="*/ 2147483647 w 702"/>
                <a:gd name="T83" fmla="*/ 2147483647 h 777"/>
                <a:gd name="T84" fmla="*/ 2147483647 w 702"/>
                <a:gd name="T85" fmla="*/ 2147483647 h 777"/>
                <a:gd name="T86" fmla="*/ 2147483647 w 702"/>
                <a:gd name="T87" fmla="*/ 2147483647 h 777"/>
                <a:gd name="T88" fmla="*/ 2147483647 w 702"/>
                <a:gd name="T89" fmla="*/ 2147483647 h 777"/>
                <a:gd name="T90" fmla="*/ 2147483647 w 702"/>
                <a:gd name="T91" fmla="*/ 2147483647 h 777"/>
                <a:gd name="T92" fmla="*/ 2147483647 w 702"/>
                <a:gd name="T93" fmla="*/ 2147483647 h 777"/>
                <a:gd name="T94" fmla="*/ 2147483647 w 702"/>
                <a:gd name="T95" fmla="*/ 2147483647 h 777"/>
                <a:gd name="T96" fmla="*/ 2147483647 w 702"/>
                <a:gd name="T97" fmla="*/ 2147483647 h 777"/>
                <a:gd name="T98" fmla="*/ 2147483647 w 702"/>
                <a:gd name="T99" fmla="*/ 2147483647 h 777"/>
                <a:gd name="T100" fmla="*/ 2147483647 w 702"/>
                <a:gd name="T101" fmla="*/ 2147483647 h 77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02"/>
                <a:gd name="T154" fmla="*/ 0 h 777"/>
                <a:gd name="T155" fmla="*/ 702 w 702"/>
                <a:gd name="T156" fmla="*/ 777 h 77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02" h="777">
                  <a:moveTo>
                    <a:pt x="44" y="182"/>
                  </a:moveTo>
                  <a:lnTo>
                    <a:pt x="42" y="176"/>
                  </a:lnTo>
                  <a:lnTo>
                    <a:pt x="32" y="182"/>
                  </a:lnTo>
                  <a:lnTo>
                    <a:pt x="21" y="198"/>
                  </a:lnTo>
                  <a:lnTo>
                    <a:pt x="5" y="198"/>
                  </a:lnTo>
                  <a:lnTo>
                    <a:pt x="5" y="207"/>
                  </a:lnTo>
                  <a:lnTo>
                    <a:pt x="0" y="215"/>
                  </a:lnTo>
                  <a:lnTo>
                    <a:pt x="2" y="251"/>
                  </a:lnTo>
                  <a:lnTo>
                    <a:pt x="7" y="294"/>
                  </a:lnTo>
                  <a:lnTo>
                    <a:pt x="11" y="297"/>
                  </a:lnTo>
                  <a:lnTo>
                    <a:pt x="15" y="303"/>
                  </a:lnTo>
                  <a:lnTo>
                    <a:pt x="19" y="322"/>
                  </a:lnTo>
                  <a:lnTo>
                    <a:pt x="38" y="334"/>
                  </a:lnTo>
                  <a:lnTo>
                    <a:pt x="55" y="374"/>
                  </a:lnTo>
                  <a:lnTo>
                    <a:pt x="57" y="407"/>
                  </a:lnTo>
                  <a:lnTo>
                    <a:pt x="61" y="411"/>
                  </a:lnTo>
                  <a:lnTo>
                    <a:pt x="63" y="414"/>
                  </a:lnTo>
                  <a:lnTo>
                    <a:pt x="67" y="418"/>
                  </a:lnTo>
                  <a:lnTo>
                    <a:pt x="71" y="420"/>
                  </a:lnTo>
                  <a:lnTo>
                    <a:pt x="84" y="418"/>
                  </a:lnTo>
                  <a:lnTo>
                    <a:pt x="92" y="418"/>
                  </a:lnTo>
                  <a:lnTo>
                    <a:pt x="98" y="411"/>
                  </a:lnTo>
                  <a:lnTo>
                    <a:pt x="105" y="409"/>
                  </a:lnTo>
                  <a:lnTo>
                    <a:pt x="113" y="411"/>
                  </a:lnTo>
                  <a:lnTo>
                    <a:pt x="119" y="416"/>
                  </a:lnTo>
                  <a:lnTo>
                    <a:pt x="132" y="422"/>
                  </a:lnTo>
                  <a:lnTo>
                    <a:pt x="132" y="432"/>
                  </a:lnTo>
                  <a:lnTo>
                    <a:pt x="140" y="434"/>
                  </a:lnTo>
                  <a:lnTo>
                    <a:pt x="142" y="443"/>
                  </a:lnTo>
                  <a:lnTo>
                    <a:pt x="161" y="474"/>
                  </a:lnTo>
                  <a:lnTo>
                    <a:pt x="163" y="484"/>
                  </a:lnTo>
                  <a:lnTo>
                    <a:pt x="161" y="487"/>
                  </a:lnTo>
                  <a:lnTo>
                    <a:pt x="161" y="489"/>
                  </a:lnTo>
                  <a:lnTo>
                    <a:pt x="161" y="493"/>
                  </a:lnTo>
                  <a:lnTo>
                    <a:pt x="165" y="497"/>
                  </a:lnTo>
                  <a:lnTo>
                    <a:pt x="169" y="508"/>
                  </a:lnTo>
                  <a:lnTo>
                    <a:pt x="170" y="514"/>
                  </a:lnTo>
                  <a:lnTo>
                    <a:pt x="172" y="520"/>
                  </a:lnTo>
                  <a:lnTo>
                    <a:pt x="172" y="528"/>
                  </a:lnTo>
                  <a:lnTo>
                    <a:pt x="174" y="535"/>
                  </a:lnTo>
                  <a:lnTo>
                    <a:pt x="174" y="549"/>
                  </a:lnTo>
                  <a:lnTo>
                    <a:pt x="174" y="564"/>
                  </a:lnTo>
                  <a:lnTo>
                    <a:pt x="174" y="580"/>
                  </a:lnTo>
                  <a:lnTo>
                    <a:pt x="176" y="593"/>
                  </a:lnTo>
                  <a:lnTo>
                    <a:pt x="180" y="604"/>
                  </a:lnTo>
                  <a:lnTo>
                    <a:pt x="184" y="614"/>
                  </a:lnTo>
                  <a:lnTo>
                    <a:pt x="190" y="624"/>
                  </a:lnTo>
                  <a:lnTo>
                    <a:pt x="197" y="629"/>
                  </a:lnTo>
                  <a:lnTo>
                    <a:pt x="207" y="633"/>
                  </a:lnTo>
                  <a:lnTo>
                    <a:pt x="222" y="652"/>
                  </a:lnTo>
                  <a:lnTo>
                    <a:pt x="228" y="677"/>
                  </a:lnTo>
                  <a:lnTo>
                    <a:pt x="234" y="677"/>
                  </a:lnTo>
                  <a:lnTo>
                    <a:pt x="240" y="679"/>
                  </a:lnTo>
                  <a:lnTo>
                    <a:pt x="243" y="681"/>
                  </a:lnTo>
                  <a:lnTo>
                    <a:pt x="245" y="683"/>
                  </a:lnTo>
                  <a:lnTo>
                    <a:pt x="251" y="666"/>
                  </a:lnTo>
                  <a:lnTo>
                    <a:pt x="261" y="666"/>
                  </a:lnTo>
                  <a:lnTo>
                    <a:pt x="259" y="679"/>
                  </a:lnTo>
                  <a:lnTo>
                    <a:pt x="263" y="691"/>
                  </a:lnTo>
                  <a:lnTo>
                    <a:pt x="266" y="700"/>
                  </a:lnTo>
                  <a:lnTo>
                    <a:pt x="278" y="712"/>
                  </a:lnTo>
                  <a:lnTo>
                    <a:pt x="289" y="725"/>
                  </a:lnTo>
                  <a:lnTo>
                    <a:pt x="305" y="737"/>
                  </a:lnTo>
                  <a:lnTo>
                    <a:pt x="326" y="770"/>
                  </a:lnTo>
                  <a:lnTo>
                    <a:pt x="336" y="777"/>
                  </a:lnTo>
                  <a:lnTo>
                    <a:pt x="347" y="766"/>
                  </a:lnTo>
                  <a:lnTo>
                    <a:pt x="364" y="768"/>
                  </a:lnTo>
                  <a:lnTo>
                    <a:pt x="364" y="756"/>
                  </a:lnTo>
                  <a:lnTo>
                    <a:pt x="370" y="745"/>
                  </a:lnTo>
                  <a:lnTo>
                    <a:pt x="370" y="725"/>
                  </a:lnTo>
                  <a:lnTo>
                    <a:pt x="385" y="716"/>
                  </a:lnTo>
                  <a:lnTo>
                    <a:pt x="393" y="716"/>
                  </a:lnTo>
                  <a:lnTo>
                    <a:pt x="399" y="718"/>
                  </a:lnTo>
                  <a:lnTo>
                    <a:pt x="405" y="716"/>
                  </a:lnTo>
                  <a:lnTo>
                    <a:pt x="401" y="700"/>
                  </a:lnTo>
                  <a:lnTo>
                    <a:pt x="401" y="687"/>
                  </a:lnTo>
                  <a:lnTo>
                    <a:pt x="403" y="675"/>
                  </a:lnTo>
                  <a:lnTo>
                    <a:pt x="407" y="668"/>
                  </a:lnTo>
                  <a:lnTo>
                    <a:pt x="414" y="660"/>
                  </a:lnTo>
                  <a:lnTo>
                    <a:pt x="424" y="656"/>
                  </a:lnTo>
                  <a:lnTo>
                    <a:pt x="435" y="656"/>
                  </a:lnTo>
                  <a:lnTo>
                    <a:pt x="451" y="658"/>
                  </a:lnTo>
                  <a:lnTo>
                    <a:pt x="455" y="651"/>
                  </a:lnTo>
                  <a:lnTo>
                    <a:pt x="449" y="643"/>
                  </a:lnTo>
                  <a:lnTo>
                    <a:pt x="445" y="635"/>
                  </a:lnTo>
                  <a:lnTo>
                    <a:pt x="443" y="627"/>
                  </a:lnTo>
                  <a:lnTo>
                    <a:pt x="441" y="620"/>
                  </a:lnTo>
                  <a:lnTo>
                    <a:pt x="435" y="614"/>
                  </a:lnTo>
                  <a:lnTo>
                    <a:pt x="437" y="601"/>
                  </a:lnTo>
                  <a:lnTo>
                    <a:pt x="460" y="581"/>
                  </a:lnTo>
                  <a:lnTo>
                    <a:pt x="466" y="581"/>
                  </a:lnTo>
                  <a:lnTo>
                    <a:pt x="474" y="578"/>
                  </a:lnTo>
                  <a:lnTo>
                    <a:pt x="462" y="570"/>
                  </a:lnTo>
                  <a:lnTo>
                    <a:pt x="468" y="549"/>
                  </a:lnTo>
                  <a:lnTo>
                    <a:pt x="479" y="537"/>
                  </a:lnTo>
                  <a:lnTo>
                    <a:pt x="476" y="526"/>
                  </a:lnTo>
                  <a:lnTo>
                    <a:pt x="506" y="499"/>
                  </a:lnTo>
                  <a:lnTo>
                    <a:pt x="516" y="489"/>
                  </a:lnTo>
                  <a:lnTo>
                    <a:pt x="522" y="478"/>
                  </a:lnTo>
                  <a:lnTo>
                    <a:pt x="529" y="480"/>
                  </a:lnTo>
                  <a:lnTo>
                    <a:pt x="535" y="478"/>
                  </a:lnTo>
                  <a:lnTo>
                    <a:pt x="539" y="476"/>
                  </a:lnTo>
                  <a:lnTo>
                    <a:pt x="543" y="472"/>
                  </a:lnTo>
                  <a:lnTo>
                    <a:pt x="547" y="464"/>
                  </a:lnTo>
                  <a:lnTo>
                    <a:pt x="552" y="457"/>
                  </a:lnTo>
                  <a:lnTo>
                    <a:pt x="575" y="457"/>
                  </a:lnTo>
                  <a:lnTo>
                    <a:pt x="620" y="466"/>
                  </a:lnTo>
                  <a:lnTo>
                    <a:pt x="694" y="484"/>
                  </a:lnTo>
                  <a:lnTo>
                    <a:pt x="702" y="418"/>
                  </a:lnTo>
                  <a:lnTo>
                    <a:pt x="683" y="370"/>
                  </a:lnTo>
                  <a:lnTo>
                    <a:pt x="645" y="405"/>
                  </a:lnTo>
                  <a:lnTo>
                    <a:pt x="645" y="420"/>
                  </a:lnTo>
                  <a:lnTo>
                    <a:pt x="637" y="416"/>
                  </a:lnTo>
                  <a:lnTo>
                    <a:pt x="639" y="411"/>
                  </a:lnTo>
                  <a:lnTo>
                    <a:pt x="612" y="397"/>
                  </a:lnTo>
                  <a:lnTo>
                    <a:pt x="587" y="384"/>
                  </a:lnTo>
                  <a:lnTo>
                    <a:pt x="587" y="355"/>
                  </a:lnTo>
                  <a:lnTo>
                    <a:pt x="554" y="317"/>
                  </a:lnTo>
                  <a:lnTo>
                    <a:pt x="556" y="309"/>
                  </a:lnTo>
                  <a:lnTo>
                    <a:pt x="558" y="303"/>
                  </a:lnTo>
                  <a:lnTo>
                    <a:pt x="560" y="299"/>
                  </a:lnTo>
                  <a:lnTo>
                    <a:pt x="562" y="295"/>
                  </a:lnTo>
                  <a:lnTo>
                    <a:pt x="566" y="294"/>
                  </a:lnTo>
                  <a:lnTo>
                    <a:pt x="570" y="294"/>
                  </a:lnTo>
                  <a:lnTo>
                    <a:pt x="575" y="295"/>
                  </a:lnTo>
                  <a:lnTo>
                    <a:pt x="581" y="297"/>
                  </a:lnTo>
                  <a:lnTo>
                    <a:pt x="566" y="274"/>
                  </a:lnTo>
                  <a:lnTo>
                    <a:pt x="570" y="265"/>
                  </a:lnTo>
                  <a:lnTo>
                    <a:pt x="573" y="255"/>
                  </a:lnTo>
                  <a:lnTo>
                    <a:pt x="581" y="247"/>
                  </a:lnTo>
                  <a:lnTo>
                    <a:pt x="589" y="240"/>
                  </a:lnTo>
                  <a:lnTo>
                    <a:pt x="593" y="230"/>
                  </a:lnTo>
                  <a:lnTo>
                    <a:pt x="595" y="221"/>
                  </a:lnTo>
                  <a:lnTo>
                    <a:pt x="595" y="213"/>
                  </a:lnTo>
                  <a:lnTo>
                    <a:pt x="591" y="209"/>
                  </a:lnTo>
                  <a:lnTo>
                    <a:pt x="591" y="192"/>
                  </a:lnTo>
                  <a:lnTo>
                    <a:pt x="593" y="176"/>
                  </a:lnTo>
                  <a:lnTo>
                    <a:pt x="598" y="163"/>
                  </a:lnTo>
                  <a:lnTo>
                    <a:pt x="608" y="150"/>
                  </a:lnTo>
                  <a:lnTo>
                    <a:pt x="612" y="140"/>
                  </a:lnTo>
                  <a:lnTo>
                    <a:pt x="612" y="136"/>
                  </a:lnTo>
                  <a:lnTo>
                    <a:pt x="608" y="132"/>
                  </a:lnTo>
                  <a:lnTo>
                    <a:pt x="608" y="128"/>
                  </a:lnTo>
                  <a:lnTo>
                    <a:pt x="564" y="71"/>
                  </a:lnTo>
                  <a:lnTo>
                    <a:pt x="514" y="52"/>
                  </a:lnTo>
                  <a:lnTo>
                    <a:pt x="470" y="54"/>
                  </a:lnTo>
                  <a:lnTo>
                    <a:pt x="422" y="107"/>
                  </a:lnTo>
                  <a:lnTo>
                    <a:pt x="418" y="111"/>
                  </a:lnTo>
                  <a:lnTo>
                    <a:pt x="414" y="113"/>
                  </a:lnTo>
                  <a:lnTo>
                    <a:pt x="408" y="111"/>
                  </a:lnTo>
                  <a:lnTo>
                    <a:pt x="405" y="109"/>
                  </a:lnTo>
                  <a:lnTo>
                    <a:pt x="389" y="84"/>
                  </a:lnTo>
                  <a:lnTo>
                    <a:pt x="380" y="79"/>
                  </a:lnTo>
                  <a:lnTo>
                    <a:pt x="370" y="77"/>
                  </a:lnTo>
                  <a:lnTo>
                    <a:pt x="359" y="77"/>
                  </a:lnTo>
                  <a:lnTo>
                    <a:pt x="349" y="77"/>
                  </a:lnTo>
                  <a:lnTo>
                    <a:pt x="347" y="79"/>
                  </a:lnTo>
                  <a:lnTo>
                    <a:pt x="345" y="80"/>
                  </a:lnTo>
                  <a:lnTo>
                    <a:pt x="341" y="79"/>
                  </a:lnTo>
                  <a:lnTo>
                    <a:pt x="336" y="69"/>
                  </a:lnTo>
                  <a:lnTo>
                    <a:pt x="334" y="65"/>
                  </a:lnTo>
                  <a:lnTo>
                    <a:pt x="330" y="63"/>
                  </a:lnTo>
                  <a:lnTo>
                    <a:pt x="324" y="65"/>
                  </a:lnTo>
                  <a:lnTo>
                    <a:pt x="318" y="69"/>
                  </a:lnTo>
                  <a:lnTo>
                    <a:pt x="297" y="77"/>
                  </a:lnTo>
                  <a:lnTo>
                    <a:pt x="272" y="59"/>
                  </a:lnTo>
                  <a:lnTo>
                    <a:pt x="257" y="32"/>
                  </a:lnTo>
                  <a:lnTo>
                    <a:pt x="236" y="34"/>
                  </a:lnTo>
                  <a:lnTo>
                    <a:pt x="209" y="0"/>
                  </a:lnTo>
                  <a:lnTo>
                    <a:pt x="203" y="0"/>
                  </a:lnTo>
                  <a:lnTo>
                    <a:pt x="199" y="2"/>
                  </a:lnTo>
                  <a:lnTo>
                    <a:pt x="197" y="6"/>
                  </a:lnTo>
                  <a:lnTo>
                    <a:pt x="195" y="9"/>
                  </a:lnTo>
                  <a:lnTo>
                    <a:pt x="192" y="11"/>
                  </a:lnTo>
                  <a:lnTo>
                    <a:pt x="190" y="9"/>
                  </a:lnTo>
                  <a:lnTo>
                    <a:pt x="188" y="8"/>
                  </a:lnTo>
                  <a:lnTo>
                    <a:pt x="188" y="2"/>
                  </a:lnTo>
                  <a:lnTo>
                    <a:pt x="182" y="9"/>
                  </a:lnTo>
                  <a:lnTo>
                    <a:pt x="180" y="15"/>
                  </a:lnTo>
                  <a:lnTo>
                    <a:pt x="176" y="23"/>
                  </a:lnTo>
                  <a:lnTo>
                    <a:pt x="176" y="29"/>
                  </a:lnTo>
                  <a:lnTo>
                    <a:pt x="174" y="31"/>
                  </a:lnTo>
                  <a:lnTo>
                    <a:pt x="172" y="32"/>
                  </a:lnTo>
                  <a:lnTo>
                    <a:pt x="170" y="36"/>
                  </a:lnTo>
                  <a:lnTo>
                    <a:pt x="170" y="40"/>
                  </a:lnTo>
                  <a:lnTo>
                    <a:pt x="170" y="48"/>
                  </a:lnTo>
                  <a:lnTo>
                    <a:pt x="170" y="59"/>
                  </a:lnTo>
                  <a:lnTo>
                    <a:pt x="167" y="65"/>
                  </a:lnTo>
                  <a:lnTo>
                    <a:pt x="161" y="67"/>
                  </a:lnTo>
                  <a:lnTo>
                    <a:pt x="157" y="67"/>
                  </a:lnTo>
                  <a:lnTo>
                    <a:pt x="153" y="63"/>
                  </a:lnTo>
                  <a:lnTo>
                    <a:pt x="128" y="65"/>
                  </a:lnTo>
                  <a:lnTo>
                    <a:pt x="124" y="67"/>
                  </a:lnTo>
                  <a:lnTo>
                    <a:pt x="123" y="73"/>
                  </a:lnTo>
                  <a:lnTo>
                    <a:pt x="124" y="79"/>
                  </a:lnTo>
                  <a:lnTo>
                    <a:pt x="130" y="88"/>
                  </a:lnTo>
                  <a:lnTo>
                    <a:pt x="130" y="94"/>
                  </a:lnTo>
                  <a:lnTo>
                    <a:pt x="130" y="100"/>
                  </a:lnTo>
                  <a:lnTo>
                    <a:pt x="130" y="104"/>
                  </a:lnTo>
                  <a:lnTo>
                    <a:pt x="128" y="109"/>
                  </a:lnTo>
                  <a:lnTo>
                    <a:pt x="121" y="123"/>
                  </a:lnTo>
                  <a:lnTo>
                    <a:pt x="105" y="123"/>
                  </a:lnTo>
                  <a:lnTo>
                    <a:pt x="101" y="142"/>
                  </a:lnTo>
                  <a:lnTo>
                    <a:pt x="98" y="184"/>
                  </a:lnTo>
                  <a:lnTo>
                    <a:pt x="71" y="192"/>
                  </a:lnTo>
                  <a:lnTo>
                    <a:pt x="44" y="182"/>
                  </a:lnTo>
                  <a:close/>
                </a:path>
              </a:pathLst>
            </a:custGeom>
            <a:solidFill>
              <a:srgbClr val="FFFB9D"/>
            </a:solidFill>
            <a:ln w="9525">
              <a:noFill/>
              <a:round/>
              <a:headEnd/>
              <a:tailEnd/>
            </a:ln>
          </p:spPr>
          <p:txBody>
            <a:bodyPr/>
            <a:lstStyle/>
            <a:p>
              <a:endParaRPr lang="es-MX">
                <a:latin typeface="Calibri" pitchFamily="34" charset="0"/>
              </a:endParaRPr>
            </a:p>
          </p:txBody>
        </p:sp>
        <p:sp>
          <p:nvSpPr>
            <p:cNvPr id="31796" name="Freeform 58"/>
            <p:cNvSpPr>
              <a:spLocks/>
            </p:cNvSpPr>
            <p:nvPr/>
          </p:nvSpPr>
          <p:spPr bwMode="auto">
            <a:xfrm>
              <a:off x="2651125" y="3052763"/>
              <a:ext cx="1114425" cy="1233487"/>
            </a:xfrm>
            <a:custGeom>
              <a:avLst/>
              <a:gdLst>
                <a:gd name="T0" fmla="*/ 2147483647 w 702"/>
                <a:gd name="T1" fmla="*/ 2147483647 h 777"/>
                <a:gd name="T2" fmla="*/ 2147483647 w 702"/>
                <a:gd name="T3" fmla="*/ 2147483647 h 777"/>
                <a:gd name="T4" fmla="*/ 2147483647 w 702"/>
                <a:gd name="T5" fmla="*/ 2147483647 h 777"/>
                <a:gd name="T6" fmla="*/ 2147483647 w 702"/>
                <a:gd name="T7" fmla="*/ 2147483647 h 777"/>
                <a:gd name="T8" fmla="*/ 2147483647 w 702"/>
                <a:gd name="T9" fmla="*/ 2147483647 h 777"/>
                <a:gd name="T10" fmla="*/ 2147483647 w 702"/>
                <a:gd name="T11" fmla="*/ 2147483647 h 777"/>
                <a:gd name="T12" fmla="*/ 2147483647 w 702"/>
                <a:gd name="T13" fmla="*/ 2147483647 h 777"/>
                <a:gd name="T14" fmla="*/ 2147483647 w 702"/>
                <a:gd name="T15" fmla="*/ 2147483647 h 777"/>
                <a:gd name="T16" fmla="*/ 2147483647 w 702"/>
                <a:gd name="T17" fmla="*/ 2147483647 h 777"/>
                <a:gd name="T18" fmla="*/ 2147483647 w 702"/>
                <a:gd name="T19" fmla="*/ 2147483647 h 777"/>
                <a:gd name="T20" fmla="*/ 2147483647 w 702"/>
                <a:gd name="T21" fmla="*/ 2147483647 h 777"/>
                <a:gd name="T22" fmla="*/ 2147483647 w 702"/>
                <a:gd name="T23" fmla="*/ 2147483647 h 777"/>
                <a:gd name="T24" fmla="*/ 2147483647 w 702"/>
                <a:gd name="T25" fmla="*/ 2147483647 h 777"/>
                <a:gd name="T26" fmla="*/ 2147483647 w 702"/>
                <a:gd name="T27" fmla="*/ 2147483647 h 777"/>
                <a:gd name="T28" fmla="*/ 2147483647 w 702"/>
                <a:gd name="T29" fmla="*/ 2147483647 h 777"/>
                <a:gd name="T30" fmla="*/ 2147483647 w 702"/>
                <a:gd name="T31" fmla="*/ 2147483647 h 777"/>
                <a:gd name="T32" fmla="*/ 2147483647 w 702"/>
                <a:gd name="T33" fmla="*/ 2147483647 h 777"/>
                <a:gd name="T34" fmla="*/ 2147483647 w 702"/>
                <a:gd name="T35" fmla="*/ 2147483647 h 777"/>
                <a:gd name="T36" fmla="*/ 2147483647 w 702"/>
                <a:gd name="T37" fmla="*/ 2147483647 h 777"/>
                <a:gd name="T38" fmla="*/ 2147483647 w 702"/>
                <a:gd name="T39" fmla="*/ 2147483647 h 777"/>
                <a:gd name="T40" fmla="*/ 2147483647 w 702"/>
                <a:gd name="T41" fmla="*/ 2147483647 h 777"/>
                <a:gd name="T42" fmla="*/ 2147483647 w 702"/>
                <a:gd name="T43" fmla="*/ 2147483647 h 777"/>
                <a:gd name="T44" fmla="*/ 2147483647 w 702"/>
                <a:gd name="T45" fmla="*/ 2147483647 h 777"/>
                <a:gd name="T46" fmla="*/ 2147483647 w 702"/>
                <a:gd name="T47" fmla="*/ 2147483647 h 777"/>
                <a:gd name="T48" fmla="*/ 2147483647 w 702"/>
                <a:gd name="T49" fmla="*/ 2147483647 h 777"/>
                <a:gd name="T50" fmla="*/ 2147483647 w 702"/>
                <a:gd name="T51" fmla="*/ 2147483647 h 777"/>
                <a:gd name="T52" fmla="*/ 2147483647 w 702"/>
                <a:gd name="T53" fmla="*/ 2147483647 h 777"/>
                <a:gd name="T54" fmla="*/ 2147483647 w 702"/>
                <a:gd name="T55" fmla="*/ 2147483647 h 777"/>
                <a:gd name="T56" fmla="*/ 2147483647 w 702"/>
                <a:gd name="T57" fmla="*/ 2147483647 h 777"/>
                <a:gd name="T58" fmla="*/ 2147483647 w 702"/>
                <a:gd name="T59" fmla="*/ 2147483647 h 777"/>
                <a:gd name="T60" fmla="*/ 2147483647 w 702"/>
                <a:gd name="T61" fmla="*/ 2147483647 h 777"/>
                <a:gd name="T62" fmla="*/ 2147483647 w 702"/>
                <a:gd name="T63" fmla="*/ 2147483647 h 777"/>
                <a:gd name="T64" fmla="*/ 2147483647 w 702"/>
                <a:gd name="T65" fmla="*/ 2147483647 h 777"/>
                <a:gd name="T66" fmla="*/ 2147483647 w 702"/>
                <a:gd name="T67" fmla="*/ 2147483647 h 777"/>
                <a:gd name="T68" fmla="*/ 2147483647 w 702"/>
                <a:gd name="T69" fmla="*/ 2147483647 h 777"/>
                <a:gd name="T70" fmla="*/ 2147483647 w 702"/>
                <a:gd name="T71" fmla="*/ 2147483647 h 777"/>
                <a:gd name="T72" fmla="*/ 2147483647 w 702"/>
                <a:gd name="T73" fmla="*/ 2147483647 h 777"/>
                <a:gd name="T74" fmla="*/ 2147483647 w 702"/>
                <a:gd name="T75" fmla="*/ 2147483647 h 777"/>
                <a:gd name="T76" fmla="*/ 2147483647 w 702"/>
                <a:gd name="T77" fmla="*/ 2147483647 h 777"/>
                <a:gd name="T78" fmla="*/ 2147483647 w 702"/>
                <a:gd name="T79" fmla="*/ 2147483647 h 777"/>
                <a:gd name="T80" fmla="*/ 2147483647 w 702"/>
                <a:gd name="T81" fmla="*/ 2147483647 h 777"/>
                <a:gd name="T82" fmla="*/ 2147483647 w 702"/>
                <a:gd name="T83" fmla="*/ 2147483647 h 777"/>
                <a:gd name="T84" fmla="*/ 2147483647 w 702"/>
                <a:gd name="T85" fmla="*/ 2147483647 h 777"/>
                <a:gd name="T86" fmla="*/ 2147483647 w 702"/>
                <a:gd name="T87" fmla="*/ 2147483647 h 777"/>
                <a:gd name="T88" fmla="*/ 2147483647 w 702"/>
                <a:gd name="T89" fmla="*/ 2147483647 h 777"/>
                <a:gd name="T90" fmla="*/ 2147483647 w 702"/>
                <a:gd name="T91" fmla="*/ 2147483647 h 777"/>
                <a:gd name="T92" fmla="*/ 2147483647 w 702"/>
                <a:gd name="T93" fmla="*/ 2147483647 h 777"/>
                <a:gd name="T94" fmla="*/ 2147483647 w 702"/>
                <a:gd name="T95" fmla="*/ 2147483647 h 777"/>
                <a:gd name="T96" fmla="*/ 2147483647 w 702"/>
                <a:gd name="T97" fmla="*/ 2147483647 h 777"/>
                <a:gd name="T98" fmla="*/ 2147483647 w 702"/>
                <a:gd name="T99" fmla="*/ 2147483647 h 777"/>
                <a:gd name="T100" fmla="*/ 2147483647 w 702"/>
                <a:gd name="T101" fmla="*/ 2147483647 h 77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02"/>
                <a:gd name="T154" fmla="*/ 0 h 777"/>
                <a:gd name="T155" fmla="*/ 702 w 702"/>
                <a:gd name="T156" fmla="*/ 777 h 77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02" h="777">
                  <a:moveTo>
                    <a:pt x="44" y="182"/>
                  </a:moveTo>
                  <a:lnTo>
                    <a:pt x="42" y="176"/>
                  </a:lnTo>
                  <a:lnTo>
                    <a:pt x="32" y="182"/>
                  </a:lnTo>
                  <a:lnTo>
                    <a:pt x="21" y="198"/>
                  </a:lnTo>
                  <a:lnTo>
                    <a:pt x="5" y="198"/>
                  </a:lnTo>
                  <a:lnTo>
                    <a:pt x="5" y="207"/>
                  </a:lnTo>
                  <a:lnTo>
                    <a:pt x="0" y="215"/>
                  </a:lnTo>
                  <a:lnTo>
                    <a:pt x="2" y="251"/>
                  </a:lnTo>
                  <a:lnTo>
                    <a:pt x="7" y="294"/>
                  </a:lnTo>
                  <a:lnTo>
                    <a:pt x="11" y="297"/>
                  </a:lnTo>
                  <a:lnTo>
                    <a:pt x="15" y="303"/>
                  </a:lnTo>
                  <a:lnTo>
                    <a:pt x="19" y="322"/>
                  </a:lnTo>
                  <a:lnTo>
                    <a:pt x="38" y="334"/>
                  </a:lnTo>
                  <a:lnTo>
                    <a:pt x="55" y="374"/>
                  </a:lnTo>
                  <a:lnTo>
                    <a:pt x="57" y="407"/>
                  </a:lnTo>
                  <a:lnTo>
                    <a:pt x="61" y="411"/>
                  </a:lnTo>
                  <a:lnTo>
                    <a:pt x="63" y="414"/>
                  </a:lnTo>
                  <a:lnTo>
                    <a:pt x="67" y="418"/>
                  </a:lnTo>
                  <a:lnTo>
                    <a:pt x="71" y="420"/>
                  </a:lnTo>
                  <a:lnTo>
                    <a:pt x="84" y="418"/>
                  </a:lnTo>
                  <a:lnTo>
                    <a:pt x="92" y="418"/>
                  </a:lnTo>
                  <a:lnTo>
                    <a:pt x="98" y="411"/>
                  </a:lnTo>
                  <a:lnTo>
                    <a:pt x="105" y="409"/>
                  </a:lnTo>
                  <a:lnTo>
                    <a:pt x="113" y="411"/>
                  </a:lnTo>
                  <a:lnTo>
                    <a:pt x="119" y="416"/>
                  </a:lnTo>
                  <a:lnTo>
                    <a:pt x="132" y="422"/>
                  </a:lnTo>
                  <a:lnTo>
                    <a:pt x="132" y="432"/>
                  </a:lnTo>
                  <a:lnTo>
                    <a:pt x="140" y="434"/>
                  </a:lnTo>
                  <a:lnTo>
                    <a:pt x="142" y="443"/>
                  </a:lnTo>
                  <a:lnTo>
                    <a:pt x="161" y="474"/>
                  </a:lnTo>
                  <a:lnTo>
                    <a:pt x="163" y="484"/>
                  </a:lnTo>
                  <a:lnTo>
                    <a:pt x="161" y="487"/>
                  </a:lnTo>
                  <a:lnTo>
                    <a:pt x="161" y="489"/>
                  </a:lnTo>
                  <a:lnTo>
                    <a:pt x="161" y="493"/>
                  </a:lnTo>
                  <a:lnTo>
                    <a:pt x="165" y="497"/>
                  </a:lnTo>
                  <a:lnTo>
                    <a:pt x="169" y="508"/>
                  </a:lnTo>
                  <a:lnTo>
                    <a:pt x="170" y="514"/>
                  </a:lnTo>
                  <a:lnTo>
                    <a:pt x="172" y="520"/>
                  </a:lnTo>
                  <a:lnTo>
                    <a:pt x="172" y="528"/>
                  </a:lnTo>
                  <a:lnTo>
                    <a:pt x="174" y="535"/>
                  </a:lnTo>
                  <a:lnTo>
                    <a:pt x="174" y="549"/>
                  </a:lnTo>
                  <a:lnTo>
                    <a:pt x="174" y="564"/>
                  </a:lnTo>
                  <a:lnTo>
                    <a:pt x="174" y="580"/>
                  </a:lnTo>
                  <a:lnTo>
                    <a:pt x="176" y="593"/>
                  </a:lnTo>
                  <a:lnTo>
                    <a:pt x="180" y="604"/>
                  </a:lnTo>
                  <a:lnTo>
                    <a:pt x="184" y="614"/>
                  </a:lnTo>
                  <a:lnTo>
                    <a:pt x="190" y="624"/>
                  </a:lnTo>
                  <a:lnTo>
                    <a:pt x="197" y="629"/>
                  </a:lnTo>
                  <a:lnTo>
                    <a:pt x="207" y="633"/>
                  </a:lnTo>
                  <a:lnTo>
                    <a:pt x="222" y="652"/>
                  </a:lnTo>
                  <a:lnTo>
                    <a:pt x="228" y="677"/>
                  </a:lnTo>
                  <a:lnTo>
                    <a:pt x="234" y="677"/>
                  </a:lnTo>
                  <a:lnTo>
                    <a:pt x="240" y="679"/>
                  </a:lnTo>
                  <a:lnTo>
                    <a:pt x="243" y="681"/>
                  </a:lnTo>
                  <a:lnTo>
                    <a:pt x="245" y="683"/>
                  </a:lnTo>
                  <a:lnTo>
                    <a:pt x="251" y="666"/>
                  </a:lnTo>
                  <a:lnTo>
                    <a:pt x="261" y="666"/>
                  </a:lnTo>
                  <a:lnTo>
                    <a:pt x="259" y="679"/>
                  </a:lnTo>
                  <a:lnTo>
                    <a:pt x="263" y="691"/>
                  </a:lnTo>
                  <a:lnTo>
                    <a:pt x="266" y="700"/>
                  </a:lnTo>
                  <a:lnTo>
                    <a:pt x="278" y="712"/>
                  </a:lnTo>
                  <a:lnTo>
                    <a:pt x="289" y="725"/>
                  </a:lnTo>
                  <a:lnTo>
                    <a:pt x="305" y="737"/>
                  </a:lnTo>
                  <a:lnTo>
                    <a:pt x="326" y="770"/>
                  </a:lnTo>
                  <a:lnTo>
                    <a:pt x="336" y="777"/>
                  </a:lnTo>
                  <a:lnTo>
                    <a:pt x="347" y="766"/>
                  </a:lnTo>
                  <a:lnTo>
                    <a:pt x="364" y="768"/>
                  </a:lnTo>
                  <a:lnTo>
                    <a:pt x="364" y="756"/>
                  </a:lnTo>
                  <a:lnTo>
                    <a:pt x="370" y="745"/>
                  </a:lnTo>
                  <a:lnTo>
                    <a:pt x="370" y="725"/>
                  </a:lnTo>
                  <a:lnTo>
                    <a:pt x="385" y="716"/>
                  </a:lnTo>
                  <a:lnTo>
                    <a:pt x="393" y="716"/>
                  </a:lnTo>
                  <a:lnTo>
                    <a:pt x="399" y="718"/>
                  </a:lnTo>
                  <a:lnTo>
                    <a:pt x="405" y="716"/>
                  </a:lnTo>
                  <a:lnTo>
                    <a:pt x="401" y="700"/>
                  </a:lnTo>
                  <a:lnTo>
                    <a:pt x="401" y="687"/>
                  </a:lnTo>
                  <a:lnTo>
                    <a:pt x="403" y="675"/>
                  </a:lnTo>
                  <a:lnTo>
                    <a:pt x="407" y="668"/>
                  </a:lnTo>
                  <a:lnTo>
                    <a:pt x="414" y="660"/>
                  </a:lnTo>
                  <a:lnTo>
                    <a:pt x="424" y="656"/>
                  </a:lnTo>
                  <a:lnTo>
                    <a:pt x="435" y="656"/>
                  </a:lnTo>
                  <a:lnTo>
                    <a:pt x="451" y="658"/>
                  </a:lnTo>
                  <a:lnTo>
                    <a:pt x="455" y="651"/>
                  </a:lnTo>
                  <a:lnTo>
                    <a:pt x="449" y="643"/>
                  </a:lnTo>
                  <a:lnTo>
                    <a:pt x="445" y="635"/>
                  </a:lnTo>
                  <a:lnTo>
                    <a:pt x="443" y="627"/>
                  </a:lnTo>
                  <a:lnTo>
                    <a:pt x="441" y="620"/>
                  </a:lnTo>
                  <a:lnTo>
                    <a:pt x="435" y="614"/>
                  </a:lnTo>
                  <a:lnTo>
                    <a:pt x="437" y="601"/>
                  </a:lnTo>
                  <a:lnTo>
                    <a:pt x="460" y="581"/>
                  </a:lnTo>
                  <a:lnTo>
                    <a:pt x="466" y="581"/>
                  </a:lnTo>
                  <a:lnTo>
                    <a:pt x="474" y="578"/>
                  </a:lnTo>
                  <a:lnTo>
                    <a:pt x="462" y="570"/>
                  </a:lnTo>
                  <a:lnTo>
                    <a:pt x="468" y="549"/>
                  </a:lnTo>
                  <a:lnTo>
                    <a:pt x="479" y="537"/>
                  </a:lnTo>
                  <a:lnTo>
                    <a:pt x="476" y="526"/>
                  </a:lnTo>
                  <a:lnTo>
                    <a:pt x="506" y="499"/>
                  </a:lnTo>
                  <a:lnTo>
                    <a:pt x="516" y="489"/>
                  </a:lnTo>
                  <a:lnTo>
                    <a:pt x="522" y="478"/>
                  </a:lnTo>
                  <a:lnTo>
                    <a:pt x="529" y="480"/>
                  </a:lnTo>
                  <a:lnTo>
                    <a:pt x="535" y="478"/>
                  </a:lnTo>
                  <a:lnTo>
                    <a:pt x="539" y="476"/>
                  </a:lnTo>
                  <a:lnTo>
                    <a:pt x="543" y="472"/>
                  </a:lnTo>
                  <a:lnTo>
                    <a:pt x="547" y="464"/>
                  </a:lnTo>
                  <a:lnTo>
                    <a:pt x="552" y="457"/>
                  </a:lnTo>
                  <a:lnTo>
                    <a:pt x="575" y="457"/>
                  </a:lnTo>
                  <a:lnTo>
                    <a:pt x="620" y="466"/>
                  </a:lnTo>
                  <a:lnTo>
                    <a:pt x="694" y="484"/>
                  </a:lnTo>
                  <a:lnTo>
                    <a:pt x="702" y="418"/>
                  </a:lnTo>
                  <a:lnTo>
                    <a:pt x="683" y="370"/>
                  </a:lnTo>
                  <a:lnTo>
                    <a:pt x="645" y="405"/>
                  </a:lnTo>
                  <a:lnTo>
                    <a:pt x="645" y="420"/>
                  </a:lnTo>
                  <a:lnTo>
                    <a:pt x="637" y="416"/>
                  </a:lnTo>
                  <a:lnTo>
                    <a:pt x="639" y="411"/>
                  </a:lnTo>
                  <a:lnTo>
                    <a:pt x="612" y="397"/>
                  </a:lnTo>
                  <a:lnTo>
                    <a:pt x="587" y="384"/>
                  </a:lnTo>
                  <a:lnTo>
                    <a:pt x="587" y="355"/>
                  </a:lnTo>
                  <a:lnTo>
                    <a:pt x="554" y="317"/>
                  </a:lnTo>
                  <a:lnTo>
                    <a:pt x="556" y="309"/>
                  </a:lnTo>
                  <a:lnTo>
                    <a:pt x="558" y="303"/>
                  </a:lnTo>
                  <a:lnTo>
                    <a:pt x="560" y="299"/>
                  </a:lnTo>
                  <a:lnTo>
                    <a:pt x="562" y="295"/>
                  </a:lnTo>
                  <a:lnTo>
                    <a:pt x="566" y="294"/>
                  </a:lnTo>
                  <a:lnTo>
                    <a:pt x="570" y="294"/>
                  </a:lnTo>
                  <a:lnTo>
                    <a:pt x="575" y="295"/>
                  </a:lnTo>
                  <a:lnTo>
                    <a:pt x="581" y="297"/>
                  </a:lnTo>
                  <a:lnTo>
                    <a:pt x="566" y="274"/>
                  </a:lnTo>
                  <a:lnTo>
                    <a:pt x="570" y="265"/>
                  </a:lnTo>
                  <a:lnTo>
                    <a:pt x="573" y="255"/>
                  </a:lnTo>
                  <a:lnTo>
                    <a:pt x="581" y="247"/>
                  </a:lnTo>
                  <a:lnTo>
                    <a:pt x="589" y="240"/>
                  </a:lnTo>
                  <a:lnTo>
                    <a:pt x="593" y="230"/>
                  </a:lnTo>
                  <a:lnTo>
                    <a:pt x="595" y="221"/>
                  </a:lnTo>
                  <a:lnTo>
                    <a:pt x="595" y="213"/>
                  </a:lnTo>
                  <a:lnTo>
                    <a:pt x="591" y="209"/>
                  </a:lnTo>
                  <a:lnTo>
                    <a:pt x="591" y="192"/>
                  </a:lnTo>
                  <a:lnTo>
                    <a:pt x="593" y="176"/>
                  </a:lnTo>
                  <a:lnTo>
                    <a:pt x="598" y="163"/>
                  </a:lnTo>
                  <a:lnTo>
                    <a:pt x="608" y="150"/>
                  </a:lnTo>
                  <a:lnTo>
                    <a:pt x="612" y="140"/>
                  </a:lnTo>
                  <a:lnTo>
                    <a:pt x="612" y="136"/>
                  </a:lnTo>
                  <a:lnTo>
                    <a:pt x="608" y="132"/>
                  </a:lnTo>
                  <a:lnTo>
                    <a:pt x="608" y="128"/>
                  </a:lnTo>
                  <a:lnTo>
                    <a:pt x="564" y="71"/>
                  </a:lnTo>
                  <a:lnTo>
                    <a:pt x="514" y="52"/>
                  </a:lnTo>
                  <a:lnTo>
                    <a:pt x="470" y="54"/>
                  </a:lnTo>
                  <a:lnTo>
                    <a:pt x="422" y="107"/>
                  </a:lnTo>
                  <a:lnTo>
                    <a:pt x="418" y="111"/>
                  </a:lnTo>
                  <a:lnTo>
                    <a:pt x="414" y="113"/>
                  </a:lnTo>
                  <a:lnTo>
                    <a:pt x="408" y="111"/>
                  </a:lnTo>
                  <a:lnTo>
                    <a:pt x="405" y="109"/>
                  </a:lnTo>
                  <a:lnTo>
                    <a:pt x="389" y="84"/>
                  </a:lnTo>
                  <a:lnTo>
                    <a:pt x="380" y="79"/>
                  </a:lnTo>
                  <a:lnTo>
                    <a:pt x="370" y="77"/>
                  </a:lnTo>
                  <a:lnTo>
                    <a:pt x="359" y="77"/>
                  </a:lnTo>
                  <a:lnTo>
                    <a:pt x="349" y="77"/>
                  </a:lnTo>
                  <a:lnTo>
                    <a:pt x="347" y="79"/>
                  </a:lnTo>
                  <a:lnTo>
                    <a:pt x="345" y="80"/>
                  </a:lnTo>
                  <a:lnTo>
                    <a:pt x="341" y="79"/>
                  </a:lnTo>
                  <a:lnTo>
                    <a:pt x="336" y="69"/>
                  </a:lnTo>
                  <a:lnTo>
                    <a:pt x="334" y="65"/>
                  </a:lnTo>
                  <a:lnTo>
                    <a:pt x="330" y="63"/>
                  </a:lnTo>
                  <a:lnTo>
                    <a:pt x="324" y="65"/>
                  </a:lnTo>
                  <a:lnTo>
                    <a:pt x="318" y="69"/>
                  </a:lnTo>
                  <a:lnTo>
                    <a:pt x="297" y="77"/>
                  </a:lnTo>
                  <a:lnTo>
                    <a:pt x="272" y="59"/>
                  </a:lnTo>
                  <a:lnTo>
                    <a:pt x="257" y="32"/>
                  </a:lnTo>
                  <a:lnTo>
                    <a:pt x="236" y="34"/>
                  </a:lnTo>
                  <a:lnTo>
                    <a:pt x="209" y="0"/>
                  </a:lnTo>
                  <a:lnTo>
                    <a:pt x="203" y="0"/>
                  </a:lnTo>
                  <a:lnTo>
                    <a:pt x="199" y="2"/>
                  </a:lnTo>
                  <a:lnTo>
                    <a:pt x="197" y="6"/>
                  </a:lnTo>
                  <a:lnTo>
                    <a:pt x="195" y="9"/>
                  </a:lnTo>
                  <a:lnTo>
                    <a:pt x="192" y="11"/>
                  </a:lnTo>
                  <a:lnTo>
                    <a:pt x="190" y="9"/>
                  </a:lnTo>
                  <a:lnTo>
                    <a:pt x="188" y="8"/>
                  </a:lnTo>
                  <a:lnTo>
                    <a:pt x="188" y="2"/>
                  </a:lnTo>
                  <a:lnTo>
                    <a:pt x="182" y="9"/>
                  </a:lnTo>
                  <a:lnTo>
                    <a:pt x="180" y="15"/>
                  </a:lnTo>
                  <a:lnTo>
                    <a:pt x="176" y="23"/>
                  </a:lnTo>
                  <a:lnTo>
                    <a:pt x="176" y="29"/>
                  </a:lnTo>
                  <a:lnTo>
                    <a:pt x="174" y="31"/>
                  </a:lnTo>
                  <a:lnTo>
                    <a:pt x="172" y="32"/>
                  </a:lnTo>
                  <a:lnTo>
                    <a:pt x="170" y="36"/>
                  </a:lnTo>
                  <a:lnTo>
                    <a:pt x="170" y="40"/>
                  </a:lnTo>
                  <a:lnTo>
                    <a:pt x="170" y="48"/>
                  </a:lnTo>
                  <a:lnTo>
                    <a:pt x="170" y="59"/>
                  </a:lnTo>
                  <a:lnTo>
                    <a:pt x="167" y="65"/>
                  </a:lnTo>
                  <a:lnTo>
                    <a:pt x="161" y="67"/>
                  </a:lnTo>
                  <a:lnTo>
                    <a:pt x="157" y="67"/>
                  </a:lnTo>
                  <a:lnTo>
                    <a:pt x="153" y="63"/>
                  </a:lnTo>
                  <a:lnTo>
                    <a:pt x="128" y="65"/>
                  </a:lnTo>
                  <a:lnTo>
                    <a:pt x="124" y="67"/>
                  </a:lnTo>
                  <a:lnTo>
                    <a:pt x="123" y="73"/>
                  </a:lnTo>
                  <a:lnTo>
                    <a:pt x="124" y="79"/>
                  </a:lnTo>
                  <a:lnTo>
                    <a:pt x="130" y="88"/>
                  </a:lnTo>
                  <a:lnTo>
                    <a:pt x="130" y="94"/>
                  </a:lnTo>
                  <a:lnTo>
                    <a:pt x="130" y="100"/>
                  </a:lnTo>
                  <a:lnTo>
                    <a:pt x="130" y="104"/>
                  </a:lnTo>
                  <a:lnTo>
                    <a:pt x="128" y="109"/>
                  </a:lnTo>
                  <a:lnTo>
                    <a:pt x="121" y="123"/>
                  </a:lnTo>
                  <a:lnTo>
                    <a:pt x="105" y="123"/>
                  </a:lnTo>
                  <a:lnTo>
                    <a:pt x="101" y="142"/>
                  </a:lnTo>
                  <a:lnTo>
                    <a:pt x="98" y="184"/>
                  </a:lnTo>
                  <a:lnTo>
                    <a:pt x="71" y="192"/>
                  </a:lnTo>
                  <a:lnTo>
                    <a:pt x="44" y="182"/>
                  </a:lnTo>
                </a:path>
              </a:pathLst>
            </a:custGeom>
            <a:noFill/>
            <a:ln w="3175">
              <a:solidFill>
                <a:srgbClr val="8F5545"/>
              </a:solidFill>
              <a:round/>
              <a:headEnd/>
              <a:tailEnd/>
            </a:ln>
          </p:spPr>
          <p:txBody>
            <a:bodyPr/>
            <a:lstStyle/>
            <a:p>
              <a:endParaRPr lang="es-MX">
                <a:latin typeface="Calibri" pitchFamily="34" charset="0"/>
              </a:endParaRPr>
            </a:p>
          </p:txBody>
        </p:sp>
        <p:sp>
          <p:nvSpPr>
            <p:cNvPr id="31797" name="Freeform 59"/>
            <p:cNvSpPr>
              <a:spLocks/>
            </p:cNvSpPr>
            <p:nvPr/>
          </p:nvSpPr>
          <p:spPr bwMode="auto">
            <a:xfrm>
              <a:off x="3500438" y="2351088"/>
              <a:ext cx="996950" cy="1466850"/>
            </a:xfrm>
            <a:custGeom>
              <a:avLst/>
              <a:gdLst>
                <a:gd name="T0" fmla="*/ 2147483647 w 628"/>
                <a:gd name="T1" fmla="*/ 2147483647 h 924"/>
                <a:gd name="T2" fmla="*/ 2147483647 w 628"/>
                <a:gd name="T3" fmla="*/ 2147483647 h 924"/>
                <a:gd name="T4" fmla="*/ 2147483647 w 628"/>
                <a:gd name="T5" fmla="*/ 2147483647 h 924"/>
                <a:gd name="T6" fmla="*/ 2147483647 w 628"/>
                <a:gd name="T7" fmla="*/ 2147483647 h 924"/>
                <a:gd name="T8" fmla="*/ 2147483647 w 628"/>
                <a:gd name="T9" fmla="*/ 2147483647 h 924"/>
                <a:gd name="T10" fmla="*/ 2147483647 w 628"/>
                <a:gd name="T11" fmla="*/ 2147483647 h 924"/>
                <a:gd name="T12" fmla="*/ 2147483647 w 628"/>
                <a:gd name="T13" fmla="*/ 2147483647 h 924"/>
                <a:gd name="T14" fmla="*/ 2147483647 w 628"/>
                <a:gd name="T15" fmla="*/ 2147483647 h 924"/>
                <a:gd name="T16" fmla="*/ 2147483647 w 628"/>
                <a:gd name="T17" fmla="*/ 2147483647 h 924"/>
                <a:gd name="T18" fmla="*/ 2147483647 w 628"/>
                <a:gd name="T19" fmla="*/ 2147483647 h 924"/>
                <a:gd name="T20" fmla="*/ 2147483647 w 628"/>
                <a:gd name="T21" fmla="*/ 2147483647 h 924"/>
                <a:gd name="T22" fmla="*/ 2147483647 w 628"/>
                <a:gd name="T23" fmla="*/ 2147483647 h 924"/>
                <a:gd name="T24" fmla="*/ 2147483647 w 628"/>
                <a:gd name="T25" fmla="*/ 2147483647 h 924"/>
                <a:gd name="T26" fmla="*/ 2147483647 w 628"/>
                <a:gd name="T27" fmla="*/ 2147483647 h 924"/>
                <a:gd name="T28" fmla="*/ 2147483647 w 628"/>
                <a:gd name="T29" fmla="*/ 2147483647 h 924"/>
                <a:gd name="T30" fmla="*/ 2147483647 w 628"/>
                <a:gd name="T31" fmla="*/ 2147483647 h 924"/>
                <a:gd name="T32" fmla="*/ 2147483647 w 628"/>
                <a:gd name="T33" fmla="*/ 2147483647 h 924"/>
                <a:gd name="T34" fmla="*/ 2147483647 w 628"/>
                <a:gd name="T35" fmla="*/ 2147483647 h 924"/>
                <a:gd name="T36" fmla="*/ 2147483647 w 628"/>
                <a:gd name="T37" fmla="*/ 2147483647 h 924"/>
                <a:gd name="T38" fmla="*/ 2147483647 w 628"/>
                <a:gd name="T39" fmla="*/ 2147483647 h 924"/>
                <a:gd name="T40" fmla="*/ 2147483647 w 628"/>
                <a:gd name="T41" fmla="*/ 2147483647 h 924"/>
                <a:gd name="T42" fmla="*/ 2147483647 w 628"/>
                <a:gd name="T43" fmla="*/ 2147483647 h 924"/>
                <a:gd name="T44" fmla="*/ 2147483647 w 628"/>
                <a:gd name="T45" fmla="*/ 2147483647 h 924"/>
                <a:gd name="T46" fmla="*/ 2147483647 w 628"/>
                <a:gd name="T47" fmla="*/ 2147483647 h 924"/>
                <a:gd name="T48" fmla="*/ 2147483647 w 628"/>
                <a:gd name="T49" fmla="*/ 2147483647 h 924"/>
                <a:gd name="T50" fmla="*/ 2147483647 w 628"/>
                <a:gd name="T51" fmla="*/ 2147483647 h 924"/>
                <a:gd name="T52" fmla="*/ 2147483647 w 628"/>
                <a:gd name="T53" fmla="*/ 2147483647 h 924"/>
                <a:gd name="T54" fmla="*/ 2147483647 w 628"/>
                <a:gd name="T55" fmla="*/ 2147483647 h 924"/>
                <a:gd name="T56" fmla="*/ 2147483647 w 628"/>
                <a:gd name="T57" fmla="*/ 2147483647 h 924"/>
                <a:gd name="T58" fmla="*/ 2147483647 w 628"/>
                <a:gd name="T59" fmla="*/ 2147483647 h 924"/>
                <a:gd name="T60" fmla="*/ 2147483647 w 628"/>
                <a:gd name="T61" fmla="*/ 2147483647 h 924"/>
                <a:gd name="T62" fmla="*/ 2147483647 w 628"/>
                <a:gd name="T63" fmla="*/ 2147483647 h 924"/>
                <a:gd name="T64" fmla="*/ 2147483647 w 628"/>
                <a:gd name="T65" fmla="*/ 2147483647 h 924"/>
                <a:gd name="T66" fmla="*/ 2147483647 w 628"/>
                <a:gd name="T67" fmla="*/ 2147483647 h 924"/>
                <a:gd name="T68" fmla="*/ 2147483647 w 628"/>
                <a:gd name="T69" fmla="*/ 2147483647 h 924"/>
                <a:gd name="T70" fmla="*/ 2147483647 w 628"/>
                <a:gd name="T71" fmla="*/ 2147483647 h 924"/>
                <a:gd name="T72" fmla="*/ 2147483647 w 628"/>
                <a:gd name="T73" fmla="*/ 2147483647 h 924"/>
                <a:gd name="T74" fmla="*/ 2147483647 w 628"/>
                <a:gd name="T75" fmla="*/ 2147483647 h 924"/>
                <a:gd name="T76" fmla="*/ 2147483647 w 628"/>
                <a:gd name="T77" fmla="*/ 2147483647 h 924"/>
                <a:gd name="T78" fmla="*/ 2147483647 w 628"/>
                <a:gd name="T79" fmla="*/ 2147483647 h 924"/>
                <a:gd name="T80" fmla="*/ 2147483647 w 628"/>
                <a:gd name="T81" fmla="*/ 2147483647 h 924"/>
                <a:gd name="T82" fmla="*/ 2147483647 w 628"/>
                <a:gd name="T83" fmla="*/ 2147483647 h 924"/>
                <a:gd name="T84" fmla="*/ 2147483647 w 628"/>
                <a:gd name="T85" fmla="*/ 2147483647 h 924"/>
                <a:gd name="T86" fmla="*/ 2147483647 w 628"/>
                <a:gd name="T87" fmla="*/ 2147483647 h 924"/>
                <a:gd name="T88" fmla="*/ 2147483647 w 628"/>
                <a:gd name="T89" fmla="*/ 2147483647 h 924"/>
                <a:gd name="T90" fmla="*/ 2147483647 w 628"/>
                <a:gd name="T91" fmla="*/ 2147483647 h 924"/>
                <a:gd name="T92" fmla="*/ 2147483647 w 628"/>
                <a:gd name="T93" fmla="*/ 2147483647 h 924"/>
                <a:gd name="T94" fmla="*/ 2147483647 w 628"/>
                <a:gd name="T95" fmla="*/ 2147483647 h 924"/>
                <a:gd name="T96" fmla="*/ 2147483647 w 628"/>
                <a:gd name="T97" fmla="*/ 2147483647 h 924"/>
                <a:gd name="T98" fmla="*/ 2147483647 w 628"/>
                <a:gd name="T99" fmla="*/ 2147483647 h 924"/>
                <a:gd name="T100" fmla="*/ 2147483647 w 628"/>
                <a:gd name="T101" fmla="*/ 2147483647 h 924"/>
                <a:gd name="T102" fmla="*/ 2147483647 w 628"/>
                <a:gd name="T103" fmla="*/ 2147483647 h 924"/>
                <a:gd name="T104" fmla="*/ 2147483647 w 628"/>
                <a:gd name="T105" fmla="*/ 2147483647 h 924"/>
                <a:gd name="T106" fmla="*/ 2147483647 w 628"/>
                <a:gd name="T107" fmla="*/ 2147483647 h 924"/>
                <a:gd name="T108" fmla="*/ 2147483647 w 628"/>
                <a:gd name="T109" fmla="*/ 0 h 924"/>
                <a:gd name="T110" fmla="*/ 2147483647 w 628"/>
                <a:gd name="T111" fmla="*/ 2147483647 h 924"/>
                <a:gd name="T112" fmla="*/ 2147483647 w 628"/>
                <a:gd name="T113" fmla="*/ 2147483647 h 924"/>
                <a:gd name="T114" fmla="*/ 2147483647 w 628"/>
                <a:gd name="T115" fmla="*/ 2147483647 h 924"/>
                <a:gd name="T116" fmla="*/ 2147483647 w 628"/>
                <a:gd name="T117" fmla="*/ 2147483647 h 924"/>
                <a:gd name="T118" fmla="*/ 2147483647 w 628"/>
                <a:gd name="T119" fmla="*/ 2147483647 h 924"/>
                <a:gd name="T120" fmla="*/ 2147483647 w 628"/>
                <a:gd name="T121" fmla="*/ 2147483647 h 9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28"/>
                <a:gd name="T184" fmla="*/ 0 h 924"/>
                <a:gd name="T185" fmla="*/ 628 w 628"/>
                <a:gd name="T186" fmla="*/ 924 h 92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28" h="924">
                  <a:moveTo>
                    <a:pt x="127" y="131"/>
                  </a:moveTo>
                  <a:lnTo>
                    <a:pt x="0" y="296"/>
                  </a:lnTo>
                  <a:lnTo>
                    <a:pt x="27" y="511"/>
                  </a:lnTo>
                  <a:lnTo>
                    <a:pt x="69" y="569"/>
                  </a:lnTo>
                  <a:lnTo>
                    <a:pt x="73" y="578"/>
                  </a:lnTo>
                  <a:lnTo>
                    <a:pt x="75" y="586"/>
                  </a:lnTo>
                  <a:lnTo>
                    <a:pt x="71" y="595"/>
                  </a:lnTo>
                  <a:lnTo>
                    <a:pt x="65" y="605"/>
                  </a:lnTo>
                  <a:lnTo>
                    <a:pt x="60" y="611"/>
                  </a:lnTo>
                  <a:lnTo>
                    <a:pt x="56" y="617"/>
                  </a:lnTo>
                  <a:lnTo>
                    <a:pt x="54" y="620"/>
                  </a:lnTo>
                  <a:lnTo>
                    <a:pt x="52" y="626"/>
                  </a:lnTo>
                  <a:lnTo>
                    <a:pt x="50" y="640"/>
                  </a:lnTo>
                  <a:lnTo>
                    <a:pt x="54" y="651"/>
                  </a:lnTo>
                  <a:lnTo>
                    <a:pt x="54" y="666"/>
                  </a:lnTo>
                  <a:lnTo>
                    <a:pt x="52" y="678"/>
                  </a:lnTo>
                  <a:lnTo>
                    <a:pt x="46" y="689"/>
                  </a:lnTo>
                  <a:lnTo>
                    <a:pt x="38" y="701"/>
                  </a:lnTo>
                  <a:lnTo>
                    <a:pt x="37" y="705"/>
                  </a:lnTo>
                  <a:lnTo>
                    <a:pt x="35" y="709"/>
                  </a:lnTo>
                  <a:lnTo>
                    <a:pt x="35" y="712"/>
                  </a:lnTo>
                  <a:lnTo>
                    <a:pt x="37" y="716"/>
                  </a:lnTo>
                  <a:lnTo>
                    <a:pt x="40" y="726"/>
                  </a:lnTo>
                  <a:lnTo>
                    <a:pt x="42" y="734"/>
                  </a:lnTo>
                  <a:lnTo>
                    <a:pt x="37" y="737"/>
                  </a:lnTo>
                  <a:lnTo>
                    <a:pt x="31" y="739"/>
                  </a:lnTo>
                  <a:lnTo>
                    <a:pt x="29" y="741"/>
                  </a:lnTo>
                  <a:lnTo>
                    <a:pt x="25" y="743"/>
                  </a:lnTo>
                  <a:lnTo>
                    <a:pt x="23" y="749"/>
                  </a:lnTo>
                  <a:lnTo>
                    <a:pt x="21" y="755"/>
                  </a:lnTo>
                  <a:lnTo>
                    <a:pt x="44" y="791"/>
                  </a:lnTo>
                  <a:lnTo>
                    <a:pt x="48" y="808"/>
                  </a:lnTo>
                  <a:lnTo>
                    <a:pt x="54" y="828"/>
                  </a:lnTo>
                  <a:lnTo>
                    <a:pt x="69" y="839"/>
                  </a:lnTo>
                  <a:lnTo>
                    <a:pt x="88" y="849"/>
                  </a:lnTo>
                  <a:lnTo>
                    <a:pt x="98" y="853"/>
                  </a:lnTo>
                  <a:lnTo>
                    <a:pt x="106" y="853"/>
                  </a:lnTo>
                  <a:lnTo>
                    <a:pt x="110" y="853"/>
                  </a:lnTo>
                  <a:lnTo>
                    <a:pt x="111" y="849"/>
                  </a:lnTo>
                  <a:lnTo>
                    <a:pt x="113" y="847"/>
                  </a:lnTo>
                  <a:lnTo>
                    <a:pt x="115" y="841"/>
                  </a:lnTo>
                  <a:lnTo>
                    <a:pt x="150" y="799"/>
                  </a:lnTo>
                  <a:lnTo>
                    <a:pt x="213" y="801"/>
                  </a:lnTo>
                  <a:lnTo>
                    <a:pt x="265" y="826"/>
                  </a:lnTo>
                  <a:lnTo>
                    <a:pt x="276" y="849"/>
                  </a:lnTo>
                  <a:lnTo>
                    <a:pt x="307" y="858"/>
                  </a:lnTo>
                  <a:lnTo>
                    <a:pt x="305" y="868"/>
                  </a:lnTo>
                  <a:lnTo>
                    <a:pt x="305" y="876"/>
                  </a:lnTo>
                  <a:lnTo>
                    <a:pt x="309" y="878"/>
                  </a:lnTo>
                  <a:lnTo>
                    <a:pt x="313" y="879"/>
                  </a:lnTo>
                  <a:lnTo>
                    <a:pt x="317" y="879"/>
                  </a:lnTo>
                  <a:lnTo>
                    <a:pt x="323" y="876"/>
                  </a:lnTo>
                  <a:lnTo>
                    <a:pt x="326" y="872"/>
                  </a:lnTo>
                  <a:lnTo>
                    <a:pt x="330" y="866"/>
                  </a:lnTo>
                  <a:lnTo>
                    <a:pt x="369" y="878"/>
                  </a:lnTo>
                  <a:lnTo>
                    <a:pt x="371" y="887"/>
                  </a:lnTo>
                  <a:lnTo>
                    <a:pt x="372" y="897"/>
                  </a:lnTo>
                  <a:lnTo>
                    <a:pt x="376" y="904"/>
                  </a:lnTo>
                  <a:lnTo>
                    <a:pt x="384" y="910"/>
                  </a:lnTo>
                  <a:lnTo>
                    <a:pt x="392" y="916"/>
                  </a:lnTo>
                  <a:lnTo>
                    <a:pt x="401" y="920"/>
                  </a:lnTo>
                  <a:lnTo>
                    <a:pt x="411" y="922"/>
                  </a:lnTo>
                  <a:lnTo>
                    <a:pt x="424" y="924"/>
                  </a:lnTo>
                  <a:lnTo>
                    <a:pt x="424" y="893"/>
                  </a:lnTo>
                  <a:lnTo>
                    <a:pt x="426" y="881"/>
                  </a:lnTo>
                  <a:lnTo>
                    <a:pt x="432" y="868"/>
                  </a:lnTo>
                  <a:lnTo>
                    <a:pt x="434" y="860"/>
                  </a:lnTo>
                  <a:lnTo>
                    <a:pt x="434" y="855"/>
                  </a:lnTo>
                  <a:lnTo>
                    <a:pt x="430" y="849"/>
                  </a:lnTo>
                  <a:lnTo>
                    <a:pt x="424" y="845"/>
                  </a:lnTo>
                  <a:lnTo>
                    <a:pt x="424" y="824"/>
                  </a:lnTo>
                  <a:lnTo>
                    <a:pt x="434" y="814"/>
                  </a:lnTo>
                  <a:lnTo>
                    <a:pt x="445" y="808"/>
                  </a:lnTo>
                  <a:lnTo>
                    <a:pt x="449" y="807"/>
                  </a:lnTo>
                  <a:lnTo>
                    <a:pt x="455" y="807"/>
                  </a:lnTo>
                  <a:lnTo>
                    <a:pt x="461" y="808"/>
                  </a:lnTo>
                  <a:lnTo>
                    <a:pt x="466" y="810"/>
                  </a:lnTo>
                  <a:lnTo>
                    <a:pt x="507" y="822"/>
                  </a:lnTo>
                  <a:lnTo>
                    <a:pt x="511" y="816"/>
                  </a:lnTo>
                  <a:lnTo>
                    <a:pt x="518" y="810"/>
                  </a:lnTo>
                  <a:lnTo>
                    <a:pt x="518" y="808"/>
                  </a:lnTo>
                  <a:lnTo>
                    <a:pt x="516" y="805"/>
                  </a:lnTo>
                  <a:lnTo>
                    <a:pt x="509" y="801"/>
                  </a:lnTo>
                  <a:lnTo>
                    <a:pt x="493" y="795"/>
                  </a:lnTo>
                  <a:lnTo>
                    <a:pt x="461" y="776"/>
                  </a:lnTo>
                  <a:lnTo>
                    <a:pt x="455" y="766"/>
                  </a:lnTo>
                  <a:lnTo>
                    <a:pt x="476" y="766"/>
                  </a:lnTo>
                  <a:lnTo>
                    <a:pt x="461" y="755"/>
                  </a:lnTo>
                  <a:lnTo>
                    <a:pt x="443" y="737"/>
                  </a:lnTo>
                  <a:lnTo>
                    <a:pt x="438" y="728"/>
                  </a:lnTo>
                  <a:lnTo>
                    <a:pt x="436" y="716"/>
                  </a:lnTo>
                  <a:lnTo>
                    <a:pt x="436" y="709"/>
                  </a:lnTo>
                  <a:lnTo>
                    <a:pt x="438" y="703"/>
                  </a:lnTo>
                  <a:lnTo>
                    <a:pt x="442" y="695"/>
                  </a:lnTo>
                  <a:lnTo>
                    <a:pt x="445" y="689"/>
                  </a:lnTo>
                  <a:lnTo>
                    <a:pt x="394" y="609"/>
                  </a:lnTo>
                  <a:lnTo>
                    <a:pt x="466" y="557"/>
                  </a:lnTo>
                  <a:lnTo>
                    <a:pt x="476" y="572"/>
                  </a:lnTo>
                  <a:lnTo>
                    <a:pt x="480" y="570"/>
                  </a:lnTo>
                  <a:lnTo>
                    <a:pt x="484" y="565"/>
                  </a:lnTo>
                  <a:lnTo>
                    <a:pt x="488" y="559"/>
                  </a:lnTo>
                  <a:lnTo>
                    <a:pt x="491" y="551"/>
                  </a:lnTo>
                  <a:lnTo>
                    <a:pt x="499" y="532"/>
                  </a:lnTo>
                  <a:lnTo>
                    <a:pt x="507" y="507"/>
                  </a:lnTo>
                  <a:lnTo>
                    <a:pt x="491" y="499"/>
                  </a:lnTo>
                  <a:lnTo>
                    <a:pt x="461" y="507"/>
                  </a:lnTo>
                  <a:lnTo>
                    <a:pt x="459" y="499"/>
                  </a:lnTo>
                  <a:lnTo>
                    <a:pt x="459" y="494"/>
                  </a:lnTo>
                  <a:lnTo>
                    <a:pt x="459" y="486"/>
                  </a:lnTo>
                  <a:lnTo>
                    <a:pt x="461" y="480"/>
                  </a:lnTo>
                  <a:lnTo>
                    <a:pt x="465" y="474"/>
                  </a:lnTo>
                  <a:lnTo>
                    <a:pt x="468" y="469"/>
                  </a:lnTo>
                  <a:lnTo>
                    <a:pt x="474" y="465"/>
                  </a:lnTo>
                  <a:lnTo>
                    <a:pt x="482" y="461"/>
                  </a:lnTo>
                  <a:lnTo>
                    <a:pt x="536" y="440"/>
                  </a:lnTo>
                  <a:lnTo>
                    <a:pt x="534" y="430"/>
                  </a:lnTo>
                  <a:lnTo>
                    <a:pt x="534" y="423"/>
                  </a:lnTo>
                  <a:lnTo>
                    <a:pt x="534" y="415"/>
                  </a:lnTo>
                  <a:lnTo>
                    <a:pt x="537" y="407"/>
                  </a:lnTo>
                  <a:lnTo>
                    <a:pt x="543" y="400"/>
                  </a:lnTo>
                  <a:lnTo>
                    <a:pt x="549" y="392"/>
                  </a:lnTo>
                  <a:lnTo>
                    <a:pt x="559" y="386"/>
                  </a:lnTo>
                  <a:lnTo>
                    <a:pt x="570" y="380"/>
                  </a:lnTo>
                  <a:lnTo>
                    <a:pt x="601" y="411"/>
                  </a:lnTo>
                  <a:lnTo>
                    <a:pt x="628" y="390"/>
                  </a:lnTo>
                  <a:lnTo>
                    <a:pt x="624" y="379"/>
                  </a:lnTo>
                  <a:lnTo>
                    <a:pt x="618" y="365"/>
                  </a:lnTo>
                  <a:lnTo>
                    <a:pt x="612" y="355"/>
                  </a:lnTo>
                  <a:lnTo>
                    <a:pt x="607" y="344"/>
                  </a:lnTo>
                  <a:lnTo>
                    <a:pt x="599" y="334"/>
                  </a:lnTo>
                  <a:lnTo>
                    <a:pt x="589" y="323"/>
                  </a:lnTo>
                  <a:lnTo>
                    <a:pt x="580" y="315"/>
                  </a:lnTo>
                  <a:lnTo>
                    <a:pt x="568" y="306"/>
                  </a:lnTo>
                  <a:lnTo>
                    <a:pt x="564" y="288"/>
                  </a:lnTo>
                  <a:lnTo>
                    <a:pt x="559" y="269"/>
                  </a:lnTo>
                  <a:lnTo>
                    <a:pt x="551" y="250"/>
                  </a:lnTo>
                  <a:lnTo>
                    <a:pt x="541" y="227"/>
                  </a:lnTo>
                  <a:lnTo>
                    <a:pt x="539" y="215"/>
                  </a:lnTo>
                  <a:lnTo>
                    <a:pt x="536" y="204"/>
                  </a:lnTo>
                  <a:lnTo>
                    <a:pt x="532" y="192"/>
                  </a:lnTo>
                  <a:lnTo>
                    <a:pt x="524" y="183"/>
                  </a:lnTo>
                  <a:lnTo>
                    <a:pt x="526" y="175"/>
                  </a:lnTo>
                  <a:lnTo>
                    <a:pt x="526" y="169"/>
                  </a:lnTo>
                  <a:lnTo>
                    <a:pt x="524" y="162"/>
                  </a:lnTo>
                  <a:lnTo>
                    <a:pt x="522" y="156"/>
                  </a:lnTo>
                  <a:lnTo>
                    <a:pt x="514" y="142"/>
                  </a:lnTo>
                  <a:lnTo>
                    <a:pt x="505" y="129"/>
                  </a:lnTo>
                  <a:lnTo>
                    <a:pt x="489" y="112"/>
                  </a:lnTo>
                  <a:lnTo>
                    <a:pt x="474" y="96"/>
                  </a:lnTo>
                  <a:lnTo>
                    <a:pt x="459" y="85"/>
                  </a:lnTo>
                  <a:lnTo>
                    <a:pt x="443" y="77"/>
                  </a:lnTo>
                  <a:lnTo>
                    <a:pt x="442" y="66"/>
                  </a:lnTo>
                  <a:lnTo>
                    <a:pt x="436" y="54"/>
                  </a:lnTo>
                  <a:lnTo>
                    <a:pt x="428" y="43"/>
                  </a:lnTo>
                  <a:lnTo>
                    <a:pt x="418" y="31"/>
                  </a:lnTo>
                  <a:lnTo>
                    <a:pt x="409" y="31"/>
                  </a:lnTo>
                  <a:lnTo>
                    <a:pt x="399" y="29"/>
                  </a:lnTo>
                  <a:lnTo>
                    <a:pt x="390" y="27"/>
                  </a:lnTo>
                  <a:lnTo>
                    <a:pt x="378" y="23"/>
                  </a:lnTo>
                  <a:lnTo>
                    <a:pt x="353" y="18"/>
                  </a:lnTo>
                  <a:lnTo>
                    <a:pt x="321" y="12"/>
                  </a:lnTo>
                  <a:lnTo>
                    <a:pt x="313" y="6"/>
                  </a:lnTo>
                  <a:lnTo>
                    <a:pt x="305" y="2"/>
                  </a:lnTo>
                  <a:lnTo>
                    <a:pt x="298" y="0"/>
                  </a:lnTo>
                  <a:lnTo>
                    <a:pt x="292" y="0"/>
                  </a:lnTo>
                  <a:lnTo>
                    <a:pt x="288" y="0"/>
                  </a:lnTo>
                  <a:lnTo>
                    <a:pt x="284" y="4"/>
                  </a:lnTo>
                  <a:lnTo>
                    <a:pt x="280" y="8"/>
                  </a:lnTo>
                  <a:lnTo>
                    <a:pt x="276" y="14"/>
                  </a:lnTo>
                  <a:lnTo>
                    <a:pt x="234" y="16"/>
                  </a:lnTo>
                  <a:lnTo>
                    <a:pt x="225" y="25"/>
                  </a:lnTo>
                  <a:lnTo>
                    <a:pt x="217" y="35"/>
                  </a:lnTo>
                  <a:lnTo>
                    <a:pt x="213" y="46"/>
                  </a:lnTo>
                  <a:lnTo>
                    <a:pt x="211" y="56"/>
                  </a:lnTo>
                  <a:lnTo>
                    <a:pt x="209" y="68"/>
                  </a:lnTo>
                  <a:lnTo>
                    <a:pt x="205" y="75"/>
                  </a:lnTo>
                  <a:lnTo>
                    <a:pt x="202" y="83"/>
                  </a:lnTo>
                  <a:lnTo>
                    <a:pt x="194" y="87"/>
                  </a:lnTo>
                  <a:lnTo>
                    <a:pt x="194" y="91"/>
                  </a:lnTo>
                  <a:lnTo>
                    <a:pt x="192" y="96"/>
                  </a:lnTo>
                  <a:lnTo>
                    <a:pt x="188" y="102"/>
                  </a:lnTo>
                  <a:lnTo>
                    <a:pt x="182" y="108"/>
                  </a:lnTo>
                  <a:lnTo>
                    <a:pt x="167" y="119"/>
                  </a:lnTo>
                  <a:lnTo>
                    <a:pt x="146" y="133"/>
                  </a:lnTo>
                  <a:lnTo>
                    <a:pt x="127" y="131"/>
                  </a:lnTo>
                  <a:close/>
                </a:path>
              </a:pathLst>
            </a:custGeom>
            <a:solidFill>
              <a:srgbClr val="FFFB9D"/>
            </a:solidFill>
            <a:ln w="9525">
              <a:noFill/>
              <a:round/>
              <a:headEnd/>
              <a:tailEnd/>
            </a:ln>
          </p:spPr>
          <p:txBody>
            <a:bodyPr/>
            <a:lstStyle/>
            <a:p>
              <a:endParaRPr lang="es-MX">
                <a:latin typeface="Calibri" pitchFamily="34" charset="0"/>
              </a:endParaRPr>
            </a:p>
          </p:txBody>
        </p:sp>
        <p:sp>
          <p:nvSpPr>
            <p:cNvPr id="31798" name="Freeform 60"/>
            <p:cNvSpPr>
              <a:spLocks/>
            </p:cNvSpPr>
            <p:nvPr/>
          </p:nvSpPr>
          <p:spPr bwMode="auto">
            <a:xfrm>
              <a:off x="3500438" y="2351088"/>
              <a:ext cx="996950" cy="1466850"/>
            </a:xfrm>
            <a:custGeom>
              <a:avLst/>
              <a:gdLst>
                <a:gd name="T0" fmla="*/ 2147483647 w 628"/>
                <a:gd name="T1" fmla="*/ 2147483647 h 924"/>
                <a:gd name="T2" fmla="*/ 2147483647 w 628"/>
                <a:gd name="T3" fmla="*/ 2147483647 h 924"/>
                <a:gd name="T4" fmla="*/ 2147483647 w 628"/>
                <a:gd name="T5" fmla="*/ 2147483647 h 924"/>
                <a:gd name="T6" fmla="*/ 2147483647 w 628"/>
                <a:gd name="T7" fmla="*/ 2147483647 h 924"/>
                <a:gd name="T8" fmla="*/ 2147483647 w 628"/>
                <a:gd name="T9" fmla="*/ 2147483647 h 924"/>
                <a:gd name="T10" fmla="*/ 2147483647 w 628"/>
                <a:gd name="T11" fmla="*/ 2147483647 h 924"/>
                <a:gd name="T12" fmla="*/ 2147483647 w 628"/>
                <a:gd name="T13" fmla="*/ 2147483647 h 924"/>
                <a:gd name="T14" fmla="*/ 2147483647 w 628"/>
                <a:gd name="T15" fmla="*/ 2147483647 h 924"/>
                <a:gd name="T16" fmla="*/ 2147483647 w 628"/>
                <a:gd name="T17" fmla="*/ 2147483647 h 924"/>
                <a:gd name="T18" fmla="*/ 2147483647 w 628"/>
                <a:gd name="T19" fmla="*/ 2147483647 h 924"/>
                <a:gd name="T20" fmla="*/ 2147483647 w 628"/>
                <a:gd name="T21" fmla="*/ 2147483647 h 924"/>
                <a:gd name="T22" fmla="*/ 2147483647 w 628"/>
                <a:gd name="T23" fmla="*/ 2147483647 h 924"/>
                <a:gd name="T24" fmla="*/ 2147483647 w 628"/>
                <a:gd name="T25" fmla="*/ 2147483647 h 924"/>
                <a:gd name="T26" fmla="*/ 2147483647 w 628"/>
                <a:gd name="T27" fmla="*/ 2147483647 h 924"/>
                <a:gd name="T28" fmla="*/ 2147483647 w 628"/>
                <a:gd name="T29" fmla="*/ 2147483647 h 924"/>
                <a:gd name="T30" fmla="*/ 2147483647 w 628"/>
                <a:gd name="T31" fmla="*/ 2147483647 h 924"/>
                <a:gd name="T32" fmla="*/ 2147483647 w 628"/>
                <a:gd name="T33" fmla="*/ 2147483647 h 924"/>
                <a:gd name="T34" fmla="*/ 2147483647 w 628"/>
                <a:gd name="T35" fmla="*/ 2147483647 h 924"/>
                <a:gd name="T36" fmla="*/ 2147483647 w 628"/>
                <a:gd name="T37" fmla="*/ 2147483647 h 924"/>
                <a:gd name="T38" fmla="*/ 2147483647 w 628"/>
                <a:gd name="T39" fmla="*/ 2147483647 h 924"/>
                <a:gd name="T40" fmla="*/ 2147483647 w 628"/>
                <a:gd name="T41" fmla="*/ 2147483647 h 924"/>
                <a:gd name="T42" fmla="*/ 2147483647 w 628"/>
                <a:gd name="T43" fmla="*/ 2147483647 h 924"/>
                <a:gd name="T44" fmla="*/ 2147483647 w 628"/>
                <a:gd name="T45" fmla="*/ 2147483647 h 924"/>
                <a:gd name="T46" fmla="*/ 2147483647 w 628"/>
                <a:gd name="T47" fmla="*/ 2147483647 h 924"/>
                <a:gd name="T48" fmla="*/ 2147483647 w 628"/>
                <a:gd name="T49" fmla="*/ 2147483647 h 924"/>
                <a:gd name="T50" fmla="*/ 2147483647 w 628"/>
                <a:gd name="T51" fmla="*/ 2147483647 h 924"/>
                <a:gd name="T52" fmla="*/ 2147483647 w 628"/>
                <a:gd name="T53" fmla="*/ 2147483647 h 924"/>
                <a:gd name="T54" fmla="*/ 2147483647 w 628"/>
                <a:gd name="T55" fmla="*/ 2147483647 h 924"/>
                <a:gd name="T56" fmla="*/ 2147483647 w 628"/>
                <a:gd name="T57" fmla="*/ 2147483647 h 924"/>
                <a:gd name="T58" fmla="*/ 2147483647 w 628"/>
                <a:gd name="T59" fmla="*/ 2147483647 h 924"/>
                <a:gd name="T60" fmla="*/ 2147483647 w 628"/>
                <a:gd name="T61" fmla="*/ 2147483647 h 924"/>
                <a:gd name="T62" fmla="*/ 2147483647 w 628"/>
                <a:gd name="T63" fmla="*/ 2147483647 h 924"/>
                <a:gd name="T64" fmla="*/ 2147483647 w 628"/>
                <a:gd name="T65" fmla="*/ 2147483647 h 924"/>
                <a:gd name="T66" fmla="*/ 2147483647 w 628"/>
                <a:gd name="T67" fmla="*/ 2147483647 h 924"/>
                <a:gd name="T68" fmla="*/ 2147483647 w 628"/>
                <a:gd name="T69" fmla="*/ 2147483647 h 924"/>
                <a:gd name="T70" fmla="*/ 2147483647 w 628"/>
                <a:gd name="T71" fmla="*/ 2147483647 h 924"/>
                <a:gd name="T72" fmla="*/ 2147483647 w 628"/>
                <a:gd name="T73" fmla="*/ 2147483647 h 924"/>
                <a:gd name="T74" fmla="*/ 2147483647 w 628"/>
                <a:gd name="T75" fmla="*/ 2147483647 h 924"/>
                <a:gd name="T76" fmla="*/ 2147483647 w 628"/>
                <a:gd name="T77" fmla="*/ 2147483647 h 924"/>
                <a:gd name="T78" fmla="*/ 2147483647 w 628"/>
                <a:gd name="T79" fmla="*/ 2147483647 h 924"/>
                <a:gd name="T80" fmla="*/ 2147483647 w 628"/>
                <a:gd name="T81" fmla="*/ 2147483647 h 924"/>
                <a:gd name="T82" fmla="*/ 2147483647 w 628"/>
                <a:gd name="T83" fmla="*/ 2147483647 h 924"/>
                <a:gd name="T84" fmla="*/ 2147483647 w 628"/>
                <a:gd name="T85" fmla="*/ 2147483647 h 924"/>
                <a:gd name="T86" fmla="*/ 2147483647 w 628"/>
                <a:gd name="T87" fmla="*/ 2147483647 h 924"/>
                <a:gd name="T88" fmla="*/ 2147483647 w 628"/>
                <a:gd name="T89" fmla="*/ 2147483647 h 924"/>
                <a:gd name="T90" fmla="*/ 2147483647 w 628"/>
                <a:gd name="T91" fmla="*/ 2147483647 h 924"/>
                <a:gd name="T92" fmla="*/ 2147483647 w 628"/>
                <a:gd name="T93" fmla="*/ 2147483647 h 924"/>
                <a:gd name="T94" fmla="*/ 2147483647 w 628"/>
                <a:gd name="T95" fmla="*/ 2147483647 h 924"/>
                <a:gd name="T96" fmla="*/ 2147483647 w 628"/>
                <a:gd name="T97" fmla="*/ 2147483647 h 924"/>
                <a:gd name="T98" fmla="*/ 2147483647 w 628"/>
                <a:gd name="T99" fmla="*/ 2147483647 h 924"/>
                <a:gd name="T100" fmla="*/ 2147483647 w 628"/>
                <a:gd name="T101" fmla="*/ 2147483647 h 924"/>
                <a:gd name="T102" fmla="*/ 2147483647 w 628"/>
                <a:gd name="T103" fmla="*/ 2147483647 h 924"/>
                <a:gd name="T104" fmla="*/ 2147483647 w 628"/>
                <a:gd name="T105" fmla="*/ 2147483647 h 924"/>
                <a:gd name="T106" fmla="*/ 2147483647 w 628"/>
                <a:gd name="T107" fmla="*/ 2147483647 h 924"/>
                <a:gd name="T108" fmla="*/ 2147483647 w 628"/>
                <a:gd name="T109" fmla="*/ 0 h 924"/>
                <a:gd name="T110" fmla="*/ 2147483647 w 628"/>
                <a:gd name="T111" fmla="*/ 2147483647 h 924"/>
                <a:gd name="T112" fmla="*/ 2147483647 w 628"/>
                <a:gd name="T113" fmla="*/ 2147483647 h 924"/>
                <a:gd name="T114" fmla="*/ 2147483647 w 628"/>
                <a:gd name="T115" fmla="*/ 2147483647 h 924"/>
                <a:gd name="T116" fmla="*/ 2147483647 w 628"/>
                <a:gd name="T117" fmla="*/ 2147483647 h 924"/>
                <a:gd name="T118" fmla="*/ 2147483647 w 628"/>
                <a:gd name="T119" fmla="*/ 2147483647 h 924"/>
                <a:gd name="T120" fmla="*/ 2147483647 w 628"/>
                <a:gd name="T121" fmla="*/ 2147483647 h 9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28"/>
                <a:gd name="T184" fmla="*/ 0 h 924"/>
                <a:gd name="T185" fmla="*/ 628 w 628"/>
                <a:gd name="T186" fmla="*/ 924 h 92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28" h="924">
                  <a:moveTo>
                    <a:pt x="127" y="131"/>
                  </a:moveTo>
                  <a:lnTo>
                    <a:pt x="0" y="296"/>
                  </a:lnTo>
                  <a:lnTo>
                    <a:pt x="27" y="511"/>
                  </a:lnTo>
                  <a:lnTo>
                    <a:pt x="69" y="569"/>
                  </a:lnTo>
                  <a:lnTo>
                    <a:pt x="73" y="578"/>
                  </a:lnTo>
                  <a:lnTo>
                    <a:pt x="75" y="586"/>
                  </a:lnTo>
                  <a:lnTo>
                    <a:pt x="71" y="595"/>
                  </a:lnTo>
                  <a:lnTo>
                    <a:pt x="65" y="605"/>
                  </a:lnTo>
                  <a:lnTo>
                    <a:pt x="60" y="611"/>
                  </a:lnTo>
                  <a:lnTo>
                    <a:pt x="56" y="617"/>
                  </a:lnTo>
                  <a:lnTo>
                    <a:pt x="54" y="620"/>
                  </a:lnTo>
                  <a:lnTo>
                    <a:pt x="52" y="626"/>
                  </a:lnTo>
                  <a:lnTo>
                    <a:pt x="50" y="640"/>
                  </a:lnTo>
                  <a:lnTo>
                    <a:pt x="54" y="651"/>
                  </a:lnTo>
                  <a:lnTo>
                    <a:pt x="54" y="666"/>
                  </a:lnTo>
                  <a:lnTo>
                    <a:pt x="52" y="678"/>
                  </a:lnTo>
                  <a:lnTo>
                    <a:pt x="46" y="689"/>
                  </a:lnTo>
                  <a:lnTo>
                    <a:pt x="38" y="701"/>
                  </a:lnTo>
                  <a:lnTo>
                    <a:pt x="37" y="705"/>
                  </a:lnTo>
                  <a:lnTo>
                    <a:pt x="35" y="709"/>
                  </a:lnTo>
                  <a:lnTo>
                    <a:pt x="35" y="712"/>
                  </a:lnTo>
                  <a:lnTo>
                    <a:pt x="37" y="716"/>
                  </a:lnTo>
                  <a:lnTo>
                    <a:pt x="40" y="726"/>
                  </a:lnTo>
                  <a:lnTo>
                    <a:pt x="42" y="734"/>
                  </a:lnTo>
                  <a:lnTo>
                    <a:pt x="37" y="737"/>
                  </a:lnTo>
                  <a:lnTo>
                    <a:pt x="31" y="739"/>
                  </a:lnTo>
                  <a:lnTo>
                    <a:pt x="29" y="741"/>
                  </a:lnTo>
                  <a:lnTo>
                    <a:pt x="25" y="743"/>
                  </a:lnTo>
                  <a:lnTo>
                    <a:pt x="23" y="749"/>
                  </a:lnTo>
                  <a:lnTo>
                    <a:pt x="21" y="755"/>
                  </a:lnTo>
                  <a:lnTo>
                    <a:pt x="44" y="791"/>
                  </a:lnTo>
                  <a:lnTo>
                    <a:pt x="48" y="808"/>
                  </a:lnTo>
                  <a:lnTo>
                    <a:pt x="54" y="828"/>
                  </a:lnTo>
                  <a:lnTo>
                    <a:pt x="69" y="839"/>
                  </a:lnTo>
                  <a:lnTo>
                    <a:pt x="88" y="849"/>
                  </a:lnTo>
                  <a:lnTo>
                    <a:pt x="98" y="853"/>
                  </a:lnTo>
                  <a:lnTo>
                    <a:pt x="106" y="853"/>
                  </a:lnTo>
                  <a:lnTo>
                    <a:pt x="110" y="853"/>
                  </a:lnTo>
                  <a:lnTo>
                    <a:pt x="111" y="849"/>
                  </a:lnTo>
                  <a:lnTo>
                    <a:pt x="113" y="847"/>
                  </a:lnTo>
                  <a:lnTo>
                    <a:pt x="115" y="841"/>
                  </a:lnTo>
                  <a:lnTo>
                    <a:pt x="150" y="799"/>
                  </a:lnTo>
                  <a:lnTo>
                    <a:pt x="213" y="801"/>
                  </a:lnTo>
                  <a:lnTo>
                    <a:pt x="265" y="826"/>
                  </a:lnTo>
                  <a:lnTo>
                    <a:pt x="276" y="849"/>
                  </a:lnTo>
                  <a:lnTo>
                    <a:pt x="307" y="858"/>
                  </a:lnTo>
                  <a:lnTo>
                    <a:pt x="305" y="868"/>
                  </a:lnTo>
                  <a:lnTo>
                    <a:pt x="305" y="876"/>
                  </a:lnTo>
                  <a:lnTo>
                    <a:pt x="309" y="878"/>
                  </a:lnTo>
                  <a:lnTo>
                    <a:pt x="313" y="879"/>
                  </a:lnTo>
                  <a:lnTo>
                    <a:pt x="317" y="879"/>
                  </a:lnTo>
                  <a:lnTo>
                    <a:pt x="323" y="876"/>
                  </a:lnTo>
                  <a:lnTo>
                    <a:pt x="326" y="872"/>
                  </a:lnTo>
                  <a:lnTo>
                    <a:pt x="330" y="866"/>
                  </a:lnTo>
                  <a:lnTo>
                    <a:pt x="369" y="878"/>
                  </a:lnTo>
                  <a:lnTo>
                    <a:pt x="371" y="887"/>
                  </a:lnTo>
                  <a:lnTo>
                    <a:pt x="372" y="897"/>
                  </a:lnTo>
                  <a:lnTo>
                    <a:pt x="376" y="904"/>
                  </a:lnTo>
                  <a:lnTo>
                    <a:pt x="384" y="910"/>
                  </a:lnTo>
                  <a:lnTo>
                    <a:pt x="392" y="916"/>
                  </a:lnTo>
                  <a:lnTo>
                    <a:pt x="401" y="920"/>
                  </a:lnTo>
                  <a:lnTo>
                    <a:pt x="411" y="922"/>
                  </a:lnTo>
                  <a:lnTo>
                    <a:pt x="424" y="924"/>
                  </a:lnTo>
                  <a:lnTo>
                    <a:pt x="424" y="893"/>
                  </a:lnTo>
                  <a:lnTo>
                    <a:pt x="426" y="881"/>
                  </a:lnTo>
                  <a:lnTo>
                    <a:pt x="432" y="868"/>
                  </a:lnTo>
                  <a:lnTo>
                    <a:pt x="434" y="860"/>
                  </a:lnTo>
                  <a:lnTo>
                    <a:pt x="434" y="855"/>
                  </a:lnTo>
                  <a:lnTo>
                    <a:pt x="430" y="849"/>
                  </a:lnTo>
                  <a:lnTo>
                    <a:pt x="424" y="845"/>
                  </a:lnTo>
                  <a:lnTo>
                    <a:pt x="424" y="824"/>
                  </a:lnTo>
                  <a:lnTo>
                    <a:pt x="434" y="814"/>
                  </a:lnTo>
                  <a:lnTo>
                    <a:pt x="445" y="808"/>
                  </a:lnTo>
                  <a:lnTo>
                    <a:pt x="449" y="807"/>
                  </a:lnTo>
                  <a:lnTo>
                    <a:pt x="455" y="807"/>
                  </a:lnTo>
                  <a:lnTo>
                    <a:pt x="461" y="808"/>
                  </a:lnTo>
                  <a:lnTo>
                    <a:pt x="466" y="810"/>
                  </a:lnTo>
                  <a:lnTo>
                    <a:pt x="507" y="822"/>
                  </a:lnTo>
                  <a:lnTo>
                    <a:pt x="511" y="816"/>
                  </a:lnTo>
                  <a:lnTo>
                    <a:pt x="518" y="810"/>
                  </a:lnTo>
                  <a:lnTo>
                    <a:pt x="518" y="808"/>
                  </a:lnTo>
                  <a:lnTo>
                    <a:pt x="516" y="805"/>
                  </a:lnTo>
                  <a:lnTo>
                    <a:pt x="509" y="801"/>
                  </a:lnTo>
                  <a:lnTo>
                    <a:pt x="493" y="795"/>
                  </a:lnTo>
                  <a:lnTo>
                    <a:pt x="461" y="776"/>
                  </a:lnTo>
                  <a:lnTo>
                    <a:pt x="455" y="766"/>
                  </a:lnTo>
                  <a:lnTo>
                    <a:pt x="476" y="766"/>
                  </a:lnTo>
                  <a:lnTo>
                    <a:pt x="461" y="755"/>
                  </a:lnTo>
                  <a:lnTo>
                    <a:pt x="443" y="737"/>
                  </a:lnTo>
                  <a:lnTo>
                    <a:pt x="438" y="728"/>
                  </a:lnTo>
                  <a:lnTo>
                    <a:pt x="436" y="716"/>
                  </a:lnTo>
                  <a:lnTo>
                    <a:pt x="436" y="709"/>
                  </a:lnTo>
                  <a:lnTo>
                    <a:pt x="438" y="703"/>
                  </a:lnTo>
                  <a:lnTo>
                    <a:pt x="442" y="695"/>
                  </a:lnTo>
                  <a:lnTo>
                    <a:pt x="445" y="689"/>
                  </a:lnTo>
                  <a:lnTo>
                    <a:pt x="394" y="609"/>
                  </a:lnTo>
                  <a:lnTo>
                    <a:pt x="466" y="557"/>
                  </a:lnTo>
                  <a:lnTo>
                    <a:pt x="476" y="572"/>
                  </a:lnTo>
                  <a:lnTo>
                    <a:pt x="480" y="570"/>
                  </a:lnTo>
                  <a:lnTo>
                    <a:pt x="484" y="565"/>
                  </a:lnTo>
                  <a:lnTo>
                    <a:pt x="488" y="559"/>
                  </a:lnTo>
                  <a:lnTo>
                    <a:pt x="491" y="551"/>
                  </a:lnTo>
                  <a:lnTo>
                    <a:pt x="499" y="532"/>
                  </a:lnTo>
                  <a:lnTo>
                    <a:pt x="507" y="507"/>
                  </a:lnTo>
                  <a:lnTo>
                    <a:pt x="491" y="499"/>
                  </a:lnTo>
                  <a:lnTo>
                    <a:pt x="461" y="507"/>
                  </a:lnTo>
                  <a:lnTo>
                    <a:pt x="459" y="499"/>
                  </a:lnTo>
                  <a:lnTo>
                    <a:pt x="459" y="494"/>
                  </a:lnTo>
                  <a:lnTo>
                    <a:pt x="459" y="486"/>
                  </a:lnTo>
                  <a:lnTo>
                    <a:pt x="461" y="480"/>
                  </a:lnTo>
                  <a:lnTo>
                    <a:pt x="465" y="474"/>
                  </a:lnTo>
                  <a:lnTo>
                    <a:pt x="468" y="469"/>
                  </a:lnTo>
                  <a:lnTo>
                    <a:pt x="474" y="465"/>
                  </a:lnTo>
                  <a:lnTo>
                    <a:pt x="482" y="461"/>
                  </a:lnTo>
                  <a:lnTo>
                    <a:pt x="536" y="440"/>
                  </a:lnTo>
                  <a:lnTo>
                    <a:pt x="534" y="430"/>
                  </a:lnTo>
                  <a:lnTo>
                    <a:pt x="534" y="423"/>
                  </a:lnTo>
                  <a:lnTo>
                    <a:pt x="534" y="415"/>
                  </a:lnTo>
                  <a:lnTo>
                    <a:pt x="537" y="407"/>
                  </a:lnTo>
                  <a:lnTo>
                    <a:pt x="543" y="400"/>
                  </a:lnTo>
                  <a:lnTo>
                    <a:pt x="549" y="392"/>
                  </a:lnTo>
                  <a:lnTo>
                    <a:pt x="559" y="386"/>
                  </a:lnTo>
                  <a:lnTo>
                    <a:pt x="570" y="380"/>
                  </a:lnTo>
                  <a:lnTo>
                    <a:pt x="601" y="411"/>
                  </a:lnTo>
                  <a:lnTo>
                    <a:pt x="628" y="390"/>
                  </a:lnTo>
                  <a:lnTo>
                    <a:pt x="624" y="379"/>
                  </a:lnTo>
                  <a:lnTo>
                    <a:pt x="618" y="365"/>
                  </a:lnTo>
                  <a:lnTo>
                    <a:pt x="612" y="355"/>
                  </a:lnTo>
                  <a:lnTo>
                    <a:pt x="607" y="344"/>
                  </a:lnTo>
                  <a:lnTo>
                    <a:pt x="599" y="334"/>
                  </a:lnTo>
                  <a:lnTo>
                    <a:pt x="589" y="323"/>
                  </a:lnTo>
                  <a:lnTo>
                    <a:pt x="580" y="315"/>
                  </a:lnTo>
                  <a:lnTo>
                    <a:pt x="568" y="306"/>
                  </a:lnTo>
                  <a:lnTo>
                    <a:pt x="564" y="288"/>
                  </a:lnTo>
                  <a:lnTo>
                    <a:pt x="559" y="269"/>
                  </a:lnTo>
                  <a:lnTo>
                    <a:pt x="551" y="250"/>
                  </a:lnTo>
                  <a:lnTo>
                    <a:pt x="541" y="227"/>
                  </a:lnTo>
                  <a:lnTo>
                    <a:pt x="539" y="215"/>
                  </a:lnTo>
                  <a:lnTo>
                    <a:pt x="536" y="204"/>
                  </a:lnTo>
                  <a:lnTo>
                    <a:pt x="532" y="192"/>
                  </a:lnTo>
                  <a:lnTo>
                    <a:pt x="524" y="183"/>
                  </a:lnTo>
                  <a:lnTo>
                    <a:pt x="526" y="175"/>
                  </a:lnTo>
                  <a:lnTo>
                    <a:pt x="526" y="169"/>
                  </a:lnTo>
                  <a:lnTo>
                    <a:pt x="524" y="162"/>
                  </a:lnTo>
                  <a:lnTo>
                    <a:pt x="522" y="156"/>
                  </a:lnTo>
                  <a:lnTo>
                    <a:pt x="514" y="142"/>
                  </a:lnTo>
                  <a:lnTo>
                    <a:pt x="505" y="129"/>
                  </a:lnTo>
                  <a:lnTo>
                    <a:pt x="489" y="112"/>
                  </a:lnTo>
                  <a:lnTo>
                    <a:pt x="474" y="96"/>
                  </a:lnTo>
                  <a:lnTo>
                    <a:pt x="459" y="85"/>
                  </a:lnTo>
                  <a:lnTo>
                    <a:pt x="443" y="77"/>
                  </a:lnTo>
                  <a:lnTo>
                    <a:pt x="442" y="66"/>
                  </a:lnTo>
                  <a:lnTo>
                    <a:pt x="436" y="54"/>
                  </a:lnTo>
                  <a:lnTo>
                    <a:pt x="428" y="43"/>
                  </a:lnTo>
                  <a:lnTo>
                    <a:pt x="418" y="31"/>
                  </a:lnTo>
                  <a:lnTo>
                    <a:pt x="409" y="31"/>
                  </a:lnTo>
                  <a:lnTo>
                    <a:pt x="399" y="29"/>
                  </a:lnTo>
                  <a:lnTo>
                    <a:pt x="390" y="27"/>
                  </a:lnTo>
                  <a:lnTo>
                    <a:pt x="378" y="23"/>
                  </a:lnTo>
                  <a:lnTo>
                    <a:pt x="353" y="18"/>
                  </a:lnTo>
                  <a:lnTo>
                    <a:pt x="321" y="12"/>
                  </a:lnTo>
                  <a:lnTo>
                    <a:pt x="313" y="6"/>
                  </a:lnTo>
                  <a:lnTo>
                    <a:pt x="305" y="2"/>
                  </a:lnTo>
                  <a:lnTo>
                    <a:pt x="298" y="0"/>
                  </a:lnTo>
                  <a:lnTo>
                    <a:pt x="292" y="0"/>
                  </a:lnTo>
                  <a:lnTo>
                    <a:pt x="288" y="0"/>
                  </a:lnTo>
                  <a:lnTo>
                    <a:pt x="284" y="4"/>
                  </a:lnTo>
                  <a:lnTo>
                    <a:pt x="280" y="8"/>
                  </a:lnTo>
                  <a:lnTo>
                    <a:pt x="276" y="14"/>
                  </a:lnTo>
                  <a:lnTo>
                    <a:pt x="234" y="16"/>
                  </a:lnTo>
                  <a:lnTo>
                    <a:pt x="225" y="25"/>
                  </a:lnTo>
                  <a:lnTo>
                    <a:pt x="217" y="35"/>
                  </a:lnTo>
                  <a:lnTo>
                    <a:pt x="213" y="46"/>
                  </a:lnTo>
                  <a:lnTo>
                    <a:pt x="211" y="56"/>
                  </a:lnTo>
                  <a:lnTo>
                    <a:pt x="209" y="68"/>
                  </a:lnTo>
                  <a:lnTo>
                    <a:pt x="205" y="75"/>
                  </a:lnTo>
                  <a:lnTo>
                    <a:pt x="202" y="83"/>
                  </a:lnTo>
                  <a:lnTo>
                    <a:pt x="194" y="87"/>
                  </a:lnTo>
                  <a:lnTo>
                    <a:pt x="194" y="91"/>
                  </a:lnTo>
                  <a:lnTo>
                    <a:pt x="192" y="96"/>
                  </a:lnTo>
                  <a:lnTo>
                    <a:pt x="188" y="102"/>
                  </a:lnTo>
                  <a:lnTo>
                    <a:pt x="182" y="108"/>
                  </a:lnTo>
                  <a:lnTo>
                    <a:pt x="167" y="119"/>
                  </a:lnTo>
                  <a:lnTo>
                    <a:pt x="146" y="133"/>
                  </a:lnTo>
                  <a:lnTo>
                    <a:pt x="127" y="131"/>
                  </a:lnTo>
                </a:path>
              </a:pathLst>
            </a:custGeom>
            <a:noFill/>
            <a:ln w="3175">
              <a:solidFill>
                <a:srgbClr val="8F5545"/>
              </a:solidFill>
              <a:round/>
              <a:headEnd/>
              <a:tailEnd/>
            </a:ln>
          </p:spPr>
          <p:txBody>
            <a:bodyPr/>
            <a:lstStyle/>
            <a:p>
              <a:endParaRPr lang="es-MX">
                <a:latin typeface="Calibri" pitchFamily="34" charset="0"/>
              </a:endParaRPr>
            </a:p>
          </p:txBody>
        </p:sp>
        <p:sp>
          <p:nvSpPr>
            <p:cNvPr id="31799" name="Freeform 61"/>
            <p:cNvSpPr>
              <a:spLocks/>
            </p:cNvSpPr>
            <p:nvPr/>
          </p:nvSpPr>
          <p:spPr bwMode="auto">
            <a:xfrm>
              <a:off x="4271963" y="3006725"/>
              <a:ext cx="822325" cy="1498600"/>
            </a:xfrm>
            <a:custGeom>
              <a:avLst/>
              <a:gdLst>
                <a:gd name="T0" fmla="*/ 2147483647 w 518"/>
                <a:gd name="T1" fmla="*/ 2147483647 h 944"/>
                <a:gd name="T2" fmla="*/ 2147483647 w 518"/>
                <a:gd name="T3" fmla="*/ 2147483647 h 944"/>
                <a:gd name="T4" fmla="*/ 2147483647 w 518"/>
                <a:gd name="T5" fmla="*/ 2147483647 h 944"/>
                <a:gd name="T6" fmla="*/ 2147483647 w 518"/>
                <a:gd name="T7" fmla="*/ 2147483647 h 944"/>
                <a:gd name="T8" fmla="*/ 2147483647 w 518"/>
                <a:gd name="T9" fmla="*/ 2147483647 h 944"/>
                <a:gd name="T10" fmla="*/ 2147483647 w 518"/>
                <a:gd name="T11" fmla="*/ 2147483647 h 944"/>
                <a:gd name="T12" fmla="*/ 2147483647 w 518"/>
                <a:gd name="T13" fmla="*/ 2147483647 h 944"/>
                <a:gd name="T14" fmla="*/ 2147483647 w 518"/>
                <a:gd name="T15" fmla="*/ 2147483647 h 944"/>
                <a:gd name="T16" fmla="*/ 2147483647 w 518"/>
                <a:gd name="T17" fmla="*/ 2147483647 h 944"/>
                <a:gd name="T18" fmla="*/ 2147483647 w 518"/>
                <a:gd name="T19" fmla="*/ 2147483647 h 944"/>
                <a:gd name="T20" fmla="*/ 2147483647 w 518"/>
                <a:gd name="T21" fmla="*/ 2147483647 h 944"/>
                <a:gd name="T22" fmla="*/ 2147483647 w 518"/>
                <a:gd name="T23" fmla="*/ 2147483647 h 944"/>
                <a:gd name="T24" fmla="*/ 2147483647 w 518"/>
                <a:gd name="T25" fmla="*/ 2147483647 h 944"/>
                <a:gd name="T26" fmla="*/ 2147483647 w 518"/>
                <a:gd name="T27" fmla="*/ 2147483647 h 944"/>
                <a:gd name="T28" fmla="*/ 2147483647 w 518"/>
                <a:gd name="T29" fmla="*/ 2147483647 h 944"/>
                <a:gd name="T30" fmla="*/ 2147483647 w 518"/>
                <a:gd name="T31" fmla="*/ 2147483647 h 944"/>
                <a:gd name="T32" fmla="*/ 2147483647 w 518"/>
                <a:gd name="T33" fmla="*/ 2147483647 h 944"/>
                <a:gd name="T34" fmla="*/ 2147483647 w 518"/>
                <a:gd name="T35" fmla="*/ 2147483647 h 944"/>
                <a:gd name="T36" fmla="*/ 2147483647 w 518"/>
                <a:gd name="T37" fmla="*/ 2147483647 h 944"/>
                <a:gd name="T38" fmla="*/ 2147483647 w 518"/>
                <a:gd name="T39" fmla="*/ 2147483647 h 944"/>
                <a:gd name="T40" fmla="*/ 2147483647 w 518"/>
                <a:gd name="T41" fmla="*/ 2147483647 h 944"/>
                <a:gd name="T42" fmla="*/ 2147483647 w 518"/>
                <a:gd name="T43" fmla="*/ 2147483647 h 944"/>
                <a:gd name="T44" fmla="*/ 2147483647 w 518"/>
                <a:gd name="T45" fmla="*/ 2147483647 h 944"/>
                <a:gd name="T46" fmla="*/ 2147483647 w 518"/>
                <a:gd name="T47" fmla="*/ 2147483647 h 944"/>
                <a:gd name="T48" fmla="*/ 2147483647 w 518"/>
                <a:gd name="T49" fmla="*/ 2147483647 h 944"/>
                <a:gd name="T50" fmla="*/ 2147483647 w 518"/>
                <a:gd name="T51" fmla="*/ 2147483647 h 944"/>
                <a:gd name="T52" fmla="*/ 2147483647 w 518"/>
                <a:gd name="T53" fmla="*/ 2147483647 h 944"/>
                <a:gd name="T54" fmla="*/ 2147483647 w 518"/>
                <a:gd name="T55" fmla="*/ 2147483647 h 944"/>
                <a:gd name="T56" fmla="*/ 2147483647 w 518"/>
                <a:gd name="T57" fmla="*/ 2147483647 h 944"/>
                <a:gd name="T58" fmla="*/ 2147483647 w 518"/>
                <a:gd name="T59" fmla="*/ 2147483647 h 944"/>
                <a:gd name="T60" fmla="*/ 2147483647 w 518"/>
                <a:gd name="T61" fmla="*/ 2147483647 h 944"/>
                <a:gd name="T62" fmla="*/ 2147483647 w 518"/>
                <a:gd name="T63" fmla="*/ 2147483647 h 944"/>
                <a:gd name="T64" fmla="*/ 2147483647 w 518"/>
                <a:gd name="T65" fmla="*/ 2147483647 h 944"/>
                <a:gd name="T66" fmla="*/ 2147483647 w 518"/>
                <a:gd name="T67" fmla="*/ 2147483647 h 944"/>
                <a:gd name="T68" fmla="*/ 2147483647 w 518"/>
                <a:gd name="T69" fmla="*/ 2147483647 h 944"/>
                <a:gd name="T70" fmla="*/ 2147483647 w 518"/>
                <a:gd name="T71" fmla="*/ 2147483647 h 944"/>
                <a:gd name="T72" fmla="*/ 2147483647 w 518"/>
                <a:gd name="T73" fmla="*/ 2147483647 h 944"/>
                <a:gd name="T74" fmla="*/ 2147483647 w 518"/>
                <a:gd name="T75" fmla="*/ 2147483647 h 944"/>
                <a:gd name="T76" fmla="*/ 2147483647 w 518"/>
                <a:gd name="T77" fmla="*/ 2147483647 h 944"/>
                <a:gd name="T78" fmla="*/ 2147483647 w 518"/>
                <a:gd name="T79" fmla="*/ 2147483647 h 944"/>
                <a:gd name="T80" fmla="*/ 2147483647 w 518"/>
                <a:gd name="T81" fmla="*/ 2147483647 h 944"/>
                <a:gd name="T82" fmla="*/ 2147483647 w 518"/>
                <a:gd name="T83" fmla="*/ 2147483647 h 944"/>
                <a:gd name="T84" fmla="*/ 2147483647 w 518"/>
                <a:gd name="T85" fmla="*/ 2147483647 h 944"/>
                <a:gd name="T86" fmla="*/ 2147483647 w 518"/>
                <a:gd name="T87" fmla="*/ 2147483647 h 944"/>
                <a:gd name="T88" fmla="*/ 2147483647 w 518"/>
                <a:gd name="T89" fmla="*/ 2147483647 h 944"/>
                <a:gd name="T90" fmla="*/ 2147483647 w 518"/>
                <a:gd name="T91" fmla="*/ 2147483647 h 944"/>
                <a:gd name="T92" fmla="*/ 2147483647 w 518"/>
                <a:gd name="T93" fmla="*/ 2147483647 h 944"/>
                <a:gd name="T94" fmla="*/ 2147483647 w 518"/>
                <a:gd name="T95" fmla="*/ 2147483647 h 944"/>
                <a:gd name="T96" fmla="*/ 2147483647 w 518"/>
                <a:gd name="T97" fmla="*/ 2147483647 h 944"/>
                <a:gd name="T98" fmla="*/ 2147483647 w 518"/>
                <a:gd name="T99" fmla="*/ 2147483647 h 944"/>
                <a:gd name="T100" fmla="*/ 2147483647 w 518"/>
                <a:gd name="T101" fmla="*/ 2147483647 h 944"/>
                <a:gd name="T102" fmla="*/ 2147483647 w 518"/>
                <a:gd name="T103" fmla="*/ 2147483647 h 944"/>
                <a:gd name="T104" fmla="*/ 2147483647 w 518"/>
                <a:gd name="T105" fmla="*/ 2147483647 h 944"/>
                <a:gd name="T106" fmla="*/ 2147483647 w 518"/>
                <a:gd name="T107" fmla="*/ 2147483647 h 944"/>
                <a:gd name="T108" fmla="*/ 2147483647 w 518"/>
                <a:gd name="T109" fmla="*/ 2147483647 h 944"/>
                <a:gd name="T110" fmla="*/ 2147483647 w 518"/>
                <a:gd name="T111" fmla="*/ 2147483647 h 944"/>
                <a:gd name="T112" fmla="*/ 2147483647 w 518"/>
                <a:gd name="T113" fmla="*/ 2147483647 h 944"/>
                <a:gd name="T114" fmla="*/ 2147483647 w 518"/>
                <a:gd name="T115" fmla="*/ 2147483647 h 9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18"/>
                <a:gd name="T175" fmla="*/ 0 h 944"/>
                <a:gd name="T176" fmla="*/ 518 w 518"/>
                <a:gd name="T177" fmla="*/ 944 h 9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18" h="944">
                  <a:moveTo>
                    <a:pt x="151" y="0"/>
                  </a:moveTo>
                  <a:lnTo>
                    <a:pt x="122" y="17"/>
                  </a:lnTo>
                  <a:lnTo>
                    <a:pt x="121" y="31"/>
                  </a:lnTo>
                  <a:lnTo>
                    <a:pt x="144" y="38"/>
                  </a:lnTo>
                  <a:lnTo>
                    <a:pt x="144" y="56"/>
                  </a:lnTo>
                  <a:lnTo>
                    <a:pt x="145" y="71"/>
                  </a:lnTo>
                  <a:lnTo>
                    <a:pt x="147" y="88"/>
                  </a:lnTo>
                  <a:lnTo>
                    <a:pt x="153" y="104"/>
                  </a:lnTo>
                  <a:lnTo>
                    <a:pt x="136" y="131"/>
                  </a:lnTo>
                  <a:lnTo>
                    <a:pt x="144" y="133"/>
                  </a:lnTo>
                  <a:lnTo>
                    <a:pt x="151" y="133"/>
                  </a:lnTo>
                  <a:lnTo>
                    <a:pt x="153" y="134"/>
                  </a:lnTo>
                  <a:lnTo>
                    <a:pt x="157" y="136"/>
                  </a:lnTo>
                  <a:lnTo>
                    <a:pt x="157" y="140"/>
                  </a:lnTo>
                  <a:lnTo>
                    <a:pt x="159" y="146"/>
                  </a:lnTo>
                  <a:lnTo>
                    <a:pt x="147" y="171"/>
                  </a:lnTo>
                  <a:lnTo>
                    <a:pt x="159" y="171"/>
                  </a:lnTo>
                  <a:lnTo>
                    <a:pt x="169" y="173"/>
                  </a:lnTo>
                  <a:lnTo>
                    <a:pt x="176" y="177"/>
                  </a:lnTo>
                  <a:lnTo>
                    <a:pt x="182" y="182"/>
                  </a:lnTo>
                  <a:lnTo>
                    <a:pt x="188" y="194"/>
                  </a:lnTo>
                  <a:lnTo>
                    <a:pt x="184" y="200"/>
                  </a:lnTo>
                  <a:lnTo>
                    <a:pt x="182" y="204"/>
                  </a:lnTo>
                  <a:lnTo>
                    <a:pt x="184" y="209"/>
                  </a:lnTo>
                  <a:lnTo>
                    <a:pt x="184" y="213"/>
                  </a:lnTo>
                  <a:lnTo>
                    <a:pt x="180" y="236"/>
                  </a:lnTo>
                  <a:lnTo>
                    <a:pt x="190" y="232"/>
                  </a:lnTo>
                  <a:lnTo>
                    <a:pt x="201" y="246"/>
                  </a:lnTo>
                  <a:lnTo>
                    <a:pt x="213" y="248"/>
                  </a:lnTo>
                  <a:lnTo>
                    <a:pt x="213" y="280"/>
                  </a:lnTo>
                  <a:lnTo>
                    <a:pt x="236" y="278"/>
                  </a:lnTo>
                  <a:lnTo>
                    <a:pt x="243" y="290"/>
                  </a:lnTo>
                  <a:lnTo>
                    <a:pt x="249" y="294"/>
                  </a:lnTo>
                  <a:lnTo>
                    <a:pt x="253" y="296"/>
                  </a:lnTo>
                  <a:lnTo>
                    <a:pt x="257" y="294"/>
                  </a:lnTo>
                  <a:lnTo>
                    <a:pt x="259" y="290"/>
                  </a:lnTo>
                  <a:lnTo>
                    <a:pt x="263" y="288"/>
                  </a:lnTo>
                  <a:lnTo>
                    <a:pt x="266" y="286"/>
                  </a:lnTo>
                  <a:lnTo>
                    <a:pt x="272" y="290"/>
                  </a:lnTo>
                  <a:lnTo>
                    <a:pt x="303" y="298"/>
                  </a:lnTo>
                  <a:lnTo>
                    <a:pt x="295" y="386"/>
                  </a:lnTo>
                  <a:lnTo>
                    <a:pt x="318" y="386"/>
                  </a:lnTo>
                  <a:lnTo>
                    <a:pt x="314" y="394"/>
                  </a:lnTo>
                  <a:lnTo>
                    <a:pt x="278" y="420"/>
                  </a:lnTo>
                  <a:lnTo>
                    <a:pt x="232" y="449"/>
                  </a:lnTo>
                  <a:lnTo>
                    <a:pt x="218" y="451"/>
                  </a:lnTo>
                  <a:lnTo>
                    <a:pt x="217" y="442"/>
                  </a:lnTo>
                  <a:lnTo>
                    <a:pt x="207" y="447"/>
                  </a:lnTo>
                  <a:lnTo>
                    <a:pt x="205" y="451"/>
                  </a:lnTo>
                  <a:lnTo>
                    <a:pt x="199" y="451"/>
                  </a:lnTo>
                  <a:lnTo>
                    <a:pt x="199" y="457"/>
                  </a:lnTo>
                  <a:lnTo>
                    <a:pt x="195" y="459"/>
                  </a:lnTo>
                  <a:lnTo>
                    <a:pt x="193" y="465"/>
                  </a:lnTo>
                  <a:lnTo>
                    <a:pt x="193" y="468"/>
                  </a:lnTo>
                  <a:lnTo>
                    <a:pt x="193" y="472"/>
                  </a:lnTo>
                  <a:lnTo>
                    <a:pt x="188" y="482"/>
                  </a:lnTo>
                  <a:lnTo>
                    <a:pt x="192" y="497"/>
                  </a:lnTo>
                  <a:lnTo>
                    <a:pt x="176" y="490"/>
                  </a:lnTo>
                  <a:lnTo>
                    <a:pt x="169" y="495"/>
                  </a:lnTo>
                  <a:lnTo>
                    <a:pt x="161" y="497"/>
                  </a:lnTo>
                  <a:lnTo>
                    <a:pt x="157" y="501"/>
                  </a:lnTo>
                  <a:lnTo>
                    <a:pt x="149" y="501"/>
                  </a:lnTo>
                  <a:lnTo>
                    <a:pt x="145" y="503"/>
                  </a:lnTo>
                  <a:lnTo>
                    <a:pt x="142" y="507"/>
                  </a:lnTo>
                  <a:lnTo>
                    <a:pt x="140" y="511"/>
                  </a:lnTo>
                  <a:lnTo>
                    <a:pt x="138" y="516"/>
                  </a:lnTo>
                  <a:lnTo>
                    <a:pt x="130" y="522"/>
                  </a:lnTo>
                  <a:lnTo>
                    <a:pt x="124" y="516"/>
                  </a:lnTo>
                  <a:lnTo>
                    <a:pt x="99" y="526"/>
                  </a:lnTo>
                  <a:lnTo>
                    <a:pt x="103" y="537"/>
                  </a:lnTo>
                  <a:lnTo>
                    <a:pt x="115" y="537"/>
                  </a:lnTo>
                  <a:lnTo>
                    <a:pt x="121" y="557"/>
                  </a:lnTo>
                  <a:lnTo>
                    <a:pt x="105" y="605"/>
                  </a:lnTo>
                  <a:lnTo>
                    <a:pt x="122" y="624"/>
                  </a:lnTo>
                  <a:lnTo>
                    <a:pt x="115" y="651"/>
                  </a:lnTo>
                  <a:lnTo>
                    <a:pt x="103" y="658"/>
                  </a:lnTo>
                  <a:lnTo>
                    <a:pt x="86" y="653"/>
                  </a:lnTo>
                  <a:lnTo>
                    <a:pt x="76" y="653"/>
                  </a:lnTo>
                  <a:lnTo>
                    <a:pt x="69" y="655"/>
                  </a:lnTo>
                  <a:lnTo>
                    <a:pt x="61" y="660"/>
                  </a:lnTo>
                  <a:lnTo>
                    <a:pt x="57" y="670"/>
                  </a:lnTo>
                  <a:lnTo>
                    <a:pt x="32" y="704"/>
                  </a:lnTo>
                  <a:lnTo>
                    <a:pt x="0" y="724"/>
                  </a:lnTo>
                  <a:lnTo>
                    <a:pt x="13" y="745"/>
                  </a:lnTo>
                  <a:lnTo>
                    <a:pt x="23" y="758"/>
                  </a:lnTo>
                  <a:lnTo>
                    <a:pt x="27" y="760"/>
                  </a:lnTo>
                  <a:lnTo>
                    <a:pt x="28" y="762"/>
                  </a:lnTo>
                  <a:lnTo>
                    <a:pt x="28" y="766"/>
                  </a:lnTo>
                  <a:lnTo>
                    <a:pt x="30" y="770"/>
                  </a:lnTo>
                  <a:lnTo>
                    <a:pt x="28" y="774"/>
                  </a:lnTo>
                  <a:lnTo>
                    <a:pt x="28" y="777"/>
                  </a:lnTo>
                  <a:lnTo>
                    <a:pt x="28" y="781"/>
                  </a:lnTo>
                  <a:lnTo>
                    <a:pt x="25" y="783"/>
                  </a:lnTo>
                  <a:lnTo>
                    <a:pt x="23" y="789"/>
                  </a:lnTo>
                  <a:lnTo>
                    <a:pt x="23" y="795"/>
                  </a:lnTo>
                  <a:lnTo>
                    <a:pt x="25" y="799"/>
                  </a:lnTo>
                  <a:lnTo>
                    <a:pt x="28" y="799"/>
                  </a:lnTo>
                  <a:lnTo>
                    <a:pt x="32" y="804"/>
                  </a:lnTo>
                  <a:lnTo>
                    <a:pt x="34" y="810"/>
                  </a:lnTo>
                  <a:lnTo>
                    <a:pt x="34" y="814"/>
                  </a:lnTo>
                  <a:lnTo>
                    <a:pt x="32" y="820"/>
                  </a:lnTo>
                  <a:lnTo>
                    <a:pt x="28" y="825"/>
                  </a:lnTo>
                  <a:lnTo>
                    <a:pt x="28" y="827"/>
                  </a:lnTo>
                  <a:lnTo>
                    <a:pt x="28" y="829"/>
                  </a:lnTo>
                  <a:lnTo>
                    <a:pt x="32" y="831"/>
                  </a:lnTo>
                  <a:lnTo>
                    <a:pt x="38" y="831"/>
                  </a:lnTo>
                  <a:lnTo>
                    <a:pt x="44" y="833"/>
                  </a:lnTo>
                  <a:lnTo>
                    <a:pt x="50" y="833"/>
                  </a:lnTo>
                  <a:lnTo>
                    <a:pt x="53" y="835"/>
                  </a:lnTo>
                  <a:lnTo>
                    <a:pt x="55" y="837"/>
                  </a:lnTo>
                  <a:lnTo>
                    <a:pt x="57" y="839"/>
                  </a:lnTo>
                  <a:lnTo>
                    <a:pt x="61" y="845"/>
                  </a:lnTo>
                  <a:lnTo>
                    <a:pt x="65" y="850"/>
                  </a:lnTo>
                  <a:lnTo>
                    <a:pt x="71" y="850"/>
                  </a:lnTo>
                  <a:lnTo>
                    <a:pt x="76" y="845"/>
                  </a:lnTo>
                  <a:lnTo>
                    <a:pt x="78" y="839"/>
                  </a:lnTo>
                  <a:lnTo>
                    <a:pt x="82" y="837"/>
                  </a:lnTo>
                  <a:lnTo>
                    <a:pt x="84" y="839"/>
                  </a:lnTo>
                  <a:lnTo>
                    <a:pt x="88" y="843"/>
                  </a:lnTo>
                  <a:lnTo>
                    <a:pt x="94" y="852"/>
                  </a:lnTo>
                  <a:lnTo>
                    <a:pt x="99" y="860"/>
                  </a:lnTo>
                  <a:lnTo>
                    <a:pt x="101" y="860"/>
                  </a:lnTo>
                  <a:lnTo>
                    <a:pt x="103" y="858"/>
                  </a:lnTo>
                  <a:lnTo>
                    <a:pt x="105" y="856"/>
                  </a:lnTo>
                  <a:lnTo>
                    <a:pt x="107" y="852"/>
                  </a:lnTo>
                  <a:lnTo>
                    <a:pt x="109" y="850"/>
                  </a:lnTo>
                  <a:lnTo>
                    <a:pt x="111" y="848"/>
                  </a:lnTo>
                  <a:lnTo>
                    <a:pt x="115" y="848"/>
                  </a:lnTo>
                  <a:lnTo>
                    <a:pt x="121" y="848"/>
                  </a:lnTo>
                  <a:lnTo>
                    <a:pt x="126" y="848"/>
                  </a:lnTo>
                  <a:lnTo>
                    <a:pt x="130" y="847"/>
                  </a:lnTo>
                  <a:lnTo>
                    <a:pt x="134" y="847"/>
                  </a:lnTo>
                  <a:lnTo>
                    <a:pt x="138" y="850"/>
                  </a:lnTo>
                  <a:lnTo>
                    <a:pt x="140" y="854"/>
                  </a:lnTo>
                  <a:lnTo>
                    <a:pt x="140" y="893"/>
                  </a:lnTo>
                  <a:lnTo>
                    <a:pt x="144" y="894"/>
                  </a:lnTo>
                  <a:lnTo>
                    <a:pt x="149" y="898"/>
                  </a:lnTo>
                  <a:lnTo>
                    <a:pt x="153" y="900"/>
                  </a:lnTo>
                  <a:lnTo>
                    <a:pt x="159" y="898"/>
                  </a:lnTo>
                  <a:lnTo>
                    <a:pt x="163" y="898"/>
                  </a:lnTo>
                  <a:lnTo>
                    <a:pt x="167" y="898"/>
                  </a:lnTo>
                  <a:lnTo>
                    <a:pt x="172" y="900"/>
                  </a:lnTo>
                  <a:lnTo>
                    <a:pt x="178" y="908"/>
                  </a:lnTo>
                  <a:lnTo>
                    <a:pt x="201" y="914"/>
                  </a:lnTo>
                  <a:lnTo>
                    <a:pt x="222" y="921"/>
                  </a:lnTo>
                  <a:lnTo>
                    <a:pt x="247" y="935"/>
                  </a:lnTo>
                  <a:lnTo>
                    <a:pt x="278" y="933"/>
                  </a:lnTo>
                  <a:lnTo>
                    <a:pt x="278" y="908"/>
                  </a:lnTo>
                  <a:lnTo>
                    <a:pt x="278" y="902"/>
                  </a:lnTo>
                  <a:lnTo>
                    <a:pt x="280" y="898"/>
                  </a:lnTo>
                  <a:lnTo>
                    <a:pt x="286" y="896"/>
                  </a:lnTo>
                  <a:lnTo>
                    <a:pt x="291" y="896"/>
                  </a:lnTo>
                  <a:lnTo>
                    <a:pt x="303" y="904"/>
                  </a:lnTo>
                  <a:lnTo>
                    <a:pt x="314" y="912"/>
                  </a:lnTo>
                  <a:lnTo>
                    <a:pt x="320" y="916"/>
                  </a:lnTo>
                  <a:lnTo>
                    <a:pt x="326" y="918"/>
                  </a:lnTo>
                  <a:lnTo>
                    <a:pt x="332" y="919"/>
                  </a:lnTo>
                  <a:lnTo>
                    <a:pt x="339" y="921"/>
                  </a:lnTo>
                  <a:lnTo>
                    <a:pt x="353" y="939"/>
                  </a:lnTo>
                  <a:lnTo>
                    <a:pt x="370" y="944"/>
                  </a:lnTo>
                  <a:lnTo>
                    <a:pt x="366" y="933"/>
                  </a:lnTo>
                  <a:lnTo>
                    <a:pt x="362" y="921"/>
                  </a:lnTo>
                  <a:lnTo>
                    <a:pt x="362" y="908"/>
                  </a:lnTo>
                  <a:lnTo>
                    <a:pt x="364" y="896"/>
                  </a:lnTo>
                  <a:lnTo>
                    <a:pt x="366" y="883"/>
                  </a:lnTo>
                  <a:lnTo>
                    <a:pt x="370" y="870"/>
                  </a:lnTo>
                  <a:lnTo>
                    <a:pt x="376" y="854"/>
                  </a:lnTo>
                  <a:lnTo>
                    <a:pt x="383" y="841"/>
                  </a:lnTo>
                  <a:lnTo>
                    <a:pt x="382" y="812"/>
                  </a:lnTo>
                  <a:lnTo>
                    <a:pt x="385" y="808"/>
                  </a:lnTo>
                  <a:lnTo>
                    <a:pt x="387" y="800"/>
                  </a:lnTo>
                  <a:lnTo>
                    <a:pt x="387" y="789"/>
                  </a:lnTo>
                  <a:lnTo>
                    <a:pt x="385" y="775"/>
                  </a:lnTo>
                  <a:lnTo>
                    <a:pt x="389" y="770"/>
                  </a:lnTo>
                  <a:lnTo>
                    <a:pt x="385" y="768"/>
                  </a:lnTo>
                  <a:lnTo>
                    <a:pt x="383" y="762"/>
                  </a:lnTo>
                  <a:lnTo>
                    <a:pt x="383" y="758"/>
                  </a:lnTo>
                  <a:lnTo>
                    <a:pt x="385" y="754"/>
                  </a:lnTo>
                  <a:lnTo>
                    <a:pt x="387" y="752"/>
                  </a:lnTo>
                  <a:lnTo>
                    <a:pt x="389" y="745"/>
                  </a:lnTo>
                  <a:lnTo>
                    <a:pt x="389" y="735"/>
                  </a:lnTo>
                  <a:lnTo>
                    <a:pt x="393" y="733"/>
                  </a:lnTo>
                  <a:lnTo>
                    <a:pt x="393" y="729"/>
                  </a:lnTo>
                  <a:lnTo>
                    <a:pt x="393" y="726"/>
                  </a:lnTo>
                  <a:lnTo>
                    <a:pt x="393" y="720"/>
                  </a:lnTo>
                  <a:lnTo>
                    <a:pt x="395" y="712"/>
                  </a:lnTo>
                  <a:lnTo>
                    <a:pt x="397" y="701"/>
                  </a:lnTo>
                  <a:lnTo>
                    <a:pt x="399" y="697"/>
                  </a:lnTo>
                  <a:lnTo>
                    <a:pt x="399" y="689"/>
                  </a:lnTo>
                  <a:lnTo>
                    <a:pt x="401" y="674"/>
                  </a:lnTo>
                  <a:lnTo>
                    <a:pt x="401" y="655"/>
                  </a:lnTo>
                  <a:lnTo>
                    <a:pt x="406" y="641"/>
                  </a:lnTo>
                  <a:lnTo>
                    <a:pt x="410" y="620"/>
                  </a:lnTo>
                  <a:lnTo>
                    <a:pt x="412" y="585"/>
                  </a:lnTo>
                  <a:lnTo>
                    <a:pt x="418" y="580"/>
                  </a:lnTo>
                  <a:lnTo>
                    <a:pt x="420" y="570"/>
                  </a:lnTo>
                  <a:lnTo>
                    <a:pt x="426" y="562"/>
                  </a:lnTo>
                  <a:lnTo>
                    <a:pt x="420" y="562"/>
                  </a:lnTo>
                  <a:lnTo>
                    <a:pt x="420" y="570"/>
                  </a:lnTo>
                  <a:lnTo>
                    <a:pt x="414" y="578"/>
                  </a:lnTo>
                  <a:lnTo>
                    <a:pt x="410" y="589"/>
                  </a:lnTo>
                  <a:lnTo>
                    <a:pt x="405" y="609"/>
                  </a:lnTo>
                  <a:lnTo>
                    <a:pt x="408" y="609"/>
                  </a:lnTo>
                  <a:lnTo>
                    <a:pt x="408" y="618"/>
                  </a:lnTo>
                  <a:lnTo>
                    <a:pt x="405" y="635"/>
                  </a:lnTo>
                  <a:lnTo>
                    <a:pt x="401" y="647"/>
                  </a:lnTo>
                  <a:lnTo>
                    <a:pt x="395" y="647"/>
                  </a:lnTo>
                  <a:lnTo>
                    <a:pt x="397" y="628"/>
                  </a:lnTo>
                  <a:lnTo>
                    <a:pt x="399" y="620"/>
                  </a:lnTo>
                  <a:lnTo>
                    <a:pt x="401" y="609"/>
                  </a:lnTo>
                  <a:lnTo>
                    <a:pt x="403" y="601"/>
                  </a:lnTo>
                  <a:lnTo>
                    <a:pt x="403" y="589"/>
                  </a:lnTo>
                  <a:lnTo>
                    <a:pt x="406" y="580"/>
                  </a:lnTo>
                  <a:lnTo>
                    <a:pt x="406" y="572"/>
                  </a:lnTo>
                  <a:lnTo>
                    <a:pt x="399" y="578"/>
                  </a:lnTo>
                  <a:lnTo>
                    <a:pt x="393" y="580"/>
                  </a:lnTo>
                  <a:lnTo>
                    <a:pt x="391" y="566"/>
                  </a:lnTo>
                  <a:lnTo>
                    <a:pt x="389" y="561"/>
                  </a:lnTo>
                  <a:lnTo>
                    <a:pt x="389" y="555"/>
                  </a:lnTo>
                  <a:lnTo>
                    <a:pt x="395" y="553"/>
                  </a:lnTo>
                  <a:lnTo>
                    <a:pt x="399" y="551"/>
                  </a:lnTo>
                  <a:lnTo>
                    <a:pt x="403" y="553"/>
                  </a:lnTo>
                  <a:lnTo>
                    <a:pt x="403" y="555"/>
                  </a:lnTo>
                  <a:lnTo>
                    <a:pt x="403" y="557"/>
                  </a:lnTo>
                  <a:lnTo>
                    <a:pt x="401" y="561"/>
                  </a:lnTo>
                  <a:lnTo>
                    <a:pt x="401" y="566"/>
                  </a:lnTo>
                  <a:lnTo>
                    <a:pt x="405" y="562"/>
                  </a:lnTo>
                  <a:lnTo>
                    <a:pt x="408" y="561"/>
                  </a:lnTo>
                  <a:lnTo>
                    <a:pt x="410" y="555"/>
                  </a:lnTo>
                  <a:lnTo>
                    <a:pt x="410" y="549"/>
                  </a:lnTo>
                  <a:lnTo>
                    <a:pt x="412" y="543"/>
                  </a:lnTo>
                  <a:lnTo>
                    <a:pt x="414" y="539"/>
                  </a:lnTo>
                  <a:lnTo>
                    <a:pt x="412" y="536"/>
                  </a:lnTo>
                  <a:lnTo>
                    <a:pt x="410" y="534"/>
                  </a:lnTo>
                  <a:lnTo>
                    <a:pt x="412" y="530"/>
                  </a:lnTo>
                  <a:lnTo>
                    <a:pt x="416" y="520"/>
                  </a:lnTo>
                  <a:lnTo>
                    <a:pt x="405" y="520"/>
                  </a:lnTo>
                  <a:lnTo>
                    <a:pt x="405" y="518"/>
                  </a:lnTo>
                  <a:lnTo>
                    <a:pt x="416" y="514"/>
                  </a:lnTo>
                  <a:lnTo>
                    <a:pt x="412" y="507"/>
                  </a:lnTo>
                  <a:lnTo>
                    <a:pt x="414" y="495"/>
                  </a:lnTo>
                  <a:lnTo>
                    <a:pt x="418" y="501"/>
                  </a:lnTo>
                  <a:lnTo>
                    <a:pt x="420" y="503"/>
                  </a:lnTo>
                  <a:lnTo>
                    <a:pt x="422" y="503"/>
                  </a:lnTo>
                  <a:lnTo>
                    <a:pt x="424" y="501"/>
                  </a:lnTo>
                  <a:lnTo>
                    <a:pt x="426" y="497"/>
                  </a:lnTo>
                  <a:lnTo>
                    <a:pt x="428" y="495"/>
                  </a:lnTo>
                  <a:lnTo>
                    <a:pt x="428" y="493"/>
                  </a:lnTo>
                  <a:lnTo>
                    <a:pt x="426" y="493"/>
                  </a:lnTo>
                  <a:lnTo>
                    <a:pt x="424" y="493"/>
                  </a:lnTo>
                  <a:lnTo>
                    <a:pt x="422" y="491"/>
                  </a:lnTo>
                  <a:lnTo>
                    <a:pt x="420" y="488"/>
                  </a:lnTo>
                  <a:lnTo>
                    <a:pt x="420" y="484"/>
                  </a:lnTo>
                  <a:lnTo>
                    <a:pt x="412" y="486"/>
                  </a:lnTo>
                  <a:lnTo>
                    <a:pt x="414" y="482"/>
                  </a:lnTo>
                  <a:lnTo>
                    <a:pt x="418" y="480"/>
                  </a:lnTo>
                  <a:lnTo>
                    <a:pt x="418" y="478"/>
                  </a:lnTo>
                  <a:lnTo>
                    <a:pt x="420" y="476"/>
                  </a:lnTo>
                  <a:lnTo>
                    <a:pt x="418" y="474"/>
                  </a:lnTo>
                  <a:lnTo>
                    <a:pt x="416" y="472"/>
                  </a:lnTo>
                  <a:lnTo>
                    <a:pt x="418" y="470"/>
                  </a:lnTo>
                  <a:lnTo>
                    <a:pt x="420" y="468"/>
                  </a:lnTo>
                  <a:lnTo>
                    <a:pt x="420" y="465"/>
                  </a:lnTo>
                  <a:lnTo>
                    <a:pt x="420" y="461"/>
                  </a:lnTo>
                  <a:lnTo>
                    <a:pt x="422" y="453"/>
                  </a:lnTo>
                  <a:lnTo>
                    <a:pt x="428" y="451"/>
                  </a:lnTo>
                  <a:lnTo>
                    <a:pt x="426" y="440"/>
                  </a:lnTo>
                  <a:lnTo>
                    <a:pt x="420" y="442"/>
                  </a:lnTo>
                  <a:lnTo>
                    <a:pt x="420" y="436"/>
                  </a:lnTo>
                  <a:lnTo>
                    <a:pt x="422" y="430"/>
                  </a:lnTo>
                  <a:lnTo>
                    <a:pt x="424" y="426"/>
                  </a:lnTo>
                  <a:lnTo>
                    <a:pt x="428" y="424"/>
                  </a:lnTo>
                  <a:lnTo>
                    <a:pt x="422" y="418"/>
                  </a:lnTo>
                  <a:lnTo>
                    <a:pt x="426" y="407"/>
                  </a:lnTo>
                  <a:lnTo>
                    <a:pt x="430" y="415"/>
                  </a:lnTo>
                  <a:lnTo>
                    <a:pt x="433" y="417"/>
                  </a:lnTo>
                  <a:lnTo>
                    <a:pt x="439" y="417"/>
                  </a:lnTo>
                  <a:lnTo>
                    <a:pt x="437" y="428"/>
                  </a:lnTo>
                  <a:lnTo>
                    <a:pt x="443" y="426"/>
                  </a:lnTo>
                  <a:lnTo>
                    <a:pt x="447" y="436"/>
                  </a:lnTo>
                  <a:lnTo>
                    <a:pt x="451" y="438"/>
                  </a:lnTo>
                  <a:lnTo>
                    <a:pt x="451" y="432"/>
                  </a:lnTo>
                  <a:lnTo>
                    <a:pt x="451" y="424"/>
                  </a:lnTo>
                  <a:lnTo>
                    <a:pt x="453" y="420"/>
                  </a:lnTo>
                  <a:lnTo>
                    <a:pt x="454" y="417"/>
                  </a:lnTo>
                  <a:lnTo>
                    <a:pt x="454" y="413"/>
                  </a:lnTo>
                  <a:lnTo>
                    <a:pt x="453" y="411"/>
                  </a:lnTo>
                  <a:lnTo>
                    <a:pt x="451" y="407"/>
                  </a:lnTo>
                  <a:lnTo>
                    <a:pt x="447" y="401"/>
                  </a:lnTo>
                  <a:lnTo>
                    <a:pt x="476" y="415"/>
                  </a:lnTo>
                  <a:lnTo>
                    <a:pt x="449" y="472"/>
                  </a:lnTo>
                  <a:lnTo>
                    <a:pt x="501" y="397"/>
                  </a:lnTo>
                  <a:lnTo>
                    <a:pt x="504" y="388"/>
                  </a:lnTo>
                  <a:lnTo>
                    <a:pt x="508" y="380"/>
                  </a:lnTo>
                  <a:lnTo>
                    <a:pt x="510" y="369"/>
                  </a:lnTo>
                  <a:lnTo>
                    <a:pt x="510" y="357"/>
                  </a:lnTo>
                  <a:lnTo>
                    <a:pt x="518" y="326"/>
                  </a:lnTo>
                  <a:lnTo>
                    <a:pt x="501" y="326"/>
                  </a:lnTo>
                  <a:lnTo>
                    <a:pt x="491" y="328"/>
                  </a:lnTo>
                  <a:lnTo>
                    <a:pt x="483" y="332"/>
                  </a:lnTo>
                  <a:lnTo>
                    <a:pt x="479" y="338"/>
                  </a:lnTo>
                  <a:lnTo>
                    <a:pt x="479" y="344"/>
                  </a:lnTo>
                  <a:lnTo>
                    <a:pt x="460" y="326"/>
                  </a:lnTo>
                  <a:lnTo>
                    <a:pt x="445" y="311"/>
                  </a:lnTo>
                  <a:lnTo>
                    <a:pt x="420" y="303"/>
                  </a:lnTo>
                  <a:lnTo>
                    <a:pt x="414" y="299"/>
                  </a:lnTo>
                  <a:lnTo>
                    <a:pt x="406" y="296"/>
                  </a:lnTo>
                  <a:lnTo>
                    <a:pt x="401" y="296"/>
                  </a:lnTo>
                  <a:lnTo>
                    <a:pt x="395" y="296"/>
                  </a:lnTo>
                  <a:lnTo>
                    <a:pt x="380" y="296"/>
                  </a:lnTo>
                  <a:lnTo>
                    <a:pt x="360" y="298"/>
                  </a:lnTo>
                  <a:lnTo>
                    <a:pt x="341" y="278"/>
                  </a:lnTo>
                  <a:lnTo>
                    <a:pt x="322" y="267"/>
                  </a:lnTo>
                  <a:lnTo>
                    <a:pt x="309" y="259"/>
                  </a:lnTo>
                  <a:lnTo>
                    <a:pt x="303" y="257"/>
                  </a:lnTo>
                  <a:lnTo>
                    <a:pt x="299" y="257"/>
                  </a:lnTo>
                  <a:lnTo>
                    <a:pt x="297" y="257"/>
                  </a:lnTo>
                  <a:lnTo>
                    <a:pt x="295" y="259"/>
                  </a:lnTo>
                  <a:lnTo>
                    <a:pt x="288" y="253"/>
                  </a:lnTo>
                  <a:lnTo>
                    <a:pt x="280" y="246"/>
                  </a:lnTo>
                  <a:lnTo>
                    <a:pt x="270" y="240"/>
                  </a:lnTo>
                  <a:lnTo>
                    <a:pt x="261" y="234"/>
                  </a:lnTo>
                  <a:lnTo>
                    <a:pt x="249" y="230"/>
                  </a:lnTo>
                  <a:lnTo>
                    <a:pt x="238" y="227"/>
                  </a:lnTo>
                  <a:lnTo>
                    <a:pt x="232" y="225"/>
                  </a:lnTo>
                  <a:lnTo>
                    <a:pt x="228" y="221"/>
                  </a:lnTo>
                  <a:lnTo>
                    <a:pt x="228" y="217"/>
                  </a:lnTo>
                  <a:lnTo>
                    <a:pt x="228" y="211"/>
                  </a:lnTo>
                  <a:lnTo>
                    <a:pt x="218" y="202"/>
                  </a:lnTo>
                  <a:lnTo>
                    <a:pt x="217" y="188"/>
                  </a:lnTo>
                  <a:lnTo>
                    <a:pt x="213" y="175"/>
                  </a:lnTo>
                  <a:lnTo>
                    <a:pt x="211" y="159"/>
                  </a:lnTo>
                  <a:lnTo>
                    <a:pt x="209" y="154"/>
                  </a:lnTo>
                  <a:lnTo>
                    <a:pt x="207" y="146"/>
                  </a:lnTo>
                  <a:lnTo>
                    <a:pt x="201" y="138"/>
                  </a:lnTo>
                  <a:lnTo>
                    <a:pt x="192" y="131"/>
                  </a:lnTo>
                  <a:lnTo>
                    <a:pt x="193" y="127"/>
                  </a:lnTo>
                  <a:lnTo>
                    <a:pt x="193" y="125"/>
                  </a:lnTo>
                  <a:lnTo>
                    <a:pt x="193" y="123"/>
                  </a:lnTo>
                  <a:lnTo>
                    <a:pt x="192" y="121"/>
                  </a:lnTo>
                  <a:lnTo>
                    <a:pt x="188" y="119"/>
                  </a:lnTo>
                  <a:lnTo>
                    <a:pt x="184" y="117"/>
                  </a:lnTo>
                  <a:lnTo>
                    <a:pt x="190" y="85"/>
                  </a:lnTo>
                  <a:lnTo>
                    <a:pt x="184" y="71"/>
                  </a:lnTo>
                  <a:lnTo>
                    <a:pt x="182" y="52"/>
                  </a:lnTo>
                  <a:lnTo>
                    <a:pt x="184" y="44"/>
                  </a:lnTo>
                  <a:lnTo>
                    <a:pt x="184" y="35"/>
                  </a:lnTo>
                  <a:lnTo>
                    <a:pt x="180" y="23"/>
                  </a:lnTo>
                  <a:lnTo>
                    <a:pt x="176" y="12"/>
                  </a:lnTo>
                  <a:lnTo>
                    <a:pt x="151" y="0"/>
                  </a:lnTo>
                  <a:close/>
                </a:path>
              </a:pathLst>
            </a:custGeom>
            <a:solidFill>
              <a:srgbClr val="FFFB9D"/>
            </a:solidFill>
            <a:ln w="9525">
              <a:noFill/>
              <a:round/>
              <a:headEnd/>
              <a:tailEnd/>
            </a:ln>
          </p:spPr>
          <p:txBody>
            <a:bodyPr/>
            <a:lstStyle/>
            <a:p>
              <a:endParaRPr lang="es-MX">
                <a:latin typeface="Calibri" pitchFamily="34" charset="0"/>
              </a:endParaRPr>
            </a:p>
          </p:txBody>
        </p:sp>
        <p:sp>
          <p:nvSpPr>
            <p:cNvPr id="31800" name="Freeform 62"/>
            <p:cNvSpPr>
              <a:spLocks/>
            </p:cNvSpPr>
            <p:nvPr/>
          </p:nvSpPr>
          <p:spPr bwMode="auto">
            <a:xfrm>
              <a:off x="4271963" y="3006725"/>
              <a:ext cx="822325" cy="1498600"/>
            </a:xfrm>
            <a:custGeom>
              <a:avLst/>
              <a:gdLst>
                <a:gd name="T0" fmla="*/ 2147483647 w 518"/>
                <a:gd name="T1" fmla="*/ 2147483647 h 944"/>
                <a:gd name="T2" fmla="*/ 2147483647 w 518"/>
                <a:gd name="T3" fmla="*/ 2147483647 h 944"/>
                <a:gd name="T4" fmla="*/ 2147483647 w 518"/>
                <a:gd name="T5" fmla="*/ 2147483647 h 944"/>
                <a:gd name="T6" fmla="*/ 2147483647 w 518"/>
                <a:gd name="T7" fmla="*/ 2147483647 h 944"/>
                <a:gd name="T8" fmla="*/ 2147483647 w 518"/>
                <a:gd name="T9" fmla="*/ 2147483647 h 944"/>
                <a:gd name="T10" fmla="*/ 2147483647 w 518"/>
                <a:gd name="T11" fmla="*/ 2147483647 h 944"/>
                <a:gd name="T12" fmla="*/ 2147483647 w 518"/>
                <a:gd name="T13" fmla="*/ 2147483647 h 944"/>
                <a:gd name="T14" fmla="*/ 2147483647 w 518"/>
                <a:gd name="T15" fmla="*/ 2147483647 h 944"/>
                <a:gd name="T16" fmla="*/ 2147483647 w 518"/>
                <a:gd name="T17" fmla="*/ 2147483647 h 944"/>
                <a:gd name="T18" fmla="*/ 2147483647 w 518"/>
                <a:gd name="T19" fmla="*/ 2147483647 h 944"/>
                <a:gd name="T20" fmla="*/ 2147483647 w 518"/>
                <a:gd name="T21" fmla="*/ 2147483647 h 944"/>
                <a:gd name="T22" fmla="*/ 2147483647 w 518"/>
                <a:gd name="T23" fmla="*/ 2147483647 h 944"/>
                <a:gd name="T24" fmla="*/ 2147483647 w 518"/>
                <a:gd name="T25" fmla="*/ 2147483647 h 944"/>
                <a:gd name="T26" fmla="*/ 2147483647 w 518"/>
                <a:gd name="T27" fmla="*/ 2147483647 h 944"/>
                <a:gd name="T28" fmla="*/ 2147483647 w 518"/>
                <a:gd name="T29" fmla="*/ 2147483647 h 944"/>
                <a:gd name="T30" fmla="*/ 2147483647 w 518"/>
                <a:gd name="T31" fmla="*/ 2147483647 h 944"/>
                <a:gd name="T32" fmla="*/ 2147483647 w 518"/>
                <a:gd name="T33" fmla="*/ 2147483647 h 944"/>
                <a:gd name="T34" fmla="*/ 2147483647 w 518"/>
                <a:gd name="T35" fmla="*/ 2147483647 h 944"/>
                <a:gd name="T36" fmla="*/ 2147483647 w 518"/>
                <a:gd name="T37" fmla="*/ 2147483647 h 944"/>
                <a:gd name="T38" fmla="*/ 2147483647 w 518"/>
                <a:gd name="T39" fmla="*/ 2147483647 h 944"/>
                <a:gd name="T40" fmla="*/ 2147483647 w 518"/>
                <a:gd name="T41" fmla="*/ 2147483647 h 944"/>
                <a:gd name="T42" fmla="*/ 2147483647 w 518"/>
                <a:gd name="T43" fmla="*/ 2147483647 h 944"/>
                <a:gd name="T44" fmla="*/ 2147483647 w 518"/>
                <a:gd name="T45" fmla="*/ 2147483647 h 944"/>
                <a:gd name="T46" fmla="*/ 2147483647 w 518"/>
                <a:gd name="T47" fmla="*/ 2147483647 h 944"/>
                <a:gd name="T48" fmla="*/ 2147483647 w 518"/>
                <a:gd name="T49" fmla="*/ 2147483647 h 944"/>
                <a:gd name="T50" fmla="*/ 2147483647 w 518"/>
                <a:gd name="T51" fmla="*/ 2147483647 h 944"/>
                <a:gd name="T52" fmla="*/ 2147483647 w 518"/>
                <a:gd name="T53" fmla="*/ 2147483647 h 944"/>
                <a:gd name="T54" fmla="*/ 2147483647 w 518"/>
                <a:gd name="T55" fmla="*/ 2147483647 h 944"/>
                <a:gd name="T56" fmla="*/ 2147483647 w 518"/>
                <a:gd name="T57" fmla="*/ 2147483647 h 944"/>
                <a:gd name="T58" fmla="*/ 2147483647 w 518"/>
                <a:gd name="T59" fmla="*/ 2147483647 h 944"/>
                <a:gd name="T60" fmla="*/ 2147483647 w 518"/>
                <a:gd name="T61" fmla="*/ 2147483647 h 944"/>
                <a:gd name="T62" fmla="*/ 2147483647 w 518"/>
                <a:gd name="T63" fmla="*/ 2147483647 h 944"/>
                <a:gd name="T64" fmla="*/ 2147483647 w 518"/>
                <a:gd name="T65" fmla="*/ 2147483647 h 944"/>
                <a:gd name="T66" fmla="*/ 2147483647 w 518"/>
                <a:gd name="T67" fmla="*/ 2147483647 h 944"/>
                <a:gd name="T68" fmla="*/ 2147483647 w 518"/>
                <a:gd name="T69" fmla="*/ 2147483647 h 944"/>
                <a:gd name="T70" fmla="*/ 2147483647 w 518"/>
                <a:gd name="T71" fmla="*/ 2147483647 h 944"/>
                <a:gd name="T72" fmla="*/ 2147483647 w 518"/>
                <a:gd name="T73" fmla="*/ 2147483647 h 944"/>
                <a:gd name="T74" fmla="*/ 2147483647 w 518"/>
                <a:gd name="T75" fmla="*/ 2147483647 h 944"/>
                <a:gd name="T76" fmla="*/ 2147483647 w 518"/>
                <a:gd name="T77" fmla="*/ 2147483647 h 944"/>
                <a:gd name="T78" fmla="*/ 2147483647 w 518"/>
                <a:gd name="T79" fmla="*/ 2147483647 h 944"/>
                <a:gd name="T80" fmla="*/ 2147483647 w 518"/>
                <a:gd name="T81" fmla="*/ 2147483647 h 944"/>
                <a:gd name="T82" fmla="*/ 2147483647 w 518"/>
                <a:gd name="T83" fmla="*/ 2147483647 h 944"/>
                <a:gd name="T84" fmla="*/ 2147483647 w 518"/>
                <a:gd name="T85" fmla="*/ 2147483647 h 944"/>
                <a:gd name="T86" fmla="*/ 2147483647 w 518"/>
                <a:gd name="T87" fmla="*/ 2147483647 h 944"/>
                <a:gd name="T88" fmla="*/ 2147483647 w 518"/>
                <a:gd name="T89" fmla="*/ 2147483647 h 944"/>
                <a:gd name="T90" fmla="*/ 2147483647 w 518"/>
                <a:gd name="T91" fmla="*/ 2147483647 h 944"/>
                <a:gd name="T92" fmla="*/ 2147483647 w 518"/>
                <a:gd name="T93" fmla="*/ 2147483647 h 944"/>
                <a:gd name="T94" fmla="*/ 2147483647 w 518"/>
                <a:gd name="T95" fmla="*/ 2147483647 h 944"/>
                <a:gd name="T96" fmla="*/ 2147483647 w 518"/>
                <a:gd name="T97" fmla="*/ 2147483647 h 944"/>
                <a:gd name="T98" fmla="*/ 2147483647 w 518"/>
                <a:gd name="T99" fmla="*/ 2147483647 h 944"/>
                <a:gd name="T100" fmla="*/ 2147483647 w 518"/>
                <a:gd name="T101" fmla="*/ 2147483647 h 944"/>
                <a:gd name="T102" fmla="*/ 2147483647 w 518"/>
                <a:gd name="T103" fmla="*/ 2147483647 h 944"/>
                <a:gd name="T104" fmla="*/ 2147483647 w 518"/>
                <a:gd name="T105" fmla="*/ 2147483647 h 944"/>
                <a:gd name="T106" fmla="*/ 2147483647 w 518"/>
                <a:gd name="T107" fmla="*/ 2147483647 h 944"/>
                <a:gd name="T108" fmla="*/ 2147483647 w 518"/>
                <a:gd name="T109" fmla="*/ 2147483647 h 944"/>
                <a:gd name="T110" fmla="*/ 2147483647 w 518"/>
                <a:gd name="T111" fmla="*/ 2147483647 h 944"/>
                <a:gd name="T112" fmla="*/ 2147483647 w 518"/>
                <a:gd name="T113" fmla="*/ 2147483647 h 944"/>
                <a:gd name="T114" fmla="*/ 2147483647 w 518"/>
                <a:gd name="T115" fmla="*/ 2147483647 h 9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18"/>
                <a:gd name="T175" fmla="*/ 0 h 944"/>
                <a:gd name="T176" fmla="*/ 518 w 518"/>
                <a:gd name="T177" fmla="*/ 944 h 9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18" h="944">
                  <a:moveTo>
                    <a:pt x="151" y="0"/>
                  </a:moveTo>
                  <a:lnTo>
                    <a:pt x="122" y="17"/>
                  </a:lnTo>
                  <a:lnTo>
                    <a:pt x="121" y="31"/>
                  </a:lnTo>
                  <a:lnTo>
                    <a:pt x="144" y="38"/>
                  </a:lnTo>
                  <a:lnTo>
                    <a:pt x="144" y="56"/>
                  </a:lnTo>
                  <a:lnTo>
                    <a:pt x="145" y="71"/>
                  </a:lnTo>
                  <a:lnTo>
                    <a:pt x="147" y="88"/>
                  </a:lnTo>
                  <a:lnTo>
                    <a:pt x="153" y="104"/>
                  </a:lnTo>
                  <a:lnTo>
                    <a:pt x="136" y="131"/>
                  </a:lnTo>
                  <a:lnTo>
                    <a:pt x="144" y="133"/>
                  </a:lnTo>
                  <a:lnTo>
                    <a:pt x="151" y="133"/>
                  </a:lnTo>
                  <a:lnTo>
                    <a:pt x="153" y="134"/>
                  </a:lnTo>
                  <a:lnTo>
                    <a:pt x="157" y="136"/>
                  </a:lnTo>
                  <a:lnTo>
                    <a:pt x="157" y="140"/>
                  </a:lnTo>
                  <a:lnTo>
                    <a:pt x="159" y="146"/>
                  </a:lnTo>
                  <a:lnTo>
                    <a:pt x="147" y="171"/>
                  </a:lnTo>
                  <a:lnTo>
                    <a:pt x="159" y="171"/>
                  </a:lnTo>
                  <a:lnTo>
                    <a:pt x="169" y="173"/>
                  </a:lnTo>
                  <a:lnTo>
                    <a:pt x="176" y="177"/>
                  </a:lnTo>
                  <a:lnTo>
                    <a:pt x="182" y="182"/>
                  </a:lnTo>
                  <a:lnTo>
                    <a:pt x="188" y="194"/>
                  </a:lnTo>
                  <a:lnTo>
                    <a:pt x="184" y="200"/>
                  </a:lnTo>
                  <a:lnTo>
                    <a:pt x="182" y="204"/>
                  </a:lnTo>
                  <a:lnTo>
                    <a:pt x="184" y="209"/>
                  </a:lnTo>
                  <a:lnTo>
                    <a:pt x="184" y="213"/>
                  </a:lnTo>
                  <a:lnTo>
                    <a:pt x="180" y="236"/>
                  </a:lnTo>
                  <a:lnTo>
                    <a:pt x="190" y="232"/>
                  </a:lnTo>
                  <a:lnTo>
                    <a:pt x="201" y="246"/>
                  </a:lnTo>
                  <a:lnTo>
                    <a:pt x="213" y="248"/>
                  </a:lnTo>
                  <a:lnTo>
                    <a:pt x="213" y="280"/>
                  </a:lnTo>
                  <a:lnTo>
                    <a:pt x="236" y="278"/>
                  </a:lnTo>
                  <a:lnTo>
                    <a:pt x="243" y="290"/>
                  </a:lnTo>
                  <a:lnTo>
                    <a:pt x="249" y="294"/>
                  </a:lnTo>
                  <a:lnTo>
                    <a:pt x="253" y="296"/>
                  </a:lnTo>
                  <a:lnTo>
                    <a:pt x="257" y="294"/>
                  </a:lnTo>
                  <a:lnTo>
                    <a:pt x="259" y="290"/>
                  </a:lnTo>
                  <a:lnTo>
                    <a:pt x="263" y="288"/>
                  </a:lnTo>
                  <a:lnTo>
                    <a:pt x="266" y="286"/>
                  </a:lnTo>
                  <a:lnTo>
                    <a:pt x="272" y="290"/>
                  </a:lnTo>
                  <a:lnTo>
                    <a:pt x="303" y="298"/>
                  </a:lnTo>
                  <a:lnTo>
                    <a:pt x="295" y="386"/>
                  </a:lnTo>
                  <a:lnTo>
                    <a:pt x="318" y="386"/>
                  </a:lnTo>
                  <a:lnTo>
                    <a:pt x="314" y="394"/>
                  </a:lnTo>
                  <a:lnTo>
                    <a:pt x="278" y="420"/>
                  </a:lnTo>
                  <a:lnTo>
                    <a:pt x="232" y="449"/>
                  </a:lnTo>
                  <a:lnTo>
                    <a:pt x="218" y="451"/>
                  </a:lnTo>
                  <a:lnTo>
                    <a:pt x="217" y="442"/>
                  </a:lnTo>
                  <a:lnTo>
                    <a:pt x="207" y="447"/>
                  </a:lnTo>
                  <a:lnTo>
                    <a:pt x="205" y="451"/>
                  </a:lnTo>
                  <a:lnTo>
                    <a:pt x="199" y="451"/>
                  </a:lnTo>
                  <a:lnTo>
                    <a:pt x="199" y="457"/>
                  </a:lnTo>
                  <a:lnTo>
                    <a:pt x="195" y="459"/>
                  </a:lnTo>
                  <a:lnTo>
                    <a:pt x="193" y="465"/>
                  </a:lnTo>
                  <a:lnTo>
                    <a:pt x="193" y="468"/>
                  </a:lnTo>
                  <a:lnTo>
                    <a:pt x="193" y="472"/>
                  </a:lnTo>
                  <a:lnTo>
                    <a:pt x="188" y="482"/>
                  </a:lnTo>
                  <a:lnTo>
                    <a:pt x="192" y="497"/>
                  </a:lnTo>
                  <a:lnTo>
                    <a:pt x="176" y="490"/>
                  </a:lnTo>
                  <a:lnTo>
                    <a:pt x="169" y="495"/>
                  </a:lnTo>
                  <a:lnTo>
                    <a:pt x="161" y="497"/>
                  </a:lnTo>
                  <a:lnTo>
                    <a:pt x="157" y="501"/>
                  </a:lnTo>
                  <a:lnTo>
                    <a:pt x="149" y="501"/>
                  </a:lnTo>
                  <a:lnTo>
                    <a:pt x="145" y="503"/>
                  </a:lnTo>
                  <a:lnTo>
                    <a:pt x="142" y="507"/>
                  </a:lnTo>
                  <a:lnTo>
                    <a:pt x="140" y="511"/>
                  </a:lnTo>
                  <a:lnTo>
                    <a:pt x="138" y="516"/>
                  </a:lnTo>
                  <a:lnTo>
                    <a:pt x="130" y="522"/>
                  </a:lnTo>
                  <a:lnTo>
                    <a:pt x="124" y="516"/>
                  </a:lnTo>
                  <a:lnTo>
                    <a:pt x="99" y="526"/>
                  </a:lnTo>
                  <a:lnTo>
                    <a:pt x="103" y="537"/>
                  </a:lnTo>
                  <a:lnTo>
                    <a:pt x="115" y="537"/>
                  </a:lnTo>
                  <a:lnTo>
                    <a:pt x="121" y="557"/>
                  </a:lnTo>
                  <a:lnTo>
                    <a:pt x="105" y="605"/>
                  </a:lnTo>
                  <a:lnTo>
                    <a:pt x="122" y="624"/>
                  </a:lnTo>
                  <a:lnTo>
                    <a:pt x="115" y="651"/>
                  </a:lnTo>
                  <a:lnTo>
                    <a:pt x="103" y="658"/>
                  </a:lnTo>
                  <a:lnTo>
                    <a:pt x="86" y="653"/>
                  </a:lnTo>
                  <a:lnTo>
                    <a:pt x="76" y="653"/>
                  </a:lnTo>
                  <a:lnTo>
                    <a:pt x="69" y="655"/>
                  </a:lnTo>
                  <a:lnTo>
                    <a:pt x="61" y="660"/>
                  </a:lnTo>
                  <a:lnTo>
                    <a:pt x="57" y="670"/>
                  </a:lnTo>
                  <a:lnTo>
                    <a:pt x="32" y="704"/>
                  </a:lnTo>
                  <a:lnTo>
                    <a:pt x="0" y="724"/>
                  </a:lnTo>
                  <a:lnTo>
                    <a:pt x="13" y="745"/>
                  </a:lnTo>
                  <a:lnTo>
                    <a:pt x="23" y="758"/>
                  </a:lnTo>
                  <a:lnTo>
                    <a:pt x="27" y="760"/>
                  </a:lnTo>
                  <a:lnTo>
                    <a:pt x="28" y="762"/>
                  </a:lnTo>
                  <a:lnTo>
                    <a:pt x="28" y="766"/>
                  </a:lnTo>
                  <a:lnTo>
                    <a:pt x="30" y="770"/>
                  </a:lnTo>
                  <a:lnTo>
                    <a:pt x="28" y="774"/>
                  </a:lnTo>
                  <a:lnTo>
                    <a:pt x="28" y="777"/>
                  </a:lnTo>
                  <a:lnTo>
                    <a:pt x="28" y="781"/>
                  </a:lnTo>
                  <a:lnTo>
                    <a:pt x="25" y="783"/>
                  </a:lnTo>
                  <a:lnTo>
                    <a:pt x="23" y="789"/>
                  </a:lnTo>
                  <a:lnTo>
                    <a:pt x="23" y="795"/>
                  </a:lnTo>
                  <a:lnTo>
                    <a:pt x="25" y="799"/>
                  </a:lnTo>
                  <a:lnTo>
                    <a:pt x="28" y="799"/>
                  </a:lnTo>
                  <a:lnTo>
                    <a:pt x="32" y="804"/>
                  </a:lnTo>
                  <a:lnTo>
                    <a:pt x="34" y="810"/>
                  </a:lnTo>
                  <a:lnTo>
                    <a:pt x="34" y="814"/>
                  </a:lnTo>
                  <a:lnTo>
                    <a:pt x="32" y="820"/>
                  </a:lnTo>
                  <a:lnTo>
                    <a:pt x="28" y="825"/>
                  </a:lnTo>
                  <a:lnTo>
                    <a:pt x="28" y="827"/>
                  </a:lnTo>
                  <a:lnTo>
                    <a:pt x="28" y="829"/>
                  </a:lnTo>
                  <a:lnTo>
                    <a:pt x="32" y="831"/>
                  </a:lnTo>
                  <a:lnTo>
                    <a:pt x="38" y="831"/>
                  </a:lnTo>
                  <a:lnTo>
                    <a:pt x="44" y="833"/>
                  </a:lnTo>
                  <a:lnTo>
                    <a:pt x="50" y="833"/>
                  </a:lnTo>
                  <a:lnTo>
                    <a:pt x="53" y="835"/>
                  </a:lnTo>
                  <a:lnTo>
                    <a:pt x="55" y="837"/>
                  </a:lnTo>
                  <a:lnTo>
                    <a:pt x="57" y="839"/>
                  </a:lnTo>
                  <a:lnTo>
                    <a:pt x="61" y="845"/>
                  </a:lnTo>
                  <a:lnTo>
                    <a:pt x="65" y="850"/>
                  </a:lnTo>
                  <a:lnTo>
                    <a:pt x="71" y="850"/>
                  </a:lnTo>
                  <a:lnTo>
                    <a:pt x="76" y="845"/>
                  </a:lnTo>
                  <a:lnTo>
                    <a:pt x="78" y="839"/>
                  </a:lnTo>
                  <a:lnTo>
                    <a:pt x="82" y="837"/>
                  </a:lnTo>
                  <a:lnTo>
                    <a:pt x="84" y="839"/>
                  </a:lnTo>
                  <a:lnTo>
                    <a:pt x="88" y="843"/>
                  </a:lnTo>
                  <a:lnTo>
                    <a:pt x="94" y="852"/>
                  </a:lnTo>
                  <a:lnTo>
                    <a:pt x="99" y="860"/>
                  </a:lnTo>
                  <a:lnTo>
                    <a:pt x="101" y="860"/>
                  </a:lnTo>
                  <a:lnTo>
                    <a:pt x="103" y="858"/>
                  </a:lnTo>
                  <a:lnTo>
                    <a:pt x="105" y="856"/>
                  </a:lnTo>
                  <a:lnTo>
                    <a:pt x="107" y="852"/>
                  </a:lnTo>
                  <a:lnTo>
                    <a:pt x="109" y="850"/>
                  </a:lnTo>
                  <a:lnTo>
                    <a:pt x="111" y="848"/>
                  </a:lnTo>
                  <a:lnTo>
                    <a:pt x="115" y="848"/>
                  </a:lnTo>
                  <a:lnTo>
                    <a:pt x="121" y="848"/>
                  </a:lnTo>
                  <a:lnTo>
                    <a:pt x="126" y="848"/>
                  </a:lnTo>
                  <a:lnTo>
                    <a:pt x="130" y="847"/>
                  </a:lnTo>
                  <a:lnTo>
                    <a:pt x="134" y="847"/>
                  </a:lnTo>
                  <a:lnTo>
                    <a:pt x="138" y="850"/>
                  </a:lnTo>
                  <a:lnTo>
                    <a:pt x="140" y="854"/>
                  </a:lnTo>
                  <a:lnTo>
                    <a:pt x="140" y="893"/>
                  </a:lnTo>
                  <a:lnTo>
                    <a:pt x="144" y="894"/>
                  </a:lnTo>
                  <a:lnTo>
                    <a:pt x="149" y="898"/>
                  </a:lnTo>
                  <a:lnTo>
                    <a:pt x="153" y="900"/>
                  </a:lnTo>
                  <a:lnTo>
                    <a:pt x="159" y="898"/>
                  </a:lnTo>
                  <a:lnTo>
                    <a:pt x="163" y="898"/>
                  </a:lnTo>
                  <a:lnTo>
                    <a:pt x="167" y="898"/>
                  </a:lnTo>
                  <a:lnTo>
                    <a:pt x="172" y="900"/>
                  </a:lnTo>
                  <a:lnTo>
                    <a:pt x="178" y="908"/>
                  </a:lnTo>
                  <a:lnTo>
                    <a:pt x="201" y="914"/>
                  </a:lnTo>
                  <a:lnTo>
                    <a:pt x="222" y="921"/>
                  </a:lnTo>
                  <a:lnTo>
                    <a:pt x="247" y="935"/>
                  </a:lnTo>
                  <a:lnTo>
                    <a:pt x="278" y="933"/>
                  </a:lnTo>
                  <a:lnTo>
                    <a:pt x="278" y="908"/>
                  </a:lnTo>
                  <a:lnTo>
                    <a:pt x="278" y="902"/>
                  </a:lnTo>
                  <a:lnTo>
                    <a:pt x="280" y="898"/>
                  </a:lnTo>
                  <a:lnTo>
                    <a:pt x="286" y="896"/>
                  </a:lnTo>
                  <a:lnTo>
                    <a:pt x="291" y="896"/>
                  </a:lnTo>
                  <a:lnTo>
                    <a:pt x="303" y="904"/>
                  </a:lnTo>
                  <a:lnTo>
                    <a:pt x="314" y="912"/>
                  </a:lnTo>
                  <a:lnTo>
                    <a:pt x="320" y="916"/>
                  </a:lnTo>
                  <a:lnTo>
                    <a:pt x="326" y="918"/>
                  </a:lnTo>
                  <a:lnTo>
                    <a:pt x="332" y="919"/>
                  </a:lnTo>
                  <a:lnTo>
                    <a:pt x="339" y="921"/>
                  </a:lnTo>
                  <a:lnTo>
                    <a:pt x="353" y="939"/>
                  </a:lnTo>
                  <a:lnTo>
                    <a:pt x="370" y="944"/>
                  </a:lnTo>
                  <a:lnTo>
                    <a:pt x="366" y="933"/>
                  </a:lnTo>
                  <a:lnTo>
                    <a:pt x="362" y="921"/>
                  </a:lnTo>
                  <a:lnTo>
                    <a:pt x="362" y="908"/>
                  </a:lnTo>
                  <a:lnTo>
                    <a:pt x="364" y="896"/>
                  </a:lnTo>
                  <a:lnTo>
                    <a:pt x="366" y="883"/>
                  </a:lnTo>
                  <a:lnTo>
                    <a:pt x="370" y="870"/>
                  </a:lnTo>
                  <a:lnTo>
                    <a:pt x="376" y="854"/>
                  </a:lnTo>
                  <a:lnTo>
                    <a:pt x="383" y="841"/>
                  </a:lnTo>
                  <a:lnTo>
                    <a:pt x="382" y="812"/>
                  </a:lnTo>
                  <a:lnTo>
                    <a:pt x="385" y="808"/>
                  </a:lnTo>
                  <a:lnTo>
                    <a:pt x="387" y="800"/>
                  </a:lnTo>
                  <a:lnTo>
                    <a:pt x="387" y="789"/>
                  </a:lnTo>
                  <a:lnTo>
                    <a:pt x="385" y="775"/>
                  </a:lnTo>
                  <a:lnTo>
                    <a:pt x="389" y="770"/>
                  </a:lnTo>
                  <a:lnTo>
                    <a:pt x="385" y="768"/>
                  </a:lnTo>
                  <a:lnTo>
                    <a:pt x="383" y="762"/>
                  </a:lnTo>
                  <a:lnTo>
                    <a:pt x="383" y="758"/>
                  </a:lnTo>
                  <a:lnTo>
                    <a:pt x="385" y="754"/>
                  </a:lnTo>
                  <a:lnTo>
                    <a:pt x="387" y="752"/>
                  </a:lnTo>
                  <a:lnTo>
                    <a:pt x="389" y="745"/>
                  </a:lnTo>
                  <a:lnTo>
                    <a:pt x="389" y="735"/>
                  </a:lnTo>
                  <a:lnTo>
                    <a:pt x="393" y="733"/>
                  </a:lnTo>
                  <a:lnTo>
                    <a:pt x="393" y="729"/>
                  </a:lnTo>
                  <a:lnTo>
                    <a:pt x="393" y="726"/>
                  </a:lnTo>
                  <a:lnTo>
                    <a:pt x="393" y="720"/>
                  </a:lnTo>
                  <a:lnTo>
                    <a:pt x="395" y="712"/>
                  </a:lnTo>
                  <a:lnTo>
                    <a:pt x="397" y="701"/>
                  </a:lnTo>
                  <a:lnTo>
                    <a:pt x="399" y="697"/>
                  </a:lnTo>
                  <a:lnTo>
                    <a:pt x="399" y="689"/>
                  </a:lnTo>
                  <a:lnTo>
                    <a:pt x="401" y="674"/>
                  </a:lnTo>
                  <a:lnTo>
                    <a:pt x="401" y="655"/>
                  </a:lnTo>
                  <a:lnTo>
                    <a:pt x="406" y="641"/>
                  </a:lnTo>
                  <a:lnTo>
                    <a:pt x="410" y="620"/>
                  </a:lnTo>
                  <a:lnTo>
                    <a:pt x="412" y="585"/>
                  </a:lnTo>
                  <a:lnTo>
                    <a:pt x="418" y="580"/>
                  </a:lnTo>
                  <a:lnTo>
                    <a:pt x="420" y="570"/>
                  </a:lnTo>
                  <a:lnTo>
                    <a:pt x="426" y="562"/>
                  </a:lnTo>
                  <a:lnTo>
                    <a:pt x="420" y="562"/>
                  </a:lnTo>
                  <a:lnTo>
                    <a:pt x="420" y="570"/>
                  </a:lnTo>
                  <a:lnTo>
                    <a:pt x="414" y="578"/>
                  </a:lnTo>
                  <a:lnTo>
                    <a:pt x="410" y="589"/>
                  </a:lnTo>
                  <a:lnTo>
                    <a:pt x="405" y="609"/>
                  </a:lnTo>
                  <a:lnTo>
                    <a:pt x="408" y="609"/>
                  </a:lnTo>
                  <a:lnTo>
                    <a:pt x="408" y="618"/>
                  </a:lnTo>
                  <a:lnTo>
                    <a:pt x="405" y="635"/>
                  </a:lnTo>
                  <a:lnTo>
                    <a:pt x="401" y="647"/>
                  </a:lnTo>
                  <a:lnTo>
                    <a:pt x="395" y="647"/>
                  </a:lnTo>
                  <a:lnTo>
                    <a:pt x="397" y="628"/>
                  </a:lnTo>
                  <a:lnTo>
                    <a:pt x="399" y="620"/>
                  </a:lnTo>
                  <a:lnTo>
                    <a:pt x="401" y="609"/>
                  </a:lnTo>
                  <a:lnTo>
                    <a:pt x="403" y="601"/>
                  </a:lnTo>
                  <a:lnTo>
                    <a:pt x="403" y="589"/>
                  </a:lnTo>
                  <a:lnTo>
                    <a:pt x="406" y="580"/>
                  </a:lnTo>
                  <a:lnTo>
                    <a:pt x="406" y="572"/>
                  </a:lnTo>
                  <a:lnTo>
                    <a:pt x="399" y="578"/>
                  </a:lnTo>
                  <a:lnTo>
                    <a:pt x="393" y="580"/>
                  </a:lnTo>
                  <a:lnTo>
                    <a:pt x="391" y="566"/>
                  </a:lnTo>
                  <a:lnTo>
                    <a:pt x="389" y="561"/>
                  </a:lnTo>
                  <a:lnTo>
                    <a:pt x="389" y="555"/>
                  </a:lnTo>
                  <a:lnTo>
                    <a:pt x="395" y="553"/>
                  </a:lnTo>
                  <a:lnTo>
                    <a:pt x="399" y="551"/>
                  </a:lnTo>
                  <a:lnTo>
                    <a:pt x="403" y="553"/>
                  </a:lnTo>
                  <a:lnTo>
                    <a:pt x="403" y="555"/>
                  </a:lnTo>
                  <a:lnTo>
                    <a:pt x="403" y="557"/>
                  </a:lnTo>
                  <a:lnTo>
                    <a:pt x="401" y="561"/>
                  </a:lnTo>
                  <a:lnTo>
                    <a:pt x="401" y="566"/>
                  </a:lnTo>
                  <a:lnTo>
                    <a:pt x="405" y="562"/>
                  </a:lnTo>
                  <a:lnTo>
                    <a:pt x="408" y="561"/>
                  </a:lnTo>
                  <a:lnTo>
                    <a:pt x="410" y="555"/>
                  </a:lnTo>
                  <a:lnTo>
                    <a:pt x="410" y="549"/>
                  </a:lnTo>
                  <a:lnTo>
                    <a:pt x="412" y="543"/>
                  </a:lnTo>
                  <a:lnTo>
                    <a:pt x="414" y="539"/>
                  </a:lnTo>
                  <a:lnTo>
                    <a:pt x="412" y="536"/>
                  </a:lnTo>
                  <a:lnTo>
                    <a:pt x="410" y="534"/>
                  </a:lnTo>
                  <a:lnTo>
                    <a:pt x="412" y="530"/>
                  </a:lnTo>
                  <a:lnTo>
                    <a:pt x="416" y="520"/>
                  </a:lnTo>
                  <a:lnTo>
                    <a:pt x="405" y="520"/>
                  </a:lnTo>
                  <a:lnTo>
                    <a:pt x="405" y="518"/>
                  </a:lnTo>
                  <a:lnTo>
                    <a:pt x="416" y="514"/>
                  </a:lnTo>
                  <a:lnTo>
                    <a:pt x="412" y="507"/>
                  </a:lnTo>
                  <a:lnTo>
                    <a:pt x="414" y="495"/>
                  </a:lnTo>
                  <a:lnTo>
                    <a:pt x="418" y="501"/>
                  </a:lnTo>
                  <a:lnTo>
                    <a:pt x="420" y="503"/>
                  </a:lnTo>
                  <a:lnTo>
                    <a:pt x="422" y="503"/>
                  </a:lnTo>
                  <a:lnTo>
                    <a:pt x="424" y="501"/>
                  </a:lnTo>
                  <a:lnTo>
                    <a:pt x="426" y="497"/>
                  </a:lnTo>
                  <a:lnTo>
                    <a:pt x="428" y="495"/>
                  </a:lnTo>
                  <a:lnTo>
                    <a:pt x="428" y="493"/>
                  </a:lnTo>
                  <a:lnTo>
                    <a:pt x="426" y="493"/>
                  </a:lnTo>
                  <a:lnTo>
                    <a:pt x="424" y="493"/>
                  </a:lnTo>
                  <a:lnTo>
                    <a:pt x="422" y="491"/>
                  </a:lnTo>
                  <a:lnTo>
                    <a:pt x="420" y="488"/>
                  </a:lnTo>
                  <a:lnTo>
                    <a:pt x="420" y="484"/>
                  </a:lnTo>
                  <a:lnTo>
                    <a:pt x="412" y="486"/>
                  </a:lnTo>
                  <a:lnTo>
                    <a:pt x="414" y="482"/>
                  </a:lnTo>
                  <a:lnTo>
                    <a:pt x="418" y="480"/>
                  </a:lnTo>
                  <a:lnTo>
                    <a:pt x="418" y="478"/>
                  </a:lnTo>
                  <a:lnTo>
                    <a:pt x="420" y="476"/>
                  </a:lnTo>
                  <a:lnTo>
                    <a:pt x="418" y="474"/>
                  </a:lnTo>
                  <a:lnTo>
                    <a:pt x="416" y="472"/>
                  </a:lnTo>
                  <a:lnTo>
                    <a:pt x="418" y="470"/>
                  </a:lnTo>
                  <a:lnTo>
                    <a:pt x="420" y="468"/>
                  </a:lnTo>
                  <a:lnTo>
                    <a:pt x="420" y="465"/>
                  </a:lnTo>
                  <a:lnTo>
                    <a:pt x="420" y="461"/>
                  </a:lnTo>
                  <a:lnTo>
                    <a:pt x="422" y="453"/>
                  </a:lnTo>
                  <a:lnTo>
                    <a:pt x="428" y="451"/>
                  </a:lnTo>
                  <a:lnTo>
                    <a:pt x="426" y="440"/>
                  </a:lnTo>
                  <a:lnTo>
                    <a:pt x="420" y="442"/>
                  </a:lnTo>
                  <a:lnTo>
                    <a:pt x="420" y="436"/>
                  </a:lnTo>
                  <a:lnTo>
                    <a:pt x="422" y="430"/>
                  </a:lnTo>
                  <a:lnTo>
                    <a:pt x="424" y="426"/>
                  </a:lnTo>
                  <a:lnTo>
                    <a:pt x="428" y="424"/>
                  </a:lnTo>
                  <a:lnTo>
                    <a:pt x="422" y="418"/>
                  </a:lnTo>
                  <a:lnTo>
                    <a:pt x="426" y="407"/>
                  </a:lnTo>
                  <a:lnTo>
                    <a:pt x="430" y="415"/>
                  </a:lnTo>
                  <a:lnTo>
                    <a:pt x="433" y="417"/>
                  </a:lnTo>
                  <a:lnTo>
                    <a:pt x="439" y="417"/>
                  </a:lnTo>
                  <a:lnTo>
                    <a:pt x="437" y="428"/>
                  </a:lnTo>
                  <a:lnTo>
                    <a:pt x="443" y="426"/>
                  </a:lnTo>
                  <a:lnTo>
                    <a:pt x="447" y="436"/>
                  </a:lnTo>
                  <a:lnTo>
                    <a:pt x="451" y="438"/>
                  </a:lnTo>
                  <a:lnTo>
                    <a:pt x="451" y="432"/>
                  </a:lnTo>
                  <a:lnTo>
                    <a:pt x="451" y="424"/>
                  </a:lnTo>
                  <a:lnTo>
                    <a:pt x="453" y="420"/>
                  </a:lnTo>
                  <a:lnTo>
                    <a:pt x="454" y="417"/>
                  </a:lnTo>
                  <a:lnTo>
                    <a:pt x="454" y="413"/>
                  </a:lnTo>
                  <a:lnTo>
                    <a:pt x="453" y="411"/>
                  </a:lnTo>
                  <a:lnTo>
                    <a:pt x="451" y="407"/>
                  </a:lnTo>
                  <a:lnTo>
                    <a:pt x="447" y="401"/>
                  </a:lnTo>
                  <a:lnTo>
                    <a:pt x="476" y="415"/>
                  </a:lnTo>
                  <a:lnTo>
                    <a:pt x="449" y="472"/>
                  </a:lnTo>
                  <a:lnTo>
                    <a:pt x="501" y="397"/>
                  </a:lnTo>
                  <a:lnTo>
                    <a:pt x="504" y="388"/>
                  </a:lnTo>
                  <a:lnTo>
                    <a:pt x="508" y="380"/>
                  </a:lnTo>
                  <a:lnTo>
                    <a:pt x="510" y="369"/>
                  </a:lnTo>
                  <a:lnTo>
                    <a:pt x="510" y="357"/>
                  </a:lnTo>
                  <a:lnTo>
                    <a:pt x="518" y="326"/>
                  </a:lnTo>
                  <a:lnTo>
                    <a:pt x="501" y="326"/>
                  </a:lnTo>
                  <a:lnTo>
                    <a:pt x="491" y="328"/>
                  </a:lnTo>
                  <a:lnTo>
                    <a:pt x="483" y="332"/>
                  </a:lnTo>
                  <a:lnTo>
                    <a:pt x="479" y="338"/>
                  </a:lnTo>
                  <a:lnTo>
                    <a:pt x="479" y="344"/>
                  </a:lnTo>
                  <a:lnTo>
                    <a:pt x="460" y="326"/>
                  </a:lnTo>
                  <a:lnTo>
                    <a:pt x="445" y="311"/>
                  </a:lnTo>
                  <a:lnTo>
                    <a:pt x="420" y="303"/>
                  </a:lnTo>
                  <a:lnTo>
                    <a:pt x="414" y="299"/>
                  </a:lnTo>
                  <a:lnTo>
                    <a:pt x="406" y="296"/>
                  </a:lnTo>
                  <a:lnTo>
                    <a:pt x="401" y="296"/>
                  </a:lnTo>
                  <a:lnTo>
                    <a:pt x="395" y="296"/>
                  </a:lnTo>
                  <a:lnTo>
                    <a:pt x="380" y="296"/>
                  </a:lnTo>
                  <a:lnTo>
                    <a:pt x="360" y="298"/>
                  </a:lnTo>
                  <a:lnTo>
                    <a:pt x="341" y="278"/>
                  </a:lnTo>
                  <a:lnTo>
                    <a:pt x="322" y="267"/>
                  </a:lnTo>
                  <a:lnTo>
                    <a:pt x="309" y="259"/>
                  </a:lnTo>
                  <a:lnTo>
                    <a:pt x="303" y="257"/>
                  </a:lnTo>
                  <a:lnTo>
                    <a:pt x="299" y="257"/>
                  </a:lnTo>
                  <a:lnTo>
                    <a:pt x="297" y="257"/>
                  </a:lnTo>
                  <a:lnTo>
                    <a:pt x="295" y="259"/>
                  </a:lnTo>
                  <a:lnTo>
                    <a:pt x="288" y="253"/>
                  </a:lnTo>
                  <a:lnTo>
                    <a:pt x="280" y="246"/>
                  </a:lnTo>
                  <a:lnTo>
                    <a:pt x="270" y="240"/>
                  </a:lnTo>
                  <a:lnTo>
                    <a:pt x="261" y="234"/>
                  </a:lnTo>
                  <a:lnTo>
                    <a:pt x="249" y="230"/>
                  </a:lnTo>
                  <a:lnTo>
                    <a:pt x="238" y="227"/>
                  </a:lnTo>
                  <a:lnTo>
                    <a:pt x="232" y="225"/>
                  </a:lnTo>
                  <a:lnTo>
                    <a:pt x="228" y="221"/>
                  </a:lnTo>
                  <a:lnTo>
                    <a:pt x="228" y="217"/>
                  </a:lnTo>
                  <a:lnTo>
                    <a:pt x="228" y="211"/>
                  </a:lnTo>
                  <a:lnTo>
                    <a:pt x="218" y="202"/>
                  </a:lnTo>
                  <a:lnTo>
                    <a:pt x="217" y="188"/>
                  </a:lnTo>
                  <a:lnTo>
                    <a:pt x="213" y="175"/>
                  </a:lnTo>
                  <a:lnTo>
                    <a:pt x="211" y="159"/>
                  </a:lnTo>
                  <a:lnTo>
                    <a:pt x="209" y="154"/>
                  </a:lnTo>
                  <a:lnTo>
                    <a:pt x="207" y="146"/>
                  </a:lnTo>
                  <a:lnTo>
                    <a:pt x="201" y="138"/>
                  </a:lnTo>
                  <a:lnTo>
                    <a:pt x="192" y="131"/>
                  </a:lnTo>
                  <a:lnTo>
                    <a:pt x="193" y="127"/>
                  </a:lnTo>
                  <a:lnTo>
                    <a:pt x="193" y="125"/>
                  </a:lnTo>
                  <a:lnTo>
                    <a:pt x="193" y="123"/>
                  </a:lnTo>
                  <a:lnTo>
                    <a:pt x="192" y="121"/>
                  </a:lnTo>
                  <a:lnTo>
                    <a:pt x="188" y="119"/>
                  </a:lnTo>
                  <a:lnTo>
                    <a:pt x="184" y="117"/>
                  </a:lnTo>
                  <a:lnTo>
                    <a:pt x="190" y="85"/>
                  </a:lnTo>
                  <a:lnTo>
                    <a:pt x="184" y="71"/>
                  </a:lnTo>
                  <a:lnTo>
                    <a:pt x="182" y="52"/>
                  </a:lnTo>
                  <a:lnTo>
                    <a:pt x="184" y="44"/>
                  </a:lnTo>
                  <a:lnTo>
                    <a:pt x="184" y="35"/>
                  </a:lnTo>
                  <a:lnTo>
                    <a:pt x="180" y="23"/>
                  </a:lnTo>
                  <a:lnTo>
                    <a:pt x="176" y="12"/>
                  </a:lnTo>
                  <a:lnTo>
                    <a:pt x="151" y="0"/>
                  </a:lnTo>
                </a:path>
              </a:pathLst>
            </a:custGeom>
            <a:noFill/>
            <a:ln w="3175">
              <a:solidFill>
                <a:srgbClr val="8F5545"/>
              </a:solidFill>
              <a:round/>
              <a:headEnd/>
              <a:tailEnd/>
            </a:ln>
          </p:spPr>
          <p:txBody>
            <a:bodyPr/>
            <a:lstStyle/>
            <a:p>
              <a:endParaRPr lang="es-MX">
                <a:latin typeface="Calibri" pitchFamily="34" charset="0"/>
              </a:endParaRPr>
            </a:p>
          </p:txBody>
        </p:sp>
        <p:sp>
          <p:nvSpPr>
            <p:cNvPr id="31801" name="Freeform 63"/>
            <p:cNvSpPr>
              <a:spLocks/>
            </p:cNvSpPr>
            <p:nvPr/>
          </p:nvSpPr>
          <p:spPr bwMode="auto">
            <a:xfrm>
              <a:off x="2111375" y="2906713"/>
              <a:ext cx="892175" cy="1328737"/>
            </a:xfrm>
            <a:custGeom>
              <a:avLst/>
              <a:gdLst>
                <a:gd name="T0" fmla="*/ 2147483647 w 562"/>
                <a:gd name="T1" fmla="*/ 2147483647 h 837"/>
                <a:gd name="T2" fmla="*/ 2147483647 w 562"/>
                <a:gd name="T3" fmla="*/ 2147483647 h 837"/>
                <a:gd name="T4" fmla="*/ 2147483647 w 562"/>
                <a:gd name="T5" fmla="*/ 2147483647 h 837"/>
                <a:gd name="T6" fmla="*/ 2147483647 w 562"/>
                <a:gd name="T7" fmla="*/ 2147483647 h 837"/>
                <a:gd name="T8" fmla="*/ 2147483647 w 562"/>
                <a:gd name="T9" fmla="*/ 2147483647 h 837"/>
                <a:gd name="T10" fmla="*/ 2147483647 w 562"/>
                <a:gd name="T11" fmla="*/ 2147483647 h 837"/>
                <a:gd name="T12" fmla="*/ 2147483647 w 562"/>
                <a:gd name="T13" fmla="*/ 2147483647 h 837"/>
                <a:gd name="T14" fmla="*/ 2147483647 w 562"/>
                <a:gd name="T15" fmla="*/ 2147483647 h 837"/>
                <a:gd name="T16" fmla="*/ 2147483647 w 562"/>
                <a:gd name="T17" fmla="*/ 2147483647 h 837"/>
                <a:gd name="T18" fmla="*/ 2147483647 w 562"/>
                <a:gd name="T19" fmla="*/ 2147483647 h 837"/>
                <a:gd name="T20" fmla="*/ 2147483647 w 562"/>
                <a:gd name="T21" fmla="*/ 2147483647 h 837"/>
                <a:gd name="T22" fmla="*/ 2147483647 w 562"/>
                <a:gd name="T23" fmla="*/ 2147483647 h 837"/>
                <a:gd name="T24" fmla="*/ 2147483647 w 562"/>
                <a:gd name="T25" fmla="*/ 2147483647 h 837"/>
                <a:gd name="T26" fmla="*/ 2147483647 w 562"/>
                <a:gd name="T27" fmla="*/ 2147483647 h 837"/>
                <a:gd name="T28" fmla="*/ 2147483647 w 562"/>
                <a:gd name="T29" fmla="*/ 2147483647 h 837"/>
                <a:gd name="T30" fmla="*/ 2147483647 w 562"/>
                <a:gd name="T31" fmla="*/ 2147483647 h 837"/>
                <a:gd name="T32" fmla="*/ 2147483647 w 562"/>
                <a:gd name="T33" fmla="*/ 2147483647 h 837"/>
                <a:gd name="T34" fmla="*/ 2147483647 w 562"/>
                <a:gd name="T35" fmla="*/ 2147483647 h 837"/>
                <a:gd name="T36" fmla="*/ 2147483647 w 562"/>
                <a:gd name="T37" fmla="*/ 2147483647 h 837"/>
                <a:gd name="T38" fmla="*/ 2147483647 w 562"/>
                <a:gd name="T39" fmla="*/ 2147483647 h 837"/>
                <a:gd name="T40" fmla="*/ 2147483647 w 562"/>
                <a:gd name="T41" fmla="*/ 2147483647 h 837"/>
                <a:gd name="T42" fmla="*/ 2147483647 w 562"/>
                <a:gd name="T43" fmla="*/ 2147483647 h 837"/>
                <a:gd name="T44" fmla="*/ 2147483647 w 562"/>
                <a:gd name="T45" fmla="*/ 2147483647 h 837"/>
                <a:gd name="T46" fmla="*/ 2147483647 w 562"/>
                <a:gd name="T47" fmla="*/ 2147483647 h 837"/>
                <a:gd name="T48" fmla="*/ 2147483647 w 562"/>
                <a:gd name="T49" fmla="*/ 2147483647 h 837"/>
                <a:gd name="T50" fmla="*/ 2147483647 w 562"/>
                <a:gd name="T51" fmla="*/ 2147483647 h 837"/>
                <a:gd name="T52" fmla="*/ 2147483647 w 562"/>
                <a:gd name="T53" fmla="*/ 2147483647 h 837"/>
                <a:gd name="T54" fmla="*/ 2147483647 w 562"/>
                <a:gd name="T55" fmla="*/ 2147483647 h 837"/>
                <a:gd name="T56" fmla="*/ 2147483647 w 562"/>
                <a:gd name="T57" fmla="*/ 2147483647 h 837"/>
                <a:gd name="T58" fmla="*/ 2147483647 w 562"/>
                <a:gd name="T59" fmla="*/ 2147483647 h 837"/>
                <a:gd name="T60" fmla="*/ 2147483647 w 562"/>
                <a:gd name="T61" fmla="*/ 2147483647 h 837"/>
                <a:gd name="T62" fmla="*/ 2147483647 w 562"/>
                <a:gd name="T63" fmla="*/ 2147483647 h 837"/>
                <a:gd name="T64" fmla="*/ 2147483647 w 562"/>
                <a:gd name="T65" fmla="*/ 2147483647 h 837"/>
                <a:gd name="T66" fmla="*/ 2147483647 w 562"/>
                <a:gd name="T67" fmla="*/ 2147483647 h 837"/>
                <a:gd name="T68" fmla="*/ 2147483647 w 562"/>
                <a:gd name="T69" fmla="*/ 2147483647 h 837"/>
                <a:gd name="T70" fmla="*/ 2147483647 w 562"/>
                <a:gd name="T71" fmla="*/ 2147483647 h 837"/>
                <a:gd name="T72" fmla="*/ 2147483647 w 562"/>
                <a:gd name="T73" fmla="*/ 2147483647 h 837"/>
                <a:gd name="T74" fmla="*/ 2147483647 w 562"/>
                <a:gd name="T75" fmla="*/ 2147483647 h 837"/>
                <a:gd name="T76" fmla="*/ 2147483647 w 562"/>
                <a:gd name="T77" fmla="*/ 2147483647 h 837"/>
                <a:gd name="T78" fmla="*/ 2147483647 w 562"/>
                <a:gd name="T79" fmla="*/ 2147483647 h 837"/>
                <a:gd name="T80" fmla="*/ 2147483647 w 562"/>
                <a:gd name="T81" fmla="*/ 2147483647 h 837"/>
                <a:gd name="T82" fmla="*/ 2147483647 w 562"/>
                <a:gd name="T83" fmla="*/ 2147483647 h 837"/>
                <a:gd name="T84" fmla="*/ 2147483647 w 562"/>
                <a:gd name="T85" fmla="*/ 2147483647 h 837"/>
                <a:gd name="T86" fmla="*/ 2147483647 w 562"/>
                <a:gd name="T87" fmla="*/ 2147483647 h 837"/>
                <a:gd name="T88" fmla="*/ 2147483647 w 562"/>
                <a:gd name="T89" fmla="*/ 2147483647 h 837"/>
                <a:gd name="T90" fmla="*/ 2147483647 w 562"/>
                <a:gd name="T91" fmla="*/ 2147483647 h 837"/>
                <a:gd name="T92" fmla="*/ 2147483647 w 562"/>
                <a:gd name="T93" fmla="*/ 2147483647 h 837"/>
                <a:gd name="T94" fmla="*/ 2147483647 w 562"/>
                <a:gd name="T95" fmla="*/ 2147483647 h 837"/>
                <a:gd name="T96" fmla="*/ 0 w 562"/>
                <a:gd name="T97" fmla="*/ 2147483647 h 837"/>
                <a:gd name="T98" fmla="*/ 2147483647 w 562"/>
                <a:gd name="T99" fmla="*/ 2147483647 h 837"/>
                <a:gd name="T100" fmla="*/ 2147483647 w 562"/>
                <a:gd name="T101" fmla="*/ 2147483647 h 837"/>
                <a:gd name="T102" fmla="*/ 2147483647 w 562"/>
                <a:gd name="T103" fmla="*/ 2147483647 h 837"/>
                <a:gd name="T104" fmla="*/ 2147483647 w 562"/>
                <a:gd name="T105" fmla="*/ 2147483647 h 837"/>
                <a:gd name="T106" fmla="*/ 2147483647 w 562"/>
                <a:gd name="T107" fmla="*/ 2147483647 h 837"/>
                <a:gd name="T108" fmla="*/ 2147483647 w 562"/>
                <a:gd name="T109" fmla="*/ 2147483647 h 837"/>
                <a:gd name="T110" fmla="*/ 2147483647 w 562"/>
                <a:gd name="T111" fmla="*/ 2147483647 h 837"/>
                <a:gd name="T112" fmla="*/ 2147483647 w 562"/>
                <a:gd name="T113" fmla="*/ 2147483647 h 837"/>
                <a:gd name="T114" fmla="*/ 2147483647 w 562"/>
                <a:gd name="T115" fmla="*/ 2147483647 h 837"/>
                <a:gd name="T116" fmla="*/ 2147483647 w 562"/>
                <a:gd name="T117" fmla="*/ 2147483647 h 837"/>
                <a:gd name="T118" fmla="*/ 2147483647 w 562"/>
                <a:gd name="T119" fmla="*/ 2147483647 h 837"/>
                <a:gd name="T120" fmla="*/ 2147483647 w 562"/>
                <a:gd name="T121" fmla="*/ 2147483647 h 8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62"/>
                <a:gd name="T184" fmla="*/ 0 h 837"/>
                <a:gd name="T185" fmla="*/ 562 w 562"/>
                <a:gd name="T186" fmla="*/ 837 h 83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62" h="837">
                  <a:moveTo>
                    <a:pt x="198" y="0"/>
                  </a:moveTo>
                  <a:lnTo>
                    <a:pt x="203" y="4"/>
                  </a:lnTo>
                  <a:lnTo>
                    <a:pt x="209" y="4"/>
                  </a:lnTo>
                  <a:lnTo>
                    <a:pt x="211" y="4"/>
                  </a:lnTo>
                  <a:lnTo>
                    <a:pt x="211" y="5"/>
                  </a:lnTo>
                  <a:lnTo>
                    <a:pt x="213" y="5"/>
                  </a:lnTo>
                  <a:lnTo>
                    <a:pt x="213" y="7"/>
                  </a:lnTo>
                  <a:lnTo>
                    <a:pt x="215" y="9"/>
                  </a:lnTo>
                  <a:lnTo>
                    <a:pt x="217" y="9"/>
                  </a:lnTo>
                  <a:lnTo>
                    <a:pt x="215" y="9"/>
                  </a:lnTo>
                  <a:lnTo>
                    <a:pt x="217" y="11"/>
                  </a:lnTo>
                  <a:lnTo>
                    <a:pt x="219" y="11"/>
                  </a:lnTo>
                  <a:lnTo>
                    <a:pt x="219" y="13"/>
                  </a:lnTo>
                  <a:lnTo>
                    <a:pt x="221" y="13"/>
                  </a:lnTo>
                  <a:lnTo>
                    <a:pt x="221" y="15"/>
                  </a:lnTo>
                  <a:lnTo>
                    <a:pt x="221" y="17"/>
                  </a:lnTo>
                  <a:lnTo>
                    <a:pt x="223" y="17"/>
                  </a:lnTo>
                  <a:lnTo>
                    <a:pt x="225" y="17"/>
                  </a:lnTo>
                  <a:lnTo>
                    <a:pt x="225" y="19"/>
                  </a:lnTo>
                  <a:lnTo>
                    <a:pt x="226" y="19"/>
                  </a:lnTo>
                  <a:lnTo>
                    <a:pt x="228" y="21"/>
                  </a:lnTo>
                  <a:lnTo>
                    <a:pt x="228" y="23"/>
                  </a:lnTo>
                  <a:lnTo>
                    <a:pt x="230" y="25"/>
                  </a:lnTo>
                  <a:lnTo>
                    <a:pt x="234" y="25"/>
                  </a:lnTo>
                  <a:lnTo>
                    <a:pt x="236" y="27"/>
                  </a:lnTo>
                  <a:lnTo>
                    <a:pt x="236" y="29"/>
                  </a:lnTo>
                  <a:lnTo>
                    <a:pt x="244" y="29"/>
                  </a:lnTo>
                  <a:lnTo>
                    <a:pt x="246" y="29"/>
                  </a:lnTo>
                  <a:lnTo>
                    <a:pt x="246" y="30"/>
                  </a:lnTo>
                  <a:lnTo>
                    <a:pt x="249" y="32"/>
                  </a:lnTo>
                  <a:lnTo>
                    <a:pt x="249" y="38"/>
                  </a:lnTo>
                  <a:lnTo>
                    <a:pt x="251" y="38"/>
                  </a:lnTo>
                  <a:lnTo>
                    <a:pt x="253" y="52"/>
                  </a:lnTo>
                  <a:lnTo>
                    <a:pt x="253" y="65"/>
                  </a:lnTo>
                  <a:lnTo>
                    <a:pt x="257" y="67"/>
                  </a:lnTo>
                  <a:lnTo>
                    <a:pt x="257" y="69"/>
                  </a:lnTo>
                  <a:lnTo>
                    <a:pt x="259" y="69"/>
                  </a:lnTo>
                  <a:lnTo>
                    <a:pt x="259" y="71"/>
                  </a:lnTo>
                  <a:lnTo>
                    <a:pt x="261" y="71"/>
                  </a:lnTo>
                  <a:lnTo>
                    <a:pt x="261" y="73"/>
                  </a:lnTo>
                  <a:lnTo>
                    <a:pt x="263" y="73"/>
                  </a:lnTo>
                  <a:lnTo>
                    <a:pt x="263" y="77"/>
                  </a:lnTo>
                  <a:lnTo>
                    <a:pt x="265" y="80"/>
                  </a:lnTo>
                  <a:lnTo>
                    <a:pt x="265" y="82"/>
                  </a:lnTo>
                  <a:lnTo>
                    <a:pt x="267" y="84"/>
                  </a:lnTo>
                  <a:lnTo>
                    <a:pt x="267" y="86"/>
                  </a:lnTo>
                  <a:lnTo>
                    <a:pt x="265" y="96"/>
                  </a:lnTo>
                  <a:lnTo>
                    <a:pt x="267" y="107"/>
                  </a:lnTo>
                  <a:lnTo>
                    <a:pt x="269" y="109"/>
                  </a:lnTo>
                  <a:lnTo>
                    <a:pt x="269" y="115"/>
                  </a:lnTo>
                  <a:lnTo>
                    <a:pt x="267" y="115"/>
                  </a:lnTo>
                  <a:lnTo>
                    <a:pt x="267" y="117"/>
                  </a:lnTo>
                  <a:lnTo>
                    <a:pt x="267" y="119"/>
                  </a:lnTo>
                  <a:lnTo>
                    <a:pt x="265" y="119"/>
                  </a:lnTo>
                  <a:lnTo>
                    <a:pt x="265" y="132"/>
                  </a:lnTo>
                  <a:lnTo>
                    <a:pt x="265" y="148"/>
                  </a:lnTo>
                  <a:lnTo>
                    <a:pt x="265" y="161"/>
                  </a:lnTo>
                  <a:lnTo>
                    <a:pt x="267" y="163"/>
                  </a:lnTo>
                  <a:lnTo>
                    <a:pt x="269" y="163"/>
                  </a:lnTo>
                  <a:lnTo>
                    <a:pt x="271" y="165"/>
                  </a:lnTo>
                  <a:lnTo>
                    <a:pt x="273" y="165"/>
                  </a:lnTo>
                  <a:lnTo>
                    <a:pt x="274" y="167"/>
                  </a:lnTo>
                  <a:lnTo>
                    <a:pt x="278" y="167"/>
                  </a:lnTo>
                  <a:lnTo>
                    <a:pt x="284" y="167"/>
                  </a:lnTo>
                  <a:lnTo>
                    <a:pt x="284" y="169"/>
                  </a:lnTo>
                  <a:lnTo>
                    <a:pt x="286" y="169"/>
                  </a:lnTo>
                  <a:lnTo>
                    <a:pt x="294" y="171"/>
                  </a:lnTo>
                  <a:lnTo>
                    <a:pt x="299" y="172"/>
                  </a:lnTo>
                  <a:lnTo>
                    <a:pt x="303" y="172"/>
                  </a:lnTo>
                  <a:lnTo>
                    <a:pt x="305" y="174"/>
                  </a:lnTo>
                  <a:lnTo>
                    <a:pt x="311" y="174"/>
                  </a:lnTo>
                  <a:lnTo>
                    <a:pt x="315" y="178"/>
                  </a:lnTo>
                  <a:lnTo>
                    <a:pt x="317" y="178"/>
                  </a:lnTo>
                  <a:lnTo>
                    <a:pt x="320" y="178"/>
                  </a:lnTo>
                  <a:lnTo>
                    <a:pt x="324" y="180"/>
                  </a:lnTo>
                  <a:lnTo>
                    <a:pt x="326" y="180"/>
                  </a:lnTo>
                  <a:lnTo>
                    <a:pt x="326" y="182"/>
                  </a:lnTo>
                  <a:lnTo>
                    <a:pt x="328" y="182"/>
                  </a:lnTo>
                  <a:lnTo>
                    <a:pt x="330" y="184"/>
                  </a:lnTo>
                  <a:lnTo>
                    <a:pt x="330" y="188"/>
                  </a:lnTo>
                  <a:lnTo>
                    <a:pt x="330" y="196"/>
                  </a:lnTo>
                  <a:lnTo>
                    <a:pt x="332" y="199"/>
                  </a:lnTo>
                  <a:lnTo>
                    <a:pt x="334" y="203"/>
                  </a:lnTo>
                  <a:lnTo>
                    <a:pt x="334" y="205"/>
                  </a:lnTo>
                  <a:lnTo>
                    <a:pt x="336" y="205"/>
                  </a:lnTo>
                  <a:lnTo>
                    <a:pt x="336" y="207"/>
                  </a:lnTo>
                  <a:lnTo>
                    <a:pt x="336" y="211"/>
                  </a:lnTo>
                  <a:lnTo>
                    <a:pt x="338" y="211"/>
                  </a:lnTo>
                  <a:lnTo>
                    <a:pt x="338" y="217"/>
                  </a:lnTo>
                  <a:lnTo>
                    <a:pt x="338" y="219"/>
                  </a:lnTo>
                  <a:lnTo>
                    <a:pt x="340" y="220"/>
                  </a:lnTo>
                  <a:lnTo>
                    <a:pt x="342" y="220"/>
                  </a:lnTo>
                  <a:lnTo>
                    <a:pt x="344" y="222"/>
                  </a:lnTo>
                  <a:lnTo>
                    <a:pt x="345" y="224"/>
                  </a:lnTo>
                  <a:lnTo>
                    <a:pt x="347" y="226"/>
                  </a:lnTo>
                  <a:lnTo>
                    <a:pt x="347" y="228"/>
                  </a:lnTo>
                  <a:lnTo>
                    <a:pt x="347" y="230"/>
                  </a:lnTo>
                  <a:lnTo>
                    <a:pt x="349" y="232"/>
                  </a:lnTo>
                  <a:lnTo>
                    <a:pt x="351" y="232"/>
                  </a:lnTo>
                  <a:lnTo>
                    <a:pt x="351" y="234"/>
                  </a:lnTo>
                  <a:lnTo>
                    <a:pt x="351" y="238"/>
                  </a:lnTo>
                  <a:lnTo>
                    <a:pt x="353" y="238"/>
                  </a:lnTo>
                  <a:lnTo>
                    <a:pt x="353" y="242"/>
                  </a:lnTo>
                  <a:lnTo>
                    <a:pt x="355" y="243"/>
                  </a:lnTo>
                  <a:lnTo>
                    <a:pt x="355" y="245"/>
                  </a:lnTo>
                  <a:lnTo>
                    <a:pt x="357" y="245"/>
                  </a:lnTo>
                  <a:lnTo>
                    <a:pt x="359" y="245"/>
                  </a:lnTo>
                  <a:lnTo>
                    <a:pt x="359" y="247"/>
                  </a:lnTo>
                  <a:lnTo>
                    <a:pt x="361" y="247"/>
                  </a:lnTo>
                  <a:lnTo>
                    <a:pt x="361" y="249"/>
                  </a:lnTo>
                  <a:lnTo>
                    <a:pt x="365" y="249"/>
                  </a:lnTo>
                  <a:lnTo>
                    <a:pt x="365" y="251"/>
                  </a:lnTo>
                  <a:lnTo>
                    <a:pt x="367" y="253"/>
                  </a:lnTo>
                  <a:lnTo>
                    <a:pt x="368" y="253"/>
                  </a:lnTo>
                  <a:lnTo>
                    <a:pt x="367" y="253"/>
                  </a:lnTo>
                  <a:lnTo>
                    <a:pt x="368" y="255"/>
                  </a:lnTo>
                  <a:lnTo>
                    <a:pt x="367" y="253"/>
                  </a:lnTo>
                  <a:lnTo>
                    <a:pt x="370" y="255"/>
                  </a:lnTo>
                  <a:lnTo>
                    <a:pt x="372" y="259"/>
                  </a:lnTo>
                  <a:lnTo>
                    <a:pt x="374" y="261"/>
                  </a:lnTo>
                  <a:lnTo>
                    <a:pt x="376" y="263"/>
                  </a:lnTo>
                  <a:lnTo>
                    <a:pt x="376" y="265"/>
                  </a:lnTo>
                  <a:lnTo>
                    <a:pt x="378" y="265"/>
                  </a:lnTo>
                  <a:lnTo>
                    <a:pt x="378" y="267"/>
                  </a:lnTo>
                  <a:lnTo>
                    <a:pt x="378" y="268"/>
                  </a:lnTo>
                  <a:lnTo>
                    <a:pt x="380" y="270"/>
                  </a:lnTo>
                  <a:lnTo>
                    <a:pt x="378" y="272"/>
                  </a:lnTo>
                  <a:lnTo>
                    <a:pt x="376" y="274"/>
                  </a:lnTo>
                  <a:lnTo>
                    <a:pt x="376" y="272"/>
                  </a:lnTo>
                  <a:lnTo>
                    <a:pt x="374" y="274"/>
                  </a:lnTo>
                  <a:lnTo>
                    <a:pt x="372" y="274"/>
                  </a:lnTo>
                  <a:lnTo>
                    <a:pt x="370" y="276"/>
                  </a:lnTo>
                  <a:lnTo>
                    <a:pt x="370" y="280"/>
                  </a:lnTo>
                  <a:lnTo>
                    <a:pt x="368" y="280"/>
                  </a:lnTo>
                  <a:lnTo>
                    <a:pt x="367" y="280"/>
                  </a:lnTo>
                  <a:lnTo>
                    <a:pt x="367" y="282"/>
                  </a:lnTo>
                  <a:lnTo>
                    <a:pt x="367" y="284"/>
                  </a:lnTo>
                  <a:lnTo>
                    <a:pt x="365" y="284"/>
                  </a:lnTo>
                  <a:lnTo>
                    <a:pt x="365" y="286"/>
                  </a:lnTo>
                  <a:lnTo>
                    <a:pt x="363" y="286"/>
                  </a:lnTo>
                  <a:lnTo>
                    <a:pt x="363" y="288"/>
                  </a:lnTo>
                  <a:lnTo>
                    <a:pt x="361" y="288"/>
                  </a:lnTo>
                  <a:lnTo>
                    <a:pt x="345" y="290"/>
                  </a:lnTo>
                  <a:lnTo>
                    <a:pt x="344" y="290"/>
                  </a:lnTo>
                  <a:lnTo>
                    <a:pt x="344" y="297"/>
                  </a:lnTo>
                  <a:lnTo>
                    <a:pt x="340" y="307"/>
                  </a:lnTo>
                  <a:lnTo>
                    <a:pt x="340" y="318"/>
                  </a:lnTo>
                  <a:lnTo>
                    <a:pt x="340" y="330"/>
                  </a:lnTo>
                  <a:lnTo>
                    <a:pt x="340" y="339"/>
                  </a:lnTo>
                  <a:lnTo>
                    <a:pt x="342" y="339"/>
                  </a:lnTo>
                  <a:lnTo>
                    <a:pt x="342" y="341"/>
                  </a:lnTo>
                  <a:lnTo>
                    <a:pt x="345" y="384"/>
                  </a:lnTo>
                  <a:lnTo>
                    <a:pt x="349" y="387"/>
                  </a:lnTo>
                  <a:lnTo>
                    <a:pt x="349" y="389"/>
                  </a:lnTo>
                  <a:lnTo>
                    <a:pt x="353" y="389"/>
                  </a:lnTo>
                  <a:lnTo>
                    <a:pt x="353" y="391"/>
                  </a:lnTo>
                  <a:lnTo>
                    <a:pt x="353" y="399"/>
                  </a:lnTo>
                  <a:lnTo>
                    <a:pt x="355" y="407"/>
                  </a:lnTo>
                  <a:lnTo>
                    <a:pt x="359" y="412"/>
                  </a:lnTo>
                  <a:lnTo>
                    <a:pt x="367" y="418"/>
                  </a:lnTo>
                  <a:lnTo>
                    <a:pt x="380" y="424"/>
                  </a:lnTo>
                  <a:lnTo>
                    <a:pt x="397" y="464"/>
                  </a:lnTo>
                  <a:lnTo>
                    <a:pt x="399" y="503"/>
                  </a:lnTo>
                  <a:lnTo>
                    <a:pt x="403" y="506"/>
                  </a:lnTo>
                  <a:lnTo>
                    <a:pt x="409" y="510"/>
                  </a:lnTo>
                  <a:lnTo>
                    <a:pt x="413" y="510"/>
                  </a:lnTo>
                  <a:lnTo>
                    <a:pt x="416" y="512"/>
                  </a:lnTo>
                  <a:lnTo>
                    <a:pt x="426" y="510"/>
                  </a:lnTo>
                  <a:lnTo>
                    <a:pt x="436" y="503"/>
                  </a:lnTo>
                  <a:lnTo>
                    <a:pt x="447" y="501"/>
                  </a:lnTo>
                  <a:lnTo>
                    <a:pt x="459" y="508"/>
                  </a:lnTo>
                  <a:lnTo>
                    <a:pt x="472" y="514"/>
                  </a:lnTo>
                  <a:lnTo>
                    <a:pt x="472" y="524"/>
                  </a:lnTo>
                  <a:lnTo>
                    <a:pt x="482" y="526"/>
                  </a:lnTo>
                  <a:lnTo>
                    <a:pt x="484" y="533"/>
                  </a:lnTo>
                  <a:lnTo>
                    <a:pt x="486" y="545"/>
                  </a:lnTo>
                  <a:lnTo>
                    <a:pt x="501" y="566"/>
                  </a:lnTo>
                  <a:lnTo>
                    <a:pt x="503" y="570"/>
                  </a:lnTo>
                  <a:lnTo>
                    <a:pt x="503" y="572"/>
                  </a:lnTo>
                  <a:lnTo>
                    <a:pt x="501" y="576"/>
                  </a:lnTo>
                  <a:lnTo>
                    <a:pt x="501" y="579"/>
                  </a:lnTo>
                  <a:lnTo>
                    <a:pt x="499" y="583"/>
                  </a:lnTo>
                  <a:lnTo>
                    <a:pt x="501" y="587"/>
                  </a:lnTo>
                  <a:lnTo>
                    <a:pt x="503" y="593"/>
                  </a:lnTo>
                  <a:lnTo>
                    <a:pt x="510" y="599"/>
                  </a:lnTo>
                  <a:lnTo>
                    <a:pt x="512" y="633"/>
                  </a:lnTo>
                  <a:lnTo>
                    <a:pt x="512" y="658"/>
                  </a:lnTo>
                  <a:lnTo>
                    <a:pt x="516" y="679"/>
                  </a:lnTo>
                  <a:lnTo>
                    <a:pt x="520" y="696"/>
                  </a:lnTo>
                  <a:lnTo>
                    <a:pt x="526" y="710"/>
                  </a:lnTo>
                  <a:lnTo>
                    <a:pt x="530" y="716"/>
                  </a:lnTo>
                  <a:lnTo>
                    <a:pt x="535" y="721"/>
                  </a:lnTo>
                  <a:lnTo>
                    <a:pt x="541" y="725"/>
                  </a:lnTo>
                  <a:lnTo>
                    <a:pt x="549" y="729"/>
                  </a:lnTo>
                  <a:lnTo>
                    <a:pt x="562" y="744"/>
                  </a:lnTo>
                  <a:lnTo>
                    <a:pt x="543" y="756"/>
                  </a:lnTo>
                  <a:lnTo>
                    <a:pt x="541" y="777"/>
                  </a:lnTo>
                  <a:lnTo>
                    <a:pt x="532" y="791"/>
                  </a:lnTo>
                  <a:lnTo>
                    <a:pt x="530" y="804"/>
                  </a:lnTo>
                  <a:lnTo>
                    <a:pt x="534" y="833"/>
                  </a:lnTo>
                  <a:lnTo>
                    <a:pt x="524" y="837"/>
                  </a:lnTo>
                  <a:lnTo>
                    <a:pt x="503" y="815"/>
                  </a:lnTo>
                  <a:lnTo>
                    <a:pt x="489" y="829"/>
                  </a:lnTo>
                  <a:lnTo>
                    <a:pt x="482" y="823"/>
                  </a:lnTo>
                  <a:lnTo>
                    <a:pt x="486" y="812"/>
                  </a:lnTo>
                  <a:lnTo>
                    <a:pt x="474" y="792"/>
                  </a:lnTo>
                  <a:lnTo>
                    <a:pt x="461" y="777"/>
                  </a:lnTo>
                  <a:lnTo>
                    <a:pt x="447" y="762"/>
                  </a:lnTo>
                  <a:lnTo>
                    <a:pt x="447" y="756"/>
                  </a:lnTo>
                  <a:lnTo>
                    <a:pt x="432" y="743"/>
                  </a:lnTo>
                  <a:lnTo>
                    <a:pt x="432" y="729"/>
                  </a:lnTo>
                  <a:lnTo>
                    <a:pt x="420" y="719"/>
                  </a:lnTo>
                  <a:lnTo>
                    <a:pt x="418" y="714"/>
                  </a:lnTo>
                  <a:lnTo>
                    <a:pt x="409" y="710"/>
                  </a:lnTo>
                  <a:lnTo>
                    <a:pt x="403" y="698"/>
                  </a:lnTo>
                  <a:lnTo>
                    <a:pt x="395" y="696"/>
                  </a:lnTo>
                  <a:lnTo>
                    <a:pt x="395" y="687"/>
                  </a:lnTo>
                  <a:lnTo>
                    <a:pt x="390" y="683"/>
                  </a:lnTo>
                  <a:lnTo>
                    <a:pt x="390" y="666"/>
                  </a:lnTo>
                  <a:lnTo>
                    <a:pt x="388" y="662"/>
                  </a:lnTo>
                  <a:lnTo>
                    <a:pt x="382" y="656"/>
                  </a:lnTo>
                  <a:lnTo>
                    <a:pt x="382" y="648"/>
                  </a:lnTo>
                  <a:lnTo>
                    <a:pt x="374" y="648"/>
                  </a:lnTo>
                  <a:lnTo>
                    <a:pt x="368" y="631"/>
                  </a:lnTo>
                  <a:lnTo>
                    <a:pt x="357" y="620"/>
                  </a:lnTo>
                  <a:lnTo>
                    <a:pt x="349" y="610"/>
                  </a:lnTo>
                  <a:lnTo>
                    <a:pt x="347" y="597"/>
                  </a:lnTo>
                  <a:lnTo>
                    <a:pt x="340" y="583"/>
                  </a:lnTo>
                  <a:lnTo>
                    <a:pt x="336" y="570"/>
                  </a:lnTo>
                  <a:lnTo>
                    <a:pt x="324" y="553"/>
                  </a:lnTo>
                  <a:lnTo>
                    <a:pt x="299" y="526"/>
                  </a:lnTo>
                  <a:lnTo>
                    <a:pt x="273" y="495"/>
                  </a:lnTo>
                  <a:lnTo>
                    <a:pt x="221" y="453"/>
                  </a:lnTo>
                  <a:lnTo>
                    <a:pt x="211" y="434"/>
                  </a:lnTo>
                  <a:lnTo>
                    <a:pt x="209" y="432"/>
                  </a:lnTo>
                  <a:lnTo>
                    <a:pt x="207" y="432"/>
                  </a:lnTo>
                  <a:lnTo>
                    <a:pt x="205" y="432"/>
                  </a:lnTo>
                  <a:lnTo>
                    <a:pt x="205" y="430"/>
                  </a:lnTo>
                  <a:lnTo>
                    <a:pt x="203" y="430"/>
                  </a:lnTo>
                  <a:lnTo>
                    <a:pt x="205" y="430"/>
                  </a:lnTo>
                  <a:lnTo>
                    <a:pt x="203" y="428"/>
                  </a:lnTo>
                  <a:lnTo>
                    <a:pt x="202" y="428"/>
                  </a:lnTo>
                  <a:lnTo>
                    <a:pt x="202" y="424"/>
                  </a:lnTo>
                  <a:lnTo>
                    <a:pt x="200" y="422"/>
                  </a:lnTo>
                  <a:lnTo>
                    <a:pt x="198" y="422"/>
                  </a:lnTo>
                  <a:lnTo>
                    <a:pt x="200" y="422"/>
                  </a:lnTo>
                  <a:lnTo>
                    <a:pt x="196" y="422"/>
                  </a:lnTo>
                  <a:lnTo>
                    <a:pt x="196" y="420"/>
                  </a:lnTo>
                  <a:lnTo>
                    <a:pt x="194" y="418"/>
                  </a:lnTo>
                  <a:lnTo>
                    <a:pt x="196" y="420"/>
                  </a:lnTo>
                  <a:lnTo>
                    <a:pt x="194" y="416"/>
                  </a:lnTo>
                  <a:lnTo>
                    <a:pt x="192" y="416"/>
                  </a:lnTo>
                  <a:lnTo>
                    <a:pt x="192" y="414"/>
                  </a:lnTo>
                  <a:lnTo>
                    <a:pt x="190" y="414"/>
                  </a:lnTo>
                  <a:lnTo>
                    <a:pt x="188" y="412"/>
                  </a:lnTo>
                  <a:lnTo>
                    <a:pt x="190" y="412"/>
                  </a:lnTo>
                  <a:lnTo>
                    <a:pt x="188" y="410"/>
                  </a:lnTo>
                  <a:lnTo>
                    <a:pt x="190" y="407"/>
                  </a:lnTo>
                  <a:lnTo>
                    <a:pt x="190" y="401"/>
                  </a:lnTo>
                  <a:lnTo>
                    <a:pt x="190" y="405"/>
                  </a:lnTo>
                  <a:lnTo>
                    <a:pt x="188" y="403"/>
                  </a:lnTo>
                  <a:lnTo>
                    <a:pt x="188" y="401"/>
                  </a:lnTo>
                  <a:lnTo>
                    <a:pt x="186" y="399"/>
                  </a:lnTo>
                  <a:lnTo>
                    <a:pt x="186" y="397"/>
                  </a:lnTo>
                  <a:lnTo>
                    <a:pt x="186" y="395"/>
                  </a:lnTo>
                  <a:lnTo>
                    <a:pt x="184" y="395"/>
                  </a:lnTo>
                  <a:lnTo>
                    <a:pt x="186" y="395"/>
                  </a:lnTo>
                  <a:lnTo>
                    <a:pt x="184" y="393"/>
                  </a:lnTo>
                  <a:lnTo>
                    <a:pt x="184" y="389"/>
                  </a:lnTo>
                  <a:lnTo>
                    <a:pt x="186" y="389"/>
                  </a:lnTo>
                  <a:lnTo>
                    <a:pt x="188" y="391"/>
                  </a:lnTo>
                  <a:lnTo>
                    <a:pt x="188" y="393"/>
                  </a:lnTo>
                  <a:lnTo>
                    <a:pt x="188" y="395"/>
                  </a:lnTo>
                  <a:lnTo>
                    <a:pt x="190" y="395"/>
                  </a:lnTo>
                  <a:lnTo>
                    <a:pt x="192" y="397"/>
                  </a:lnTo>
                  <a:lnTo>
                    <a:pt x="194" y="399"/>
                  </a:lnTo>
                  <a:lnTo>
                    <a:pt x="194" y="403"/>
                  </a:lnTo>
                  <a:lnTo>
                    <a:pt x="196" y="403"/>
                  </a:lnTo>
                  <a:lnTo>
                    <a:pt x="196" y="401"/>
                  </a:lnTo>
                  <a:lnTo>
                    <a:pt x="198" y="401"/>
                  </a:lnTo>
                  <a:lnTo>
                    <a:pt x="200" y="403"/>
                  </a:lnTo>
                  <a:lnTo>
                    <a:pt x="202" y="403"/>
                  </a:lnTo>
                  <a:lnTo>
                    <a:pt x="202" y="401"/>
                  </a:lnTo>
                  <a:lnTo>
                    <a:pt x="198" y="401"/>
                  </a:lnTo>
                  <a:lnTo>
                    <a:pt x="198" y="399"/>
                  </a:lnTo>
                  <a:lnTo>
                    <a:pt x="196" y="399"/>
                  </a:lnTo>
                  <a:lnTo>
                    <a:pt x="194" y="399"/>
                  </a:lnTo>
                  <a:lnTo>
                    <a:pt x="194" y="397"/>
                  </a:lnTo>
                  <a:lnTo>
                    <a:pt x="194" y="395"/>
                  </a:lnTo>
                  <a:lnTo>
                    <a:pt x="196" y="395"/>
                  </a:lnTo>
                  <a:lnTo>
                    <a:pt x="196" y="387"/>
                  </a:lnTo>
                  <a:lnTo>
                    <a:pt x="194" y="387"/>
                  </a:lnTo>
                  <a:lnTo>
                    <a:pt x="194" y="384"/>
                  </a:lnTo>
                  <a:lnTo>
                    <a:pt x="192" y="384"/>
                  </a:lnTo>
                  <a:lnTo>
                    <a:pt x="192" y="382"/>
                  </a:lnTo>
                  <a:lnTo>
                    <a:pt x="196" y="382"/>
                  </a:lnTo>
                  <a:lnTo>
                    <a:pt x="196" y="380"/>
                  </a:lnTo>
                  <a:lnTo>
                    <a:pt x="194" y="380"/>
                  </a:lnTo>
                  <a:lnTo>
                    <a:pt x="194" y="374"/>
                  </a:lnTo>
                  <a:lnTo>
                    <a:pt x="194" y="368"/>
                  </a:lnTo>
                  <a:lnTo>
                    <a:pt x="194" y="364"/>
                  </a:lnTo>
                  <a:lnTo>
                    <a:pt x="196" y="364"/>
                  </a:lnTo>
                  <a:lnTo>
                    <a:pt x="196" y="362"/>
                  </a:lnTo>
                  <a:lnTo>
                    <a:pt x="198" y="361"/>
                  </a:lnTo>
                  <a:lnTo>
                    <a:pt x="198" y="357"/>
                  </a:lnTo>
                  <a:lnTo>
                    <a:pt x="196" y="355"/>
                  </a:lnTo>
                  <a:lnTo>
                    <a:pt x="192" y="355"/>
                  </a:lnTo>
                  <a:lnTo>
                    <a:pt x="192" y="359"/>
                  </a:lnTo>
                  <a:lnTo>
                    <a:pt x="194" y="359"/>
                  </a:lnTo>
                  <a:lnTo>
                    <a:pt x="198" y="359"/>
                  </a:lnTo>
                  <a:lnTo>
                    <a:pt x="198" y="357"/>
                  </a:lnTo>
                  <a:lnTo>
                    <a:pt x="198" y="355"/>
                  </a:lnTo>
                  <a:lnTo>
                    <a:pt x="196" y="355"/>
                  </a:lnTo>
                  <a:lnTo>
                    <a:pt x="196" y="353"/>
                  </a:lnTo>
                  <a:lnTo>
                    <a:pt x="196" y="349"/>
                  </a:lnTo>
                  <a:lnTo>
                    <a:pt x="194" y="349"/>
                  </a:lnTo>
                  <a:lnTo>
                    <a:pt x="194" y="347"/>
                  </a:lnTo>
                  <a:lnTo>
                    <a:pt x="194" y="345"/>
                  </a:lnTo>
                  <a:lnTo>
                    <a:pt x="192" y="345"/>
                  </a:lnTo>
                  <a:lnTo>
                    <a:pt x="192" y="343"/>
                  </a:lnTo>
                  <a:lnTo>
                    <a:pt x="192" y="339"/>
                  </a:lnTo>
                  <a:lnTo>
                    <a:pt x="188" y="339"/>
                  </a:lnTo>
                  <a:lnTo>
                    <a:pt x="186" y="338"/>
                  </a:lnTo>
                  <a:lnTo>
                    <a:pt x="186" y="336"/>
                  </a:lnTo>
                  <a:lnTo>
                    <a:pt x="184" y="336"/>
                  </a:lnTo>
                  <a:lnTo>
                    <a:pt x="184" y="334"/>
                  </a:lnTo>
                  <a:lnTo>
                    <a:pt x="180" y="334"/>
                  </a:lnTo>
                  <a:lnTo>
                    <a:pt x="180" y="336"/>
                  </a:lnTo>
                  <a:lnTo>
                    <a:pt x="178" y="336"/>
                  </a:lnTo>
                  <a:lnTo>
                    <a:pt x="177" y="334"/>
                  </a:lnTo>
                  <a:lnTo>
                    <a:pt x="175" y="334"/>
                  </a:lnTo>
                  <a:lnTo>
                    <a:pt x="175" y="332"/>
                  </a:lnTo>
                  <a:lnTo>
                    <a:pt x="175" y="330"/>
                  </a:lnTo>
                  <a:lnTo>
                    <a:pt x="173" y="330"/>
                  </a:lnTo>
                  <a:lnTo>
                    <a:pt x="171" y="328"/>
                  </a:lnTo>
                  <a:lnTo>
                    <a:pt x="171" y="324"/>
                  </a:lnTo>
                  <a:lnTo>
                    <a:pt x="167" y="324"/>
                  </a:lnTo>
                  <a:lnTo>
                    <a:pt x="167" y="320"/>
                  </a:lnTo>
                  <a:lnTo>
                    <a:pt x="165" y="320"/>
                  </a:lnTo>
                  <a:lnTo>
                    <a:pt x="165" y="318"/>
                  </a:lnTo>
                  <a:lnTo>
                    <a:pt x="163" y="318"/>
                  </a:lnTo>
                  <a:lnTo>
                    <a:pt x="163" y="316"/>
                  </a:lnTo>
                  <a:lnTo>
                    <a:pt x="159" y="316"/>
                  </a:lnTo>
                  <a:lnTo>
                    <a:pt x="159" y="320"/>
                  </a:lnTo>
                  <a:lnTo>
                    <a:pt x="159" y="318"/>
                  </a:lnTo>
                  <a:lnTo>
                    <a:pt x="157" y="316"/>
                  </a:lnTo>
                  <a:lnTo>
                    <a:pt x="155" y="316"/>
                  </a:lnTo>
                  <a:lnTo>
                    <a:pt x="154" y="316"/>
                  </a:lnTo>
                  <a:lnTo>
                    <a:pt x="154" y="315"/>
                  </a:lnTo>
                  <a:lnTo>
                    <a:pt x="152" y="315"/>
                  </a:lnTo>
                  <a:lnTo>
                    <a:pt x="154" y="315"/>
                  </a:lnTo>
                  <a:lnTo>
                    <a:pt x="152" y="313"/>
                  </a:lnTo>
                  <a:lnTo>
                    <a:pt x="154" y="315"/>
                  </a:lnTo>
                  <a:lnTo>
                    <a:pt x="154" y="313"/>
                  </a:lnTo>
                  <a:lnTo>
                    <a:pt x="154" y="305"/>
                  </a:lnTo>
                  <a:lnTo>
                    <a:pt x="150" y="305"/>
                  </a:lnTo>
                  <a:lnTo>
                    <a:pt x="152" y="303"/>
                  </a:lnTo>
                  <a:lnTo>
                    <a:pt x="152" y="301"/>
                  </a:lnTo>
                  <a:lnTo>
                    <a:pt x="150" y="303"/>
                  </a:lnTo>
                  <a:lnTo>
                    <a:pt x="150" y="301"/>
                  </a:lnTo>
                  <a:lnTo>
                    <a:pt x="148" y="303"/>
                  </a:lnTo>
                  <a:lnTo>
                    <a:pt x="148" y="301"/>
                  </a:lnTo>
                  <a:lnTo>
                    <a:pt x="146" y="301"/>
                  </a:lnTo>
                  <a:lnTo>
                    <a:pt x="144" y="299"/>
                  </a:lnTo>
                  <a:lnTo>
                    <a:pt x="146" y="299"/>
                  </a:lnTo>
                  <a:lnTo>
                    <a:pt x="146" y="301"/>
                  </a:lnTo>
                  <a:lnTo>
                    <a:pt x="148" y="301"/>
                  </a:lnTo>
                  <a:lnTo>
                    <a:pt x="148" y="303"/>
                  </a:lnTo>
                  <a:lnTo>
                    <a:pt x="150" y="305"/>
                  </a:lnTo>
                  <a:lnTo>
                    <a:pt x="148" y="303"/>
                  </a:lnTo>
                  <a:lnTo>
                    <a:pt x="148" y="305"/>
                  </a:lnTo>
                  <a:lnTo>
                    <a:pt x="148" y="313"/>
                  </a:lnTo>
                  <a:lnTo>
                    <a:pt x="144" y="313"/>
                  </a:lnTo>
                  <a:lnTo>
                    <a:pt x="144" y="315"/>
                  </a:lnTo>
                  <a:lnTo>
                    <a:pt x="142" y="315"/>
                  </a:lnTo>
                  <a:lnTo>
                    <a:pt x="140" y="313"/>
                  </a:lnTo>
                  <a:lnTo>
                    <a:pt x="138" y="313"/>
                  </a:lnTo>
                  <a:lnTo>
                    <a:pt x="138" y="307"/>
                  </a:lnTo>
                  <a:lnTo>
                    <a:pt x="138" y="305"/>
                  </a:lnTo>
                  <a:lnTo>
                    <a:pt x="136" y="305"/>
                  </a:lnTo>
                  <a:lnTo>
                    <a:pt x="136" y="303"/>
                  </a:lnTo>
                  <a:lnTo>
                    <a:pt x="136" y="301"/>
                  </a:lnTo>
                  <a:lnTo>
                    <a:pt x="134" y="301"/>
                  </a:lnTo>
                  <a:lnTo>
                    <a:pt x="134" y="299"/>
                  </a:lnTo>
                  <a:lnTo>
                    <a:pt x="132" y="299"/>
                  </a:lnTo>
                  <a:lnTo>
                    <a:pt x="131" y="299"/>
                  </a:lnTo>
                  <a:lnTo>
                    <a:pt x="131" y="297"/>
                  </a:lnTo>
                  <a:lnTo>
                    <a:pt x="129" y="297"/>
                  </a:lnTo>
                  <a:lnTo>
                    <a:pt x="127" y="295"/>
                  </a:lnTo>
                  <a:lnTo>
                    <a:pt x="127" y="293"/>
                  </a:lnTo>
                  <a:lnTo>
                    <a:pt x="125" y="293"/>
                  </a:lnTo>
                  <a:lnTo>
                    <a:pt x="125" y="291"/>
                  </a:lnTo>
                  <a:lnTo>
                    <a:pt x="123" y="291"/>
                  </a:lnTo>
                  <a:lnTo>
                    <a:pt x="123" y="290"/>
                  </a:lnTo>
                  <a:lnTo>
                    <a:pt x="121" y="290"/>
                  </a:lnTo>
                  <a:lnTo>
                    <a:pt x="119" y="290"/>
                  </a:lnTo>
                  <a:lnTo>
                    <a:pt x="119" y="288"/>
                  </a:lnTo>
                  <a:lnTo>
                    <a:pt x="117" y="288"/>
                  </a:lnTo>
                  <a:lnTo>
                    <a:pt x="115" y="286"/>
                  </a:lnTo>
                  <a:lnTo>
                    <a:pt x="113" y="286"/>
                  </a:lnTo>
                  <a:lnTo>
                    <a:pt x="113" y="284"/>
                  </a:lnTo>
                  <a:lnTo>
                    <a:pt x="111" y="286"/>
                  </a:lnTo>
                  <a:lnTo>
                    <a:pt x="111" y="284"/>
                  </a:lnTo>
                  <a:lnTo>
                    <a:pt x="109" y="284"/>
                  </a:lnTo>
                  <a:lnTo>
                    <a:pt x="109" y="282"/>
                  </a:lnTo>
                  <a:lnTo>
                    <a:pt x="107" y="282"/>
                  </a:lnTo>
                  <a:lnTo>
                    <a:pt x="106" y="282"/>
                  </a:lnTo>
                  <a:lnTo>
                    <a:pt x="106" y="280"/>
                  </a:lnTo>
                  <a:lnTo>
                    <a:pt x="104" y="280"/>
                  </a:lnTo>
                  <a:lnTo>
                    <a:pt x="98" y="278"/>
                  </a:lnTo>
                  <a:lnTo>
                    <a:pt x="98" y="276"/>
                  </a:lnTo>
                  <a:lnTo>
                    <a:pt x="94" y="276"/>
                  </a:lnTo>
                  <a:lnTo>
                    <a:pt x="90" y="276"/>
                  </a:lnTo>
                  <a:lnTo>
                    <a:pt x="90" y="274"/>
                  </a:lnTo>
                  <a:lnTo>
                    <a:pt x="88" y="272"/>
                  </a:lnTo>
                  <a:lnTo>
                    <a:pt x="88" y="270"/>
                  </a:lnTo>
                  <a:lnTo>
                    <a:pt x="96" y="270"/>
                  </a:lnTo>
                  <a:lnTo>
                    <a:pt x="96" y="265"/>
                  </a:lnTo>
                  <a:lnTo>
                    <a:pt x="94" y="265"/>
                  </a:lnTo>
                  <a:lnTo>
                    <a:pt x="94" y="270"/>
                  </a:lnTo>
                  <a:lnTo>
                    <a:pt x="92" y="270"/>
                  </a:lnTo>
                  <a:lnTo>
                    <a:pt x="92" y="265"/>
                  </a:lnTo>
                  <a:lnTo>
                    <a:pt x="98" y="265"/>
                  </a:lnTo>
                  <a:lnTo>
                    <a:pt x="98" y="261"/>
                  </a:lnTo>
                  <a:lnTo>
                    <a:pt x="100" y="257"/>
                  </a:lnTo>
                  <a:lnTo>
                    <a:pt x="104" y="255"/>
                  </a:lnTo>
                  <a:lnTo>
                    <a:pt x="104" y="253"/>
                  </a:lnTo>
                  <a:lnTo>
                    <a:pt x="106" y="253"/>
                  </a:lnTo>
                  <a:lnTo>
                    <a:pt x="106" y="249"/>
                  </a:lnTo>
                  <a:lnTo>
                    <a:pt x="102" y="249"/>
                  </a:lnTo>
                  <a:lnTo>
                    <a:pt x="102" y="253"/>
                  </a:lnTo>
                  <a:lnTo>
                    <a:pt x="100" y="253"/>
                  </a:lnTo>
                  <a:lnTo>
                    <a:pt x="100" y="255"/>
                  </a:lnTo>
                  <a:lnTo>
                    <a:pt x="98" y="255"/>
                  </a:lnTo>
                  <a:lnTo>
                    <a:pt x="96" y="257"/>
                  </a:lnTo>
                  <a:lnTo>
                    <a:pt x="98" y="257"/>
                  </a:lnTo>
                  <a:lnTo>
                    <a:pt x="96" y="259"/>
                  </a:lnTo>
                  <a:lnTo>
                    <a:pt x="94" y="259"/>
                  </a:lnTo>
                  <a:lnTo>
                    <a:pt x="94" y="261"/>
                  </a:lnTo>
                  <a:lnTo>
                    <a:pt x="92" y="263"/>
                  </a:lnTo>
                  <a:lnTo>
                    <a:pt x="92" y="265"/>
                  </a:lnTo>
                  <a:lnTo>
                    <a:pt x="88" y="265"/>
                  </a:lnTo>
                  <a:lnTo>
                    <a:pt x="90" y="265"/>
                  </a:lnTo>
                  <a:lnTo>
                    <a:pt x="88" y="267"/>
                  </a:lnTo>
                  <a:lnTo>
                    <a:pt x="90" y="265"/>
                  </a:lnTo>
                  <a:lnTo>
                    <a:pt x="86" y="267"/>
                  </a:lnTo>
                  <a:lnTo>
                    <a:pt x="90" y="265"/>
                  </a:lnTo>
                  <a:lnTo>
                    <a:pt x="88" y="265"/>
                  </a:lnTo>
                  <a:lnTo>
                    <a:pt x="86" y="265"/>
                  </a:lnTo>
                  <a:lnTo>
                    <a:pt x="88" y="263"/>
                  </a:lnTo>
                  <a:lnTo>
                    <a:pt x="90" y="263"/>
                  </a:lnTo>
                  <a:lnTo>
                    <a:pt x="92" y="261"/>
                  </a:lnTo>
                  <a:lnTo>
                    <a:pt x="88" y="261"/>
                  </a:lnTo>
                  <a:lnTo>
                    <a:pt x="88" y="257"/>
                  </a:lnTo>
                  <a:lnTo>
                    <a:pt x="90" y="259"/>
                  </a:lnTo>
                  <a:lnTo>
                    <a:pt x="90" y="257"/>
                  </a:lnTo>
                  <a:lnTo>
                    <a:pt x="92" y="257"/>
                  </a:lnTo>
                  <a:lnTo>
                    <a:pt x="92" y="251"/>
                  </a:lnTo>
                  <a:lnTo>
                    <a:pt x="92" y="249"/>
                  </a:lnTo>
                  <a:lnTo>
                    <a:pt x="94" y="249"/>
                  </a:lnTo>
                  <a:lnTo>
                    <a:pt x="94" y="245"/>
                  </a:lnTo>
                  <a:lnTo>
                    <a:pt x="88" y="245"/>
                  </a:lnTo>
                  <a:lnTo>
                    <a:pt x="88" y="249"/>
                  </a:lnTo>
                  <a:lnTo>
                    <a:pt x="88" y="247"/>
                  </a:lnTo>
                  <a:lnTo>
                    <a:pt x="86" y="249"/>
                  </a:lnTo>
                  <a:lnTo>
                    <a:pt x="86" y="242"/>
                  </a:lnTo>
                  <a:lnTo>
                    <a:pt x="81" y="242"/>
                  </a:lnTo>
                  <a:lnTo>
                    <a:pt x="81" y="238"/>
                  </a:lnTo>
                  <a:lnTo>
                    <a:pt x="79" y="238"/>
                  </a:lnTo>
                  <a:lnTo>
                    <a:pt x="75" y="240"/>
                  </a:lnTo>
                  <a:lnTo>
                    <a:pt x="75" y="242"/>
                  </a:lnTo>
                  <a:lnTo>
                    <a:pt x="75" y="245"/>
                  </a:lnTo>
                  <a:lnTo>
                    <a:pt x="75" y="247"/>
                  </a:lnTo>
                  <a:lnTo>
                    <a:pt x="73" y="249"/>
                  </a:lnTo>
                  <a:lnTo>
                    <a:pt x="75" y="247"/>
                  </a:lnTo>
                  <a:lnTo>
                    <a:pt x="75" y="249"/>
                  </a:lnTo>
                  <a:lnTo>
                    <a:pt x="77" y="249"/>
                  </a:lnTo>
                  <a:lnTo>
                    <a:pt x="77" y="253"/>
                  </a:lnTo>
                  <a:lnTo>
                    <a:pt x="75" y="253"/>
                  </a:lnTo>
                  <a:lnTo>
                    <a:pt x="73" y="255"/>
                  </a:lnTo>
                  <a:lnTo>
                    <a:pt x="71" y="255"/>
                  </a:lnTo>
                  <a:lnTo>
                    <a:pt x="69" y="255"/>
                  </a:lnTo>
                  <a:lnTo>
                    <a:pt x="69" y="257"/>
                  </a:lnTo>
                  <a:lnTo>
                    <a:pt x="67" y="257"/>
                  </a:lnTo>
                  <a:lnTo>
                    <a:pt x="67" y="253"/>
                  </a:lnTo>
                  <a:lnTo>
                    <a:pt x="63" y="253"/>
                  </a:lnTo>
                  <a:lnTo>
                    <a:pt x="65" y="253"/>
                  </a:lnTo>
                  <a:lnTo>
                    <a:pt x="63" y="251"/>
                  </a:lnTo>
                  <a:lnTo>
                    <a:pt x="67" y="251"/>
                  </a:lnTo>
                  <a:lnTo>
                    <a:pt x="67" y="249"/>
                  </a:lnTo>
                  <a:lnTo>
                    <a:pt x="65" y="249"/>
                  </a:lnTo>
                  <a:lnTo>
                    <a:pt x="61" y="249"/>
                  </a:lnTo>
                  <a:lnTo>
                    <a:pt x="60" y="249"/>
                  </a:lnTo>
                  <a:lnTo>
                    <a:pt x="60" y="247"/>
                  </a:lnTo>
                  <a:lnTo>
                    <a:pt x="56" y="247"/>
                  </a:lnTo>
                  <a:lnTo>
                    <a:pt x="56" y="249"/>
                  </a:lnTo>
                  <a:lnTo>
                    <a:pt x="54" y="249"/>
                  </a:lnTo>
                  <a:lnTo>
                    <a:pt x="54" y="251"/>
                  </a:lnTo>
                  <a:lnTo>
                    <a:pt x="52" y="251"/>
                  </a:lnTo>
                  <a:lnTo>
                    <a:pt x="54" y="251"/>
                  </a:lnTo>
                  <a:lnTo>
                    <a:pt x="54" y="249"/>
                  </a:lnTo>
                  <a:lnTo>
                    <a:pt x="52" y="249"/>
                  </a:lnTo>
                  <a:lnTo>
                    <a:pt x="48" y="249"/>
                  </a:lnTo>
                  <a:lnTo>
                    <a:pt x="48" y="247"/>
                  </a:lnTo>
                  <a:lnTo>
                    <a:pt x="48" y="245"/>
                  </a:lnTo>
                  <a:lnTo>
                    <a:pt x="46" y="245"/>
                  </a:lnTo>
                  <a:lnTo>
                    <a:pt x="46" y="243"/>
                  </a:lnTo>
                  <a:lnTo>
                    <a:pt x="46" y="242"/>
                  </a:lnTo>
                  <a:lnTo>
                    <a:pt x="44" y="242"/>
                  </a:lnTo>
                  <a:lnTo>
                    <a:pt x="44" y="238"/>
                  </a:lnTo>
                  <a:lnTo>
                    <a:pt x="48" y="238"/>
                  </a:lnTo>
                  <a:lnTo>
                    <a:pt x="48" y="240"/>
                  </a:lnTo>
                  <a:lnTo>
                    <a:pt x="48" y="238"/>
                  </a:lnTo>
                  <a:lnTo>
                    <a:pt x="54" y="238"/>
                  </a:lnTo>
                  <a:lnTo>
                    <a:pt x="54" y="236"/>
                  </a:lnTo>
                  <a:lnTo>
                    <a:pt x="54" y="230"/>
                  </a:lnTo>
                  <a:lnTo>
                    <a:pt x="48" y="230"/>
                  </a:lnTo>
                  <a:lnTo>
                    <a:pt x="48" y="226"/>
                  </a:lnTo>
                  <a:lnTo>
                    <a:pt x="46" y="228"/>
                  </a:lnTo>
                  <a:lnTo>
                    <a:pt x="46" y="226"/>
                  </a:lnTo>
                  <a:lnTo>
                    <a:pt x="48" y="230"/>
                  </a:lnTo>
                  <a:lnTo>
                    <a:pt x="52" y="232"/>
                  </a:lnTo>
                  <a:lnTo>
                    <a:pt x="46" y="232"/>
                  </a:lnTo>
                  <a:lnTo>
                    <a:pt x="44" y="230"/>
                  </a:lnTo>
                  <a:lnTo>
                    <a:pt x="44" y="228"/>
                  </a:lnTo>
                  <a:lnTo>
                    <a:pt x="42" y="228"/>
                  </a:lnTo>
                  <a:lnTo>
                    <a:pt x="42" y="230"/>
                  </a:lnTo>
                  <a:lnTo>
                    <a:pt x="40" y="230"/>
                  </a:lnTo>
                  <a:lnTo>
                    <a:pt x="36" y="230"/>
                  </a:lnTo>
                  <a:lnTo>
                    <a:pt x="38" y="234"/>
                  </a:lnTo>
                  <a:lnTo>
                    <a:pt x="38" y="236"/>
                  </a:lnTo>
                  <a:lnTo>
                    <a:pt x="36" y="236"/>
                  </a:lnTo>
                  <a:lnTo>
                    <a:pt x="36" y="234"/>
                  </a:lnTo>
                  <a:lnTo>
                    <a:pt x="35" y="234"/>
                  </a:lnTo>
                  <a:lnTo>
                    <a:pt x="33" y="234"/>
                  </a:lnTo>
                  <a:lnTo>
                    <a:pt x="33" y="226"/>
                  </a:lnTo>
                  <a:lnTo>
                    <a:pt x="33" y="224"/>
                  </a:lnTo>
                  <a:lnTo>
                    <a:pt x="31" y="222"/>
                  </a:lnTo>
                  <a:lnTo>
                    <a:pt x="29" y="222"/>
                  </a:lnTo>
                  <a:lnTo>
                    <a:pt x="29" y="220"/>
                  </a:lnTo>
                  <a:lnTo>
                    <a:pt x="29" y="222"/>
                  </a:lnTo>
                  <a:lnTo>
                    <a:pt x="27" y="220"/>
                  </a:lnTo>
                  <a:lnTo>
                    <a:pt x="25" y="220"/>
                  </a:lnTo>
                  <a:lnTo>
                    <a:pt x="25" y="219"/>
                  </a:lnTo>
                  <a:lnTo>
                    <a:pt x="23" y="219"/>
                  </a:lnTo>
                  <a:lnTo>
                    <a:pt x="25" y="219"/>
                  </a:lnTo>
                  <a:lnTo>
                    <a:pt x="23" y="219"/>
                  </a:lnTo>
                  <a:lnTo>
                    <a:pt x="21" y="217"/>
                  </a:lnTo>
                  <a:lnTo>
                    <a:pt x="19" y="217"/>
                  </a:lnTo>
                  <a:lnTo>
                    <a:pt x="4" y="217"/>
                  </a:lnTo>
                  <a:lnTo>
                    <a:pt x="4" y="215"/>
                  </a:lnTo>
                  <a:lnTo>
                    <a:pt x="4" y="213"/>
                  </a:lnTo>
                  <a:lnTo>
                    <a:pt x="6" y="213"/>
                  </a:lnTo>
                  <a:lnTo>
                    <a:pt x="6" y="209"/>
                  </a:lnTo>
                  <a:lnTo>
                    <a:pt x="4" y="209"/>
                  </a:lnTo>
                  <a:lnTo>
                    <a:pt x="2" y="209"/>
                  </a:lnTo>
                  <a:lnTo>
                    <a:pt x="0" y="207"/>
                  </a:lnTo>
                  <a:lnTo>
                    <a:pt x="0" y="201"/>
                  </a:lnTo>
                  <a:lnTo>
                    <a:pt x="4" y="201"/>
                  </a:lnTo>
                  <a:lnTo>
                    <a:pt x="4" y="194"/>
                  </a:lnTo>
                  <a:lnTo>
                    <a:pt x="6" y="194"/>
                  </a:lnTo>
                  <a:lnTo>
                    <a:pt x="6" y="188"/>
                  </a:lnTo>
                  <a:lnTo>
                    <a:pt x="2" y="188"/>
                  </a:lnTo>
                  <a:lnTo>
                    <a:pt x="0" y="188"/>
                  </a:lnTo>
                  <a:lnTo>
                    <a:pt x="0" y="184"/>
                  </a:lnTo>
                  <a:lnTo>
                    <a:pt x="2" y="184"/>
                  </a:lnTo>
                  <a:lnTo>
                    <a:pt x="6" y="184"/>
                  </a:lnTo>
                  <a:lnTo>
                    <a:pt x="6" y="167"/>
                  </a:lnTo>
                  <a:lnTo>
                    <a:pt x="4" y="167"/>
                  </a:lnTo>
                  <a:lnTo>
                    <a:pt x="2" y="167"/>
                  </a:lnTo>
                  <a:lnTo>
                    <a:pt x="2" y="165"/>
                  </a:lnTo>
                  <a:lnTo>
                    <a:pt x="2" y="161"/>
                  </a:lnTo>
                  <a:lnTo>
                    <a:pt x="4" y="159"/>
                  </a:lnTo>
                  <a:lnTo>
                    <a:pt x="6" y="159"/>
                  </a:lnTo>
                  <a:lnTo>
                    <a:pt x="6" y="157"/>
                  </a:lnTo>
                  <a:lnTo>
                    <a:pt x="8" y="157"/>
                  </a:lnTo>
                  <a:lnTo>
                    <a:pt x="8" y="155"/>
                  </a:lnTo>
                  <a:lnTo>
                    <a:pt x="10" y="155"/>
                  </a:lnTo>
                  <a:lnTo>
                    <a:pt x="10" y="153"/>
                  </a:lnTo>
                  <a:lnTo>
                    <a:pt x="8" y="153"/>
                  </a:lnTo>
                  <a:lnTo>
                    <a:pt x="8" y="148"/>
                  </a:lnTo>
                  <a:lnTo>
                    <a:pt x="10" y="148"/>
                  </a:lnTo>
                  <a:lnTo>
                    <a:pt x="12" y="148"/>
                  </a:lnTo>
                  <a:lnTo>
                    <a:pt x="13" y="146"/>
                  </a:lnTo>
                  <a:lnTo>
                    <a:pt x="13" y="144"/>
                  </a:lnTo>
                  <a:lnTo>
                    <a:pt x="15" y="144"/>
                  </a:lnTo>
                  <a:lnTo>
                    <a:pt x="15" y="142"/>
                  </a:lnTo>
                  <a:lnTo>
                    <a:pt x="17" y="140"/>
                  </a:lnTo>
                  <a:lnTo>
                    <a:pt x="17" y="138"/>
                  </a:lnTo>
                  <a:lnTo>
                    <a:pt x="19" y="138"/>
                  </a:lnTo>
                  <a:lnTo>
                    <a:pt x="21" y="136"/>
                  </a:lnTo>
                  <a:lnTo>
                    <a:pt x="21" y="132"/>
                  </a:lnTo>
                  <a:lnTo>
                    <a:pt x="23" y="132"/>
                  </a:lnTo>
                  <a:lnTo>
                    <a:pt x="23" y="130"/>
                  </a:lnTo>
                  <a:lnTo>
                    <a:pt x="25" y="128"/>
                  </a:lnTo>
                  <a:lnTo>
                    <a:pt x="27" y="128"/>
                  </a:lnTo>
                  <a:lnTo>
                    <a:pt x="27" y="126"/>
                  </a:lnTo>
                  <a:lnTo>
                    <a:pt x="29" y="123"/>
                  </a:lnTo>
                  <a:lnTo>
                    <a:pt x="31" y="121"/>
                  </a:lnTo>
                  <a:lnTo>
                    <a:pt x="31" y="119"/>
                  </a:lnTo>
                  <a:lnTo>
                    <a:pt x="31" y="117"/>
                  </a:lnTo>
                  <a:lnTo>
                    <a:pt x="33" y="117"/>
                  </a:lnTo>
                  <a:lnTo>
                    <a:pt x="33" y="113"/>
                  </a:lnTo>
                  <a:lnTo>
                    <a:pt x="35" y="111"/>
                  </a:lnTo>
                  <a:lnTo>
                    <a:pt x="36" y="111"/>
                  </a:lnTo>
                  <a:lnTo>
                    <a:pt x="38" y="111"/>
                  </a:lnTo>
                  <a:lnTo>
                    <a:pt x="40" y="107"/>
                  </a:lnTo>
                  <a:lnTo>
                    <a:pt x="38" y="109"/>
                  </a:lnTo>
                  <a:lnTo>
                    <a:pt x="40" y="109"/>
                  </a:lnTo>
                  <a:lnTo>
                    <a:pt x="42" y="107"/>
                  </a:lnTo>
                  <a:lnTo>
                    <a:pt x="44" y="105"/>
                  </a:lnTo>
                  <a:lnTo>
                    <a:pt x="48" y="105"/>
                  </a:lnTo>
                  <a:lnTo>
                    <a:pt x="48" y="103"/>
                  </a:lnTo>
                  <a:lnTo>
                    <a:pt x="52" y="103"/>
                  </a:lnTo>
                  <a:lnTo>
                    <a:pt x="60" y="101"/>
                  </a:lnTo>
                  <a:lnTo>
                    <a:pt x="67" y="100"/>
                  </a:lnTo>
                  <a:lnTo>
                    <a:pt x="71" y="100"/>
                  </a:lnTo>
                  <a:lnTo>
                    <a:pt x="73" y="98"/>
                  </a:lnTo>
                  <a:lnTo>
                    <a:pt x="79" y="98"/>
                  </a:lnTo>
                  <a:lnTo>
                    <a:pt x="83" y="96"/>
                  </a:lnTo>
                  <a:lnTo>
                    <a:pt x="84" y="96"/>
                  </a:lnTo>
                  <a:lnTo>
                    <a:pt x="84" y="94"/>
                  </a:lnTo>
                  <a:lnTo>
                    <a:pt x="94" y="94"/>
                  </a:lnTo>
                  <a:lnTo>
                    <a:pt x="102" y="92"/>
                  </a:lnTo>
                  <a:lnTo>
                    <a:pt x="104" y="90"/>
                  </a:lnTo>
                  <a:lnTo>
                    <a:pt x="107" y="88"/>
                  </a:lnTo>
                  <a:lnTo>
                    <a:pt x="109" y="86"/>
                  </a:lnTo>
                  <a:lnTo>
                    <a:pt x="111" y="84"/>
                  </a:lnTo>
                  <a:lnTo>
                    <a:pt x="113" y="84"/>
                  </a:lnTo>
                  <a:lnTo>
                    <a:pt x="115" y="84"/>
                  </a:lnTo>
                  <a:lnTo>
                    <a:pt x="115" y="82"/>
                  </a:lnTo>
                  <a:lnTo>
                    <a:pt x="117" y="82"/>
                  </a:lnTo>
                  <a:lnTo>
                    <a:pt x="119" y="78"/>
                  </a:lnTo>
                  <a:lnTo>
                    <a:pt x="121" y="77"/>
                  </a:lnTo>
                  <a:lnTo>
                    <a:pt x="119" y="78"/>
                  </a:lnTo>
                  <a:lnTo>
                    <a:pt x="119" y="77"/>
                  </a:lnTo>
                  <a:lnTo>
                    <a:pt x="121" y="75"/>
                  </a:lnTo>
                  <a:lnTo>
                    <a:pt x="121" y="73"/>
                  </a:lnTo>
                  <a:lnTo>
                    <a:pt x="123" y="73"/>
                  </a:lnTo>
                  <a:lnTo>
                    <a:pt x="125" y="73"/>
                  </a:lnTo>
                  <a:lnTo>
                    <a:pt x="125" y="71"/>
                  </a:lnTo>
                  <a:lnTo>
                    <a:pt x="127" y="71"/>
                  </a:lnTo>
                  <a:lnTo>
                    <a:pt x="127" y="69"/>
                  </a:lnTo>
                  <a:lnTo>
                    <a:pt x="129" y="69"/>
                  </a:lnTo>
                  <a:lnTo>
                    <a:pt x="129" y="67"/>
                  </a:lnTo>
                  <a:lnTo>
                    <a:pt x="131" y="65"/>
                  </a:lnTo>
                  <a:lnTo>
                    <a:pt x="131" y="67"/>
                  </a:lnTo>
                  <a:lnTo>
                    <a:pt x="132" y="65"/>
                  </a:lnTo>
                  <a:lnTo>
                    <a:pt x="132" y="63"/>
                  </a:lnTo>
                  <a:lnTo>
                    <a:pt x="134" y="61"/>
                  </a:lnTo>
                  <a:lnTo>
                    <a:pt x="134" y="63"/>
                  </a:lnTo>
                  <a:lnTo>
                    <a:pt x="136" y="61"/>
                  </a:lnTo>
                  <a:lnTo>
                    <a:pt x="138" y="61"/>
                  </a:lnTo>
                  <a:lnTo>
                    <a:pt x="140" y="59"/>
                  </a:lnTo>
                  <a:lnTo>
                    <a:pt x="142" y="59"/>
                  </a:lnTo>
                  <a:lnTo>
                    <a:pt x="144" y="57"/>
                  </a:lnTo>
                  <a:lnTo>
                    <a:pt x="144" y="55"/>
                  </a:lnTo>
                  <a:lnTo>
                    <a:pt x="144" y="57"/>
                  </a:lnTo>
                  <a:lnTo>
                    <a:pt x="146" y="55"/>
                  </a:lnTo>
                  <a:lnTo>
                    <a:pt x="150" y="53"/>
                  </a:lnTo>
                  <a:lnTo>
                    <a:pt x="152" y="52"/>
                  </a:lnTo>
                  <a:lnTo>
                    <a:pt x="154" y="50"/>
                  </a:lnTo>
                  <a:lnTo>
                    <a:pt x="155" y="50"/>
                  </a:lnTo>
                  <a:lnTo>
                    <a:pt x="159" y="50"/>
                  </a:lnTo>
                  <a:lnTo>
                    <a:pt x="159" y="48"/>
                  </a:lnTo>
                  <a:lnTo>
                    <a:pt x="161" y="48"/>
                  </a:lnTo>
                  <a:lnTo>
                    <a:pt x="163" y="48"/>
                  </a:lnTo>
                  <a:lnTo>
                    <a:pt x="163" y="46"/>
                  </a:lnTo>
                  <a:lnTo>
                    <a:pt x="165" y="46"/>
                  </a:lnTo>
                  <a:lnTo>
                    <a:pt x="165" y="44"/>
                  </a:lnTo>
                  <a:lnTo>
                    <a:pt x="167" y="44"/>
                  </a:lnTo>
                  <a:lnTo>
                    <a:pt x="167" y="42"/>
                  </a:lnTo>
                  <a:lnTo>
                    <a:pt x="167" y="40"/>
                  </a:lnTo>
                  <a:lnTo>
                    <a:pt x="169" y="40"/>
                  </a:lnTo>
                  <a:lnTo>
                    <a:pt x="169" y="38"/>
                  </a:lnTo>
                  <a:lnTo>
                    <a:pt x="171" y="36"/>
                  </a:lnTo>
                  <a:lnTo>
                    <a:pt x="171" y="30"/>
                  </a:lnTo>
                  <a:lnTo>
                    <a:pt x="173" y="27"/>
                  </a:lnTo>
                  <a:lnTo>
                    <a:pt x="175" y="23"/>
                  </a:lnTo>
                  <a:lnTo>
                    <a:pt x="177" y="21"/>
                  </a:lnTo>
                  <a:lnTo>
                    <a:pt x="178" y="19"/>
                  </a:lnTo>
                  <a:lnTo>
                    <a:pt x="177" y="19"/>
                  </a:lnTo>
                  <a:lnTo>
                    <a:pt x="180" y="19"/>
                  </a:lnTo>
                  <a:lnTo>
                    <a:pt x="180" y="17"/>
                  </a:lnTo>
                  <a:lnTo>
                    <a:pt x="182" y="17"/>
                  </a:lnTo>
                  <a:lnTo>
                    <a:pt x="182" y="15"/>
                  </a:lnTo>
                  <a:lnTo>
                    <a:pt x="186" y="9"/>
                  </a:lnTo>
                  <a:lnTo>
                    <a:pt x="188" y="9"/>
                  </a:lnTo>
                  <a:lnTo>
                    <a:pt x="188" y="7"/>
                  </a:lnTo>
                  <a:lnTo>
                    <a:pt x="190" y="5"/>
                  </a:lnTo>
                  <a:lnTo>
                    <a:pt x="190" y="4"/>
                  </a:lnTo>
                  <a:lnTo>
                    <a:pt x="192" y="4"/>
                  </a:lnTo>
                  <a:lnTo>
                    <a:pt x="194" y="4"/>
                  </a:lnTo>
                  <a:lnTo>
                    <a:pt x="196" y="2"/>
                  </a:lnTo>
                  <a:lnTo>
                    <a:pt x="196" y="0"/>
                  </a:lnTo>
                  <a:lnTo>
                    <a:pt x="198" y="0"/>
                  </a:lnTo>
                  <a:close/>
                </a:path>
              </a:pathLst>
            </a:custGeom>
            <a:solidFill>
              <a:srgbClr val="FFFB9D"/>
            </a:solidFill>
            <a:ln w="9525">
              <a:noFill/>
              <a:round/>
              <a:headEnd/>
              <a:tailEnd/>
            </a:ln>
          </p:spPr>
          <p:txBody>
            <a:bodyPr/>
            <a:lstStyle/>
            <a:p>
              <a:endParaRPr lang="es-MX">
                <a:latin typeface="Calibri" pitchFamily="34" charset="0"/>
              </a:endParaRPr>
            </a:p>
          </p:txBody>
        </p:sp>
        <p:sp>
          <p:nvSpPr>
            <p:cNvPr id="31802" name="Freeform 64"/>
            <p:cNvSpPr>
              <a:spLocks/>
            </p:cNvSpPr>
            <p:nvPr/>
          </p:nvSpPr>
          <p:spPr bwMode="auto">
            <a:xfrm>
              <a:off x="2111375" y="2906713"/>
              <a:ext cx="892175" cy="1328737"/>
            </a:xfrm>
            <a:custGeom>
              <a:avLst/>
              <a:gdLst>
                <a:gd name="T0" fmla="*/ 2147483647 w 562"/>
                <a:gd name="T1" fmla="*/ 2147483647 h 837"/>
                <a:gd name="T2" fmla="*/ 2147483647 w 562"/>
                <a:gd name="T3" fmla="*/ 2147483647 h 837"/>
                <a:gd name="T4" fmla="*/ 2147483647 w 562"/>
                <a:gd name="T5" fmla="*/ 2147483647 h 837"/>
                <a:gd name="T6" fmla="*/ 2147483647 w 562"/>
                <a:gd name="T7" fmla="*/ 2147483647 h 837"/>
                <a:gd name="T8" fmla="*/ 2147483647 w 562"/>
                <a:gd name="T9" fmla="*/ 2147483647 h 837"/>
                <a:gd name="T10" fmla="*/ 2147483647 w 562"/>
                <a:gd name="T11" fmla="*/ 2147483647 h 837"/>
                <a:gd name="T12" fmla="*/ 2147483647 w 562"/>
                <a:gd name="T13" fmla="*/ 2147483647 h 837"/>
                <a:gd name="T14" fmla="*/ 2147483647 w 562"/>
                <a:gd name="T15" fmla="*/ 2147483647 h 837"/>
                <a:gd name="T16" fmla="*/ 2147483647 w 562"/>
                <a:gd name="T17" fmla="*/ 2147483647 h 837"/>
                <a:gd name="T18" fmla="*/ 2147483647 w 562"/>
                <a:gd name="T19" fmla="*/ 2147483647 h 837"/>
                <a:gd name="T20" fmla="*/ 2147483647 w 562"/>
                <a:gd name="T21" fmla="*/ 2147483647 h 837"/>
                <a:gd name="T22" fmla="*/ 2147483647 w 562"/>
                <a:gd name="T23" fmla="*/ 2147483647 h 837"/>
                <a:gd name="T24" fmla="*/ 2147483647 w 562"/>
                <a:gd name="T25" fmla="*/ 2147483647 h 837"/>
                <a:gd name="T26" fmla="*/ 2147483647 w 562"/>
                <a:gd name="T27" fmla="*/ 2147483647 h 837"/>
                <a:gd name="T28" fmla="*/ 2147483647 w 562"/>
                <a:gd name="T29" fmla="*/ 2147483647 h 837"/>
                <a:gd name="T30" fmla="*/ 2147483647 w 562"/>
                <a:gd name="T31" fmla="*/ 2147483647 h 837"/>
                <a:gd name="T32" fmla="*/ 2147483647 w 562"/>
                <a:gd name="T33" fmla="*/ 2147483647 h 837"/>
                <a:gd name="T34" fmla="*/ 2147483647 w 562"/>
                <a:gd name="T35" fmla="*/ 2147483647 h 837"/>
                <a:gd name="T36" fmla="*/ 2147483647 w 562"/>
                <a:gd name="T37" fmla="*/ 2147483647 h 837"/>
                <a:gd name="T38" fmla="*/ 2147483647 w 562"/>
                <a:gd name="T39" fmla="*/ 2147483647 h 837"/>
                <a:gd name="T40" fmla="*/ 2147483647 w 562"/>
                <a:gd name="T41" fmla="*/ 2147483647 h 837"/>
                <a:gd name="T42" fmla="*/ 2147483647 w 562"/>
                <a:gd name="T43" fmla="*/ 2147483647 h 837"/>
                <a:gd name="T44" fmla="*/ 2147483647 w 562"/>
                <a:gd name="T45" fmla="*/ 2147483647 h 837"/>
                <a:gd name="T46" fmla="*/ 2147483647 w 562"/>
                <a:gd name="T47" fmla="*/ 2147483647 h 837"/>
                <a:gd name="T48" fmla="*/ 2147483647 w 562"/>
                <a:gd name="T49" fmla="*/ 2147483647 h 837"/>
                <a:gd name="T50" fmla="*/ 2147483647 w 562"/>
                <a:gd name="T51" fmla="*/ 2147483647 h 837"/>
                <a:gd name="T52" fmla="*/ 2147483647 w 562"/>
                <a:gd name="T53" fmla="*/ 2147483647 h 837"/>
                <a:gd name="T54" fmla="*/ 2147483647 w 562"/>
                <a:gd name="T55" fmla="*/ 2147483647 h 837"/>
                <a:gd name="T56" fmla="*/ 2147483647 w 562"/>
                <a:gd name="T57" fmla="*/ 2147483647 h 837"/>
                <a:gd name="T58" fmla="*/ 2147483647 w 562"/>
                <a:gd name="T59" fmla="*/ 2147483647 h 837"/>
                <a:gd name="T60" fmla="*/ 2147483647 w 562"/>
                <a:gd name="T61" fmla="*/ 2147483647 h 837"/>
                <a:gd name="T62" fmla="*/ 2147483647 w 562"/>
                <a:gd name="T63" fmla="*/ 2147483647 h 837"/>
                <a:gd name="T64" fmla="*/ 2147483647 w 562"/>
                <a:gd name="T65" fmla="*/ 2147483647 h 837"/>
                <a:gd name="T66" fmla="*/ 2147483647 w 562"/>
                <a:gd name="T67" fmla="*/ 2147483647 h 837"/>
                <a:gd name="T68" fmla="*/ 2147483647 w 562"/>
                <a:gd name="T69" fmla="*/ 2147483647 h 837"/>
                <a:gd name="T70" fmla="*/ 2147483647 w 562"/>
                <a:gd name="T71" fmla="*/ 2147483647 h 837"/>
                <a:gd name="T72" fmla="*/ 2147483647 w 562"/>
                <a:gd name="T73" fmla="*/ 2147483647 h 837"/>
                <a:gd name="T74" fmla="*/ 2147483647 w 562"/>
                <a:gd name="T75" fmla="*/ 2147483647 h 837"/>
                <a:gd name="T76" fmla="*/ 2147483647 w 562"/>
                <a:gd name="T77" fmla="*/ 2147483647 h 837"/>
                <a:gd name="T78" fmla="*/ 2147483647 w 562"/>
                <a:gd name="T79" fmla="*/ 2147483647 h 837"/>
                <a:gd name="T80" fmla="*/ 2147483647 w 562"/>
                <a:gd name="T81" fmla="*/ 2147483647 h 837"/>
                <a:gd name="T82" fmla="*/ 2147483647 w 562"/>
                <a:gd name="T83" fmla="*/ 2147483647 h 837"/>
                <a:gd name="T84" fmla="*/ 2147483647 w 562"/>
                <a:gd name="T85" fmla="*/ 2147483647 h 837"/>
                <a:gd name="T86" fmla="*/ 2147483647 w 562"/>
                <a:gd name="T87" fmla="*/ 2147483647 h 837"/>
                <a:gd name="T88" fmla="*/ 2147483647 w 562"/>
                <a:gd name="T89" fmla="*/ 2147483647 h 837"/>
                <a:gd name="T90" fmla="*/ 2147483647 w 562"/>
                <a:gd name="T91" fmla="*/ 2147483647 h 837"/>
                <a:gd name="T92" fmla="*/ 2147483647 w 562"/>
                <a:gd name="T93" fmla="*/ 2147483647 h 837"/>
                <a:gd name="T94" fmla="*/ 2147483647 w 562"/>
                <a:gd name="T95" fmla="*/ 2147483647 h 837"/>
                <a:gd name="T96" fmla="*/ 2147483647 w 562"/>
                <a:gd name="T97" fmla="*/ 2147483647 h 837"/>
                <a:gd name="T98" fmla="*/ 2147483647 w 562"/>
                <a:gd name="T99" fmla="*/ 2147483647 h 837"/>
                <a:gd name="T100" fmla="*/ 2147483647 w 562"/>
                <a:gd name="T101" fmla="*/ 2147483647 h 837"/>
                <a:gd name="T102" fmla="*/ 2147483647 w 562"/>
                <a:gd name="T103" fmla="*/ 2147483647 h 837"/>
                <a:gd name="T104" fmla="*/ 2147483647 w 562"/>
                <a:gd name="T105" fmla="*/ 2147483647 h 837"/>
                <a:gd name="T106" fmla="*/ 2147483647 w 562"/>
                <a:gd name="T107" fmla="*/ 2147483647 h 837"/>
                <a:gd name="T108" fmla="*/ 2147483647 w 562"/>
                <a:gd name="T109" fmla="*/ 2147483647 h 837"/>
                <a:gd name="T110" fmla="*/ 2147483647 w 562"/>
                <a:gd name="T111" fmla="*/ 2147483647 h 837"/>
                <a:gd name="T112" fmla="*/ 2147483647 w 562"/>
                <a:gd name="T113" fmla="*/ 2147483647 h 837"/>
                <a:gd name="T114" fmla="*/ 2147483647 w 562"/>
                <a:gd name="T115" fmla="*/ 2147483647 h 837"/>
                <a:gd name="T116" fmla="*/ 2147483647 w 562"/>
                <a:gd name="T117" fmla="*/ 2147483647 h 837"/>
                <a:gd name="T118" fmla="*/ 2147483647 w 562"/>
                <a:gd name="T119" fmla="*/ 2147483647 h 837"/>
                <a:gd name="T120" fmla="*/ 2147483647 w 562"/>
                <a:gd name="T121" fmla="*/ 2147483647 h 8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62"/>
                <a:gd name="T184" fmla="*/ 0 h 837"/>
                <a:gd name="T185" fmla="*/ 562 w 562"/>
                <a:gd name="T186" fmla="*/ 837 h 83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62" h="837">
                  <a:moveTo>
                    <a:pt x="198" y="0"/>
                  </a:moveTo>
                  <a:lnTo>
                    <a:pt x="203" y="4"/>
                  </a:lnTo>
                  <a:lnTo>
                    <a:pt x="209" y="4"/>
                  </a:lnTo>
                  <a:lnTo>
                    <a:pt x="211" y="4"/>
                  </a:lnTo>
                  <a:lnTo>
                    <a:pt x="211" y="5"/>
                  </a:lnTo>
                  <a:lnTo>
                    <a:pt x="213" y="5"/>
                  </a:lnTo>
                  <a:lnTo>
                    <a:pt x="213" y="7"/>
                  </a:lnTo>
                  <a:lnTo>
                    <a:pt x="215" y="9"/>
                  </a:lnTo>
                  <a:lnTo>
                    <a:pt x="217" y="9"/>
                  </a:lnTo>
                  <a:lnTo>
                    <a:pt x="215" y="9"/>
                  </a:lnTo>
                  <a:lnTo>
                    <a:pt x="217" y="11"/>
                  </a:lnTo>
                  <a:lnTo>
                    <a:pt x="219" y="11"/>
                  </a:lnTo>
                  <a:lnTo>
                    <a:pt x="219" y="13"/>
                  </a:lnTo>
                  <a:lnTo>
                    <a:pt x="221" y="13"/>
                  </a:lnTo>
                  <a:lnTo>
                    <a:pt x="221" y="15"/>
                  </a:lnTo>
                  <a:lnTo>
                    <a:pt x="221" y="17"/>
                  </a:lnTo>
                  <a:lnTo>
                    <a:pt x="223" y="17"/>
                  </a:lnTo>
                  <a:lnTo>
                    <a:pt x="225" y="17"/>
                  </a:lnTo>
                  <a:lnTo>
                    <a:pt x="225" y="19"/>
                  </a:lnTo>
                  <a:lnTo>
                    <a:pt x="226" y="19"/>
                  </a:lnTo>
                  <a:lnTo>
                    <a:pt x="228" y="21"/>
                  </a:lnTo>
                  <a:lnTo>
                    <a:pt x="228" y="23"/>
                  </a:lnTo>
                  <a:lnTo>
                    <a:pt x="230" y="25"/>
                  </a:lnTo>
                  <a:lnTo>
                    <a:pt x="234" y="25"/>
                  </a:lnTo>
                  <a:lnTo>
                    <a:pt x="236" y="27"/>
                  </a:lnTo>
                  <a:lnTo>
                    <a:pt x="236" y="29"/>
                  </a:lnTo>
                  <a:lnTo>
                    <a:pt x="244" y="29"/>
                  </a:lnTo>
                  <a:lnTo>
                    <a:pt x="246" y="29"/>
                  </a:lnTo>
                  <a:lnTo>
                    <a:pt x="246" y="30"/>
                  </a:lnTo>
                  <a:lnTo>
                    <a:pt x="249" y="32"/>
                  </a:lnTo>
                  <a:lnTo>
                    <a:pt x="249" y="38"/>
                  </a:lnTo>
                  <a:lnTo>
                    <a:pt x="251" y="38"/>
                  </a:lnTo>
                  <a:lnTo>
                    <a:pt x="253" y="52"/>
                  </a:lnTo>
                  <a:lnTo>
                    <a:pt x="253" y="65"/>
                  </a:lnTo>
                  <a:lnTo>
                    <a:pt x="257" y="67"/>
                  </a:lnTo>
                  <a:lnTo>
                    <a:pt x="257" y="69"/>
                  </a:lnTo>
                  <a:lnTo>
                    <a:pt x="259" y="69"/>
                  </a:lnTo>
                  <a:lnTo>
                    <a:pt x="259" y="71"/>
                  </a:lnTo>
                  <a:lnTo>
                    <a:pt x="261" y="71"/>
                  </a:lnTo>
                  <a:lnTo>
                    <a:pt x="261" y="73"/>
                  </a:lnTo>
                  <a:lnTo>
                    <a:pt x="263" y="73"/>
                  </a:lnTo>
                  <a:lnTo>
                    <a:pt x="263" y="77"/>
                  </a:lnTo>
                  <a:lnTo>
                    <a:pt x="265" y="80"/>
                  </a:lnTo>
                  <a:lnTo>
                    <a:pt x="265" y="82"/>
                  </a:lnTo>
                  <a:lnTo>
                    <a:pt x="267" y="84"/>
                  </a:lnTo>
                  <a:lnTo>
                    <a:pt x="267" y="86"/>
                  </a:lnTo>
                  <a:lnTo>
                    <a:pt x="265" y="96"/>
                  </a:lnTo>
                  <a:lnTo>
                    <a:pt x="267" y="107"/>
                  </a:lnTo>
                  <a:lnTo>
                    <a:pt x="269" y="109"/>
                  </a:lnTo>
                  <a:lnTo>
                    <a:pt x="269" y="115"/>
                  </a:lnTo>
                  <a:lnTo>
                    <a:pt x="267" y="115"/>
                  </a:lnTo>
                  <a:lnTo>
                    <a:pt x="267" y="117"/>
                  </a:lnTo>
                  <a:lnTo>
                    <a:pt x="267" y="119"/>
                  </a:lnTo>
                  <a:lnTo>
                    <a:pt x="265" y="119"/>
                  </a:lnTo>
                  <a:lnTo>
                    <a:pt x="265" y="132"/>
                  </a:lnTo>
                  <a:lnTo>
                    <a:pt x="265" y="148"/>
                  </a:lnTo>
                  <a:lnTo>
                    <a:pt x="265" y="161"/>
                  </a:lnTo>
                  <a:lnTo>
                    <a:pt x="267" y="163"/>
                  </a:lnTo>
                  <a:lnTo>
                    <a:pt x="269" y="163"/>
                  </a:lnTo>
                  <a:lnTo>
                    <a:pt x="271" y="165"/>
                  </a:lnTo>
                  <a:lnTo>
                    <a:pt x="273" y="165"/>
                  </a:lnTo>
                  <a:lnTo>
                    <a:pt x="274" y="167"/>
                  </a:lnTo>
                  <a:lnTo>
                    <a:pt x="278" y="167"/>
                  </a:lnTo>
                  <a:lnTo>
                    <a:pt x="284" y="167"/>
                  </a:lnTo>
                  <a:lnTo>
                    <a:pt x="284" y="169"/>
                  </a:lnTo>
                  <a:lnTo>
                    <a:pt x="286" y="169"/>
                  </a:lnTo>
                  <a:lnTo>
                    <a:pt x="294" y="171"/>
                  </a:lnTo>
                  <a:lnTo>
                    <a:pt x="299" y="172"/>
                  </a:lnTo>
                  <a:lnTo>
                    <a:pt x="303" y="172"/>
                  </a:lnTo>
                  <a:lnTo>
                    <a:pt x="305" y="174"/>
                  </a:lnTo>
                  <a:lnTo>
                    <a:pt x="311" y="174"/>
                  </a:lnTo>
                  <a:lnTo>
                    <a:pt x="315" y="178"/>
                  </a:lnTo>
                  <a:lnTo>
                    <a:pt x="317" y="178"/>
                  </a:lnTo>
                  <a:lnTo>
                    <a:pt x="320" y="178"/>
                  </a:lnTo>
                  <a:lnTo>
                    <a:pt x="324" y="180"/>
                  </a:lnTo>
                  <a:lnTo>
                    <a:pt x="326" y="180"/>
                  </a:lnTo>
                  <a:lnTo>
                    <a:pt x="326" y="182"/>
                  </a:lnTo>
                  <a:lnTo>
                    <a:pt x="328" y="182"/>
                  </a:lnTo>
                  <a:lnTo>
                    <a:pt x="330" y="184"/>
                  </a:lnTo>
                  <a:lnTo>
                    <a:pt x="330" y="188"/>
                  </a:lnTo>
                  <a:lnTo>
                    <a:pt x="330" y="196"/>
                  </a:lnTo>
                  <a:lnTo>
                    <a:pt x="332" y="199"/>
                  </a:lnTo>
                  <a:lnTo>
                    <a:pt x="334" y="203"/>
                  </a:lnTo>
                  <a:lnTo>
                    <a:pt x="334" y="205"/>
                  </a:lnTo>
                  <a:lnTo>
                    <a:pt x="336" y="205"/>
                  </a:lnTo>
                  <a:lnTo>
                    <a:pt x="336" y="207"/>
                  </a:lnTo>
                  <a:lnTo>
                    <a:pt x="336" y="211"/>
                  </a:lnTo>
                  <a:lnTo>
                    <a:pt x="338" y="211"/>
                  </a:lnTo>
                  <a:lnTo>
                    <a:pt x="338" y="217"/>
                  </a:lnTo>
                  <a:lnTo>
                    <a:pt x="338" y="219"/>
                  </a:lnTo>
                  <a:lnTo>
                    <a:pt x="340" y="220"/>
                  </a:lnTo>
                  <a:lnTo>
                    <a:pt x="342" y="220"/>
                  </a:lnTo>
                  <a:lnTo>
                    <a:pt x="344" y="222"/>
                  </a:lnTo>
                  <a:lnTo>
                    <a:pt x="345" y="224"/>
                  </a:lnTo>
                  <a:lnTo>
                    <a:pt x="347" y="226"/>
                  </a:lnTo>
                  <a:lnTo>
                    <a:pt x="347" y="228"/>
                  </a:lnTo>
                  <a:lnTo>
                    <a:pt x="347" y="230"/>
                  </a:lnTo>
                  <a:lnTo>
                    <a:pt x="349" y="232"/>
                  </a:lnTo>
                  <a:lnTo>
                    <a:pt x="351" y="232"/>
                  </a:lnTo>
                  <a:lnTo>
                    <a:pt x="351" y="234"/>
                  </a:lnTo>
                  <a:lnTo>
                    <a:pt x="351" y="238"/>
                  </a:lnTo>
                  <a:lnTo>
                    <a:pt x="353" y="238"/>
                  </a:lnTo>
                  <a:lnTo>
                    <a:pt x="353" y="242"/>
                  </a:lnTo>
                  <a:lnTo>
                    <a:pt x="355" y="243"/>
                  </a:lnTo>
                  <a:lnTo>
                    <a:pt x="355" y="245"/>
                  </a:lnTo>
                  <a:lnTo>
                    <a:pt x="357" y="245"/>
                  </a:lnTo>
                  <a:lnTo>
                    <a:pt x="359" y="245"/>
                  </a:lnTo>
                  <a:lnTo>
                    <a:pt x="359" y="247"/>
                  </a:lnTo>
                  <a:lnTo>
                    <a:pt x="361" y="247"/>
                  </a:lnTo>
                  <a:lnTo>
                    <a:pt x="361" y="249"/>
                  </a:lnTo>
                  <a:lnTo>
                    <a:pt x="365" y="249"/>
                  </a:lnTo>
                  <a:lnTo>
                    <a:pt x="365" y="251"/>
                  </a:lnTo>
                  <a:lnTo>
                    <a:pt x="367" y="253"/>
                  </a:lnTo>
                  <a:lnTo>
                    <a:pt x="368" y="253"/>
                  </a:lnTo>
                  <a:lnTo>
                    <a:pt x="367" y="253"/>
                  </a:lnTo>
                  <a:lnTo>
                    <a:pt x="368" y="255"/>
                  </a:lnTo>
                  <a:lnTo>
                    <a:pt x="367" y="253"/>
                  </a:lnTo>
                  <a:lnTo>
                    <a:pt x="370" y="255"/>
                  </a:lnTo>
                  <a:lnTo>
                    <a:pt x="372" y="259"/>
                  </a:lnTo>
                  <a:lnTo>
                    <a:pt x="374" y="261"/>
                  </a:lnTo>
                  <a:lnTo>
                    <a:pt x="376" y="263"/>
                  </a:lnTo>
                  <a:lnTo>
                    <a:pt x="376" y="265"/>
                  </a:lnTo>
                  <a:lnTo>
                    <a:pt x="378" y="265"/>
                  </a:lnTo>
                  <a:lnTo>
                    <a:pt x="378" y="267"/>
                  </a:lnTo>
                  <a:lnTo>
                    <a:pt x="378" y="268"/>
                  </a:lnTo>
                  <a:lnTo>
                    <a:pt x="380" y="270"/>
                  </a:lnTo>
                  <a:lnTo>
                    <a:pt x="378" y="272"/>
                  </a:lnTo>
                  <a:lnTo>
                    <a:pt x="376" y="274"/>
                  </a:lnTo>
                  <a:lnTo>
                    <a:pt x="376" y="272"/>
                  </a:lnTo>
                  <a:lnTo>
                    <a:pt x="374" y="274"/>
                  </a:lnTo>
                  <a:lnTo>
                    <a:pt x="372" y="274"/>
                  </a:lnTo>
                  <a:lnTo>
                    <a:pt x="370" y="276"/>
                  </a:lnTo>
                  <a:lnTo>
                    <a:pt x="370" y="280"/>
                  </a:lnTo>
                  <a:lnTo>
                    <a:pt x="368" y="280"/>
                  </a:lnTo>
                  <a:lnTo>
                    <a:pt x="367" y="280"/>
                  </a:lnTo>
                  <a:lnTo>
                    <a:pt x="367" y="282"/>
                  </a:lnTo>
                  <a:lnTo>
                    <a:pt x="367" y="284"/>
                  </a:lnTo>
                  <a:lnTo>
                    <a:pt x="365" y="284"/>
                  </a:lnTo>
                  <a:lnTo>
                    <a:pt x="365" y="286"/>
                  </a:lnTo>
                  <a:lnTo>
                    <a:pt x="363" y="286"/>
                  </a:lnTo>
                  <a:lnTo>
                    <a:pt x="363" y="288"/>
                  </a:lnTo>
                  <a:lnTo>
                    <a:pt x="361" y="288"/>
                  </a:lnTo>
                  <a:lnTo>
                    <a:pt x="345" y="290"/>
                  </a:lnTo>
                  <a:lnTo>
                    <a:pt x="344" y="290"/>
                  </a:lnTo>
                  <a:lnTo>
                    <a:pt x="344" y="297"/>
                  </a:lnTo>
                  <a:lnTo>
                    <a:pt x="340" y="307"/>
                  </a:lnTo>
                  <a:lnTo>
                    <a:pt x="340" y="318"/>
                  </a:lnTo>
                  <a:lnTo>
                    <a:pt x="340" y="330"/>
                  </a:lnTo>
                  <a:lnTo>
                    <a:pt x="340" y="339"/>
                  </a:lnTo>
                  <a:lnTo>
                    <a:pt x="342" y="339"/>
                  </a:lnTo>
                  <a:lnTo>
                    <a:pt x="342" y="341"/>
                  </a:lnTo>
                  <a:lnTo>
                    <a:pt x="345" y="384"/>
                  </a:lnTo>
                  <a:lnTo>
                    <a:pt x="349" y="387"/>
                  </a:lnTo>
                  <a:lnTo>
                    <a:pt x="349" y="389"/>
                  </a:lnTo>
                  <a:lnTo>
                    <a:pt x="353" y="389"/>
                  </a:lnTo>
                  <a:lnTo>
                    <a:pt x="353" y="391"/>
                  </a:lnTo>
                  <a:lnTo>
                    <a:pt x="353" y="399"/>
                  </a:lnTo>
                  <a:lnTo>
                    <a:pt x="355" y="407"/>
                  </a:lnTo>
                  <a:lnTo>
                    <a:pt x="359" y="412"/>
                  </a:lnTo>
                  <a:lnTo>
                    <a:pt x="367" y="418"/>
                  </a:lnTo>
                  <a:lnTo>
                    <a:pt x="380" y="424"/>
                  </a:lnTo>
                  <a:lnTo>
                    <a:pt x="397" y="464"/>
                  </a:lnTo>
                  <a:lnTo>
                    <a:pt x="399" y="503"/>
                  </a:lnTo>
                  <a:lnTo>
                    <a:pt x="403" y="506"/>
                  </a:lnTo>
                  <a:lnTo>
                    <a:pt x="409" y="510"/>
                  </a:lnTo>
                  <a:lnTo>
                    <a:pt x="413" y="510"/>
                  </a:lnTo>
                  <a:lnTo>
                    <a:pt x="416" y="512"/>
                  </a:lnTo>
                  <a:lnTo>
                    <a:pt x="426" y="510"/>
                  </a:lnTo>
                  <a:lnTo>
                    <a:pt x="436" y="503"/>
                  </a:lnTo>
                  <a:lnTo>
                    <a:pt x="447" y="501"/>
                  </a:lnTo>
                  <a:lnTo>
                    <a:pt x="459" y="508"/>
                  </a:lnTo>
                  <a:lnTo>
                    <a:pt x="472" y="514"/>
                  </a:lnTo>
                  <a:lnTo>
                    <a:pt x="472" y="524"/>
                  </a:lnTo>
                  <a:lnTo>
                    <a:pt x="482" y="526"/>
                  </a:lnTo>
                  <a:lnTo>
                    <a:pt x="484" y="533"/>
                  </a:lnTo>
                  <a:lnTo>
                    <a:pt x="486" y="545"/>
                  </a:lnTo>
                  <a:lnTo>
                    <a:pt x="501" y="566"/>
                  </a:lnTo>
                  <a:lnTo>
                    <a:pt x="503" y="570"/>
                  </a:lnTo>
                  <a:lnTo>
                    <a:pt x="503" y="572"/>
                  </a:lnTo>
                  <a:lnTo>
                    <a:pt x="501" y="576"/>
                  </a:lnTo>
                  <a:lnTo>
                    <a:pt x="501" y="579"/>
                  </a:lnTo>
                  <a:lnTo>
                    <a:pt x="499" y="583"/>
                  </a:lnTo>
                  <a:lnTo>
                    <a:pt x="501" y="587"/>
                  </a:lnTo>
                  <a:lnTo>
                    <a:pt x="503" y="593"/>
                  </a:lnTo>
                  <a:lnTo>
                    <a:pt x="510" y="599"/>
                  </a:lnTo>
                  <a:lnTo>
                    <a:pt x="512" y="633"/>
                  </a:lnTo>
                  <a:lnTo>
                    <a:pt x="512" y="658"/>
                  </a:lnTo>
                  <a:lnTo>
                    <a:pt x="516" y="679"/>
                  </a:lnTo>
                  <a:lnTo>
                    <a:pt x="520" y="696"/>
                  </a:lnTo>
                  <a:lnTo>
                    <a:pt x="526" y="710"/>
                  </a:lnTo>
                  <a:lnTo>
                    <a:pt x="530" y="716"/>
                  </a:lnTo>
                  <a:lnTo>
                    <a:pt x="535" y="721"/>
                  </a:lnTo>
                  <a:lnTo>
                    <a:pt x="541" y="725"/>
                  </a:lnTo>
                  <a:lnTo>
                    <a:pt x="549" y="729"/>
                  </a:lnTo>
                  <a:lnTo>
                    <a:pt x="562" y="744"/>
                  </a:lnTo>
                  <a:lnTo>
                    <a:pt x="543" y="756"/>
                  </a:lnTo>
                  <a:lnTo>
                    <a:pt x="541" y="777"/>
                  </a:lnTo>
                  <a:lnTo>
                    <a:pt x="532" y="791"/>
                  </a:lnTo>
                  <a:lnTo>
                    <a:pt x="530" y="804"/>
                  </a:lnTo>
                  <a:lnTo>
                    <a:pt x="534" y="833"/>
                  </a:lnTo>
                  <a:lnTo>
                    <a:pt x="524" y="837"/>
                  </a:lnTo>
                  <a:lnTo>
                    <a:pt x="503" y="815"/>
                  </a:lnTo>
                  <a:lnTo>
                    <a:pt x="489" y="829"/>
                  </a:lnTo>
                  <a:lnTo>
                    <a:pt x="482" y="823"/>
                  </a:lnTo>
                  <a:lnTo>
                    <a:pt x="486" y="812"/>
                  </a:lnTo>
                  <a:lnTo>
                    <a:pt x="474" y="792"/>
                  </a:lnTo>
                  <a:lnTo>
                    <a:pt x="461" y="777"/>
                  </a:lnTo>
                  <a:lnTo>
                    <a:pt x="447" y="762"/>
                  </a:lnTo>
                  <a:lnTo>
                    <a:pt x="447" y="756"/>
                  </a:lnTo>
                  <a:lnTo>
                    <a:pt x="432" y="743"/>
                  </a:lnTo>
                  <a:lnTo>
                    <a:pt x="432" y="729"/>
                  </a:lnTo>
                  <a:lnTo>
                    <a:pt x="420" y="719"/>
                  </a:lnTo>
                  <a:lnTo>
                    <a:pt x="418" y="714"/>
                  </a:lnTo>
                  <a:lnTo>
                    <a:pt x="409" y="710"/>
                  </a:lnTo>
                  <a:lnTo>
                    <a:pt x="403" y="698"/>
                  </a:lnTo>
                  <a:lnTo>
                    <a:pt x="395" y="696"/>
                  </a:lnTo>
                  <a:lnTo>
                    <a:pt x="395" y="687"/>
                  </a:lnTo>
                  <a:lnTo>
                    <a:pt x="390" y="683"/>
                  </a:lnTo>
                  <a:lnTo>
                    <a:pt x="390" y="666"/>
                  </a:lnTo>
                  <a:lnTo>
                    <a:pt x="388" y="662"/>
                  </a:lnTo>
                  <a:lnTo>
                    <a:pt x="382" y="656"/>
                  </a:lnTo>
                  <a:lnTo>
                    <a:pt x="382" y="648"/>
                  </a:lnTo>
                  <a:lnTo>
                    <a:pt x="374" y="648"/>
                  </a:lnTo>
                  <a:lnTo>
                    <a:pt x="368" y="631"/>
                  </a:lnTo>
                  <a:lnTo>
                    <a:pt x="357" y="620"/>
                  </a:lnTo>
                  <a:lnTo>
                    <a:pt x="349" y="610"/>
                  </a:lnTo>
                  <a:lnTo>
                    <a:pt x="347" y="597"/>
                  </a:lnTo>
                  <a:lnTo>
                    <a:pt x="340" y="583"/>
                  </a:lnTo>
                  <a:lnTo>
                    <a:pt x="336" y="570"/>
                  </a:lnTo>
                  <a:lnTo>
                    <a:pt x="324" y="553"/>
                  </a:lnTo>
                  <a:lnTo>
                    <a:pt x="299" y="526"/>
                  </a:lnTo>
                  <a:lnTo>
                    <a:pt x="273" y="495"/>
                  </a:lnTo>
                  <a:lnTo>
                    <a:pt x="221" y="453"/>
                  </a:lnTo>
                  <a:lnTo>
                    <a:pt x="211" y="434"/>
                  </a:lnTo>
                  <a:lnTo>
                    <a:pt x="209" y="432"/>
                  </a:lnTo>
                  <a:lnTo>
                    <a:pt x="207" y="432"/>
                  </a:lnTo>
                  <a:lnTo>
                    <a:pt x="205" y="432"/>
                  </a:lnTo>
                  <a:lnTo>
                    <a:pt x="205" y="430"/>
                  </a:lnTo>
                  <a:lnTo>
                    <a:pt x="203" y="430"/>
                  </a:lnTo>
                  <a:lnTo>
                    <a:pt x="205" y="430"/>
                  </a:lnTo>
                  <a:lnTo>
                    <a:pt x="203" y="428"/>
                  </a:lnTo>
                  <a:lnTo>
                    <a:pt x="202" y="428"/>
                  </a:lnTo>
                  <a:lnTo>
                    <a:pt x="202" y="424"/>
                  </a:lnTo>
                  <a:lnTo>
                    <a:pt x="200" y="422"/>
                  </a:lnTo>
                  <a:lnTo>
                    <a:pt x="198" y="422"/>
                  </a:lnTo>
                  <a:lnTo>
                    <a:pt x="200" y="422"/>
                  </a:lnTo>
                  <a:lnTo>
                    <a:pt x="196" y="422"/>
                  </a:lnTo>
                  <a:lnTo>
                    <a:pt x="196" y="420"/>
                  </a:lnTo>
                  <a:lnTo>
                    <a:pt x="194" y="418"/>
                  </a:lnTo>
                  <a:lnTo>
                    <a:pt x="196" y="420"/>
                  </a:lnTo>
                  <a:lnTo>
                    <a:pt x="194" y="416"/>
                  </a:lnTo>
                  <a:lnTo>
                    <a:pt x="192" y="416"/>
                  </a:lnTo>
                  <a:lnTo>
                    <a:pt x="192" y="414"/>
                  </a:lnTo>
                  <a:lnTo>
                    <a:pt x="190" y="414"/>
                  </a:lnTo>
                  <a:lnTo>
                    <a:pt x="188" y="412"/>
                  </a:lnTo>
                  <a:lnTo>
                    <a:pt x="190" y="412"/>
                  </a:lnTo>
                  <a:lnTo>
                    <a:pt x="188" y="410"/>
                  </a:lnTo>
                  <a:lnTo>
                    <a:pt x="190" y="407"/>
                  </a:lnTo>
                  <a:lnTo>
                    <a:pt x="190" y="401"/>
                  </a:lnTo>
                  <a:lnTo>
                    <a:pt x="190" y="405"/>
                  </a:lnTo>
                  <a:lnTo>
                    <a:pt x="188" y="403"/>
                  </a:lnTo>
                  <a:lnTo>
                    <a:pt x="188" y="401"/>
                  </a:lnTo>
                  <a:lnTo>
                    <a:pt x="186" y="399"/>
                  </a:lnTo>
                  <a:lnTo>
                    <a:pt x="186" y="397"/>
                  </a:lnTo>
                  <a:lnTo>
                    <a:pt x="186" y="395"/>
                  </a:lnTo>
                  <a:lnTo>
                    <a:pt x="184" y="395"/>
                  </a:lnTo>
                  <a:lnTo>
                    <a:pt x="186" y="395"/>
                  </a:lnTo>
                  <a:lnTo>
                    <a:pt x="184" y="393"/>
                  </a:lnTo>
                  <a:lnTo>
                    <a:pt x="184" y="389"/>
                  </a:lnTo>
                  <a:lnTo>
                    <a:pt x="186" y="389"/>
                  </a:lnTo>
                  <a:lnTo>
                    <a:pt x="188" y="391"/>
                  </a:lnTo>
                  <a:lnTo>
                    <a:pt x="188" y="393"/>
                  </a:lnTo>
                  <a:lnTo>
                    <a:pt x="188" y="395"/>
                  </a:lnTo>
                  <a:lnTo>
                    <a:pt x="190" y="395"/>
                  </a:lnTo>
                  <a:lnTo>
                    <a:pt x="192" y="397"/>
                  </a:lnTo>
                  <a:lnTo>
                    <a:pt x="194" y="399"/>
                  </a:lnTo>
                  <a:lnTo>
                    <a:pt x="194" y="403"/>
                  </a:lnTo>
                  <a:lnTo>
                    <a:pt x="196" y="403"/>
                  </a:lnTo>
                  <a:lnTo>
                    <a:pt x="196" y="401"/>
                  </a:lnTo>
                  <a:lnTo>
                    <a:pt x="198" y="401"/>
                  </a:lnTo>
                  <a:lnTo>
                    <a:pt x="200" y="403"/>
                  </a:lnTo>
                  <a:lnTo>
                    <a:pt x="202" y="403"/>
                  </a:lnTo>
                  <a:lnTo>
                    <a:pt x="202" y="401"/>
                  </a:lnTo>
                  <a:lnTo>
                    <a:pt x="198" y="401"/>
                  </a:lnTo>
                  <a:lnTo>
                    <a:pt x="198" y="399"/>
                  </a:lnTo>
                  <a:lnTo>
                    <a:pt x="196" y="399"/>
                  </a:lnTo>
                  <a:lnTo>
                    <a:pt x="194" y="399"/>
                  </a:lnTo>
                  <a:lnTo>
                    <a:pt x="194" y="397"/>
                  </a:lnTo>
                  <a:lnTo>
                    <a:pt x="194" y="395"/>
                  </a:lnTo>
                  <a:lnTo>
                    <a:pt x="196" y="395"/>
                  </a:lnTo>
                  <a:lnTo>
                    <a:pt x="196" y="387"/>
                  </a:lnTo>
                  <a:lnTo>
                    <a:pt x="194" y="387"/>
                  </a:lnTo>
                  <a:lnTo>
                    <a:pt x="194" y="384"/>
                  </a:lnTo>
                  <a:lnTo>
                    <a:pt x="192" y="384"/>
                  </a:lnTo>
                  <a:lnTo>
                    <a:pt x="192" y="382"/>
                  </a:lnTo>
                  <a:lnTo>
                    <a:pt x="196" y="382"/>
                  </a:lnTo>
                  <a:lnTo>
                    <a:pt x="196" y="380"/>
                  </a:lnTo>
                  <a:lnTo>
                    <a:pt x="194" y="380"/>
                  </a:lnTo>
                  <a:lnTo>
                    <a:pt x="194" y="374"/>
                  </a:lnTo>
                  <a:lnTo>
                    <a:pt x="194" y="368"/>
                  </a:lnTo>
                  <a:lnTo>
                    <a:pt x="194" y="364"/>
                  </a:lnTo>
                  <a:lnTo>
                    <a:pt x="196" y="364"/>
                  </a:lnTo>
                  <a:lnTo>
                    <a:pt x="196" y="362"/>
                  </a:lnTo>
                  <a:lnTo>
                    <a:pt x="198" y="361"/>
                  </a:lnTo>
                  <a:lnTo>
                    <a:pt x="198" y="357"/>
                  </a:lnTo>
                  <a:lnTo>
                    <a:pt x="196" y="355"/>
                  </a:lnTo>
                  <a:lnTo>
                    <a:pt x="192" y="355"/>
                  </a:lnTo>
                  <a:lnTo>
                    <a:pt x="192" y="359"/>
                  </a:lnTo>
                  <a:lnTo>
                    <a:pt x="194" y="359"/>
                  </a:lnTo>
                  <a:lnTo>
                    <a:pt x="198" y="359"/>
                  </a:lnTo>
                  <a:lnTo>
                    <a:pt x="198" y="357"/>
                  </a:lnTo>
                  <a:lnTo>
                    <a:pt x="198" y="355"/>
                  </a:lnTo>
                  <a:lnTo>
                    <a:pt x="196" y="355"/>
                  </a:lnTo>
                  <a:lnTo>
                    <a:pt x="196" y="353"/>
                  </a:lnTo>
                  <a:lnTo>
                    <a:pt x="196" y="349"/>
                  </a:lnTo>
                  <a:lnTo>
                    <a:pt x="194" y="349"/>
                  </a:lnTo>
                  <a:lnTo>
                    <a:pt x="194" y="347"/>
                  </a:lnTo>
                  <a:lnTo>
                    <a:pt x="194" y="345"/>
                  </a:lnTo>
                  <a:lnTo>
                    <a:pt x="192" y="345"/>
                  </a:lnTo>
                  <a:lnTo>
                    <a:pt x="192" y="343"/>
                  </a:lnTo>
                  <a:lnTo>
                    <a:pt x="192" y="339"/>
                  </a:lnTo>
                  <a:lnTo>
                    <a:pt x="188" y="339"/>
                  </a:lnTo>
                  <a:lnTo>
                    <a:pt x="186" y="338"/>
                  </a:lnTo>
                  <a:lnTo>
                    <a:pt x="186" y="336"/>
                  </a:lnTo>
                  <a:lnTo>
                    <a:pt x="184" y="336"/>
                  </a:lnTo>
                  <a:lnTo>
                    <a:pt x="184" y="334"/>
                  </a:lnTo>
                  <a:lnTo>
                    <a:pt x="180" y="334"/>
                  </a:lnTo>
                  <a:lnTo>
                    <a:pt x="180" y="336"/>
                  </a:lnTo>
                  <a:lnTo>
                    <a:pt x="178" y="336"/>
                  </a:lnTo>
                  <a:lnTo>
                    <a:pt x="177" y="334"/>
                  </a:lnTo>
                  <a:lnTo>
                    <a:pt x="175" y="334"/>
                  </a:lnTo>
                  <a:lnTo>
                    <a:pt x="175" y="332"/>
                  </a:lnTo>
                  <a:lnTo>
                    <a:pt x="175" y="330"/>
                  </a:lnTo>
                  <a:lnTo>
                    <a:pt x="173" y="330"/>
                  </a:lnTo>
                  <a:lnTo>
                    <a:pt x="171" y="328"/>
                  </a:lnTo>
                  <a:lnTo>
                    <a:pt x="171" y="324"/>
                  </a:lnTo>
                  <a:lnTo>
                    <a:pt x="167" y="324"/>
                  </a:lnTo>
                  <a:lnTo>
                    <a:pt x="167" y="320"/>
                  </a:lnTo>
                  <a:lnTo>
                    <a:pt x="165" y="320"/>
                  </a:lnTo>
                  <a:lnTo>
                    <a:pt x="165" y="318"/>
                  </a:lnTo>
                  <a:lnTo>
                    <a:pt x="163" y="318"/>
                  </a:lnTo>
                  <a:lnTo>
                    <a:pt x="163" y="316"/>
                  </a:lnTo>
                  <a:lnTo>
                    <a:pt x="159" y="316"/>
                  </a:lnTo>
                  <a:lnTo>
                    <a:pt x="159" y="320"/>
                  </a:lnTo>
                  <a:lnTo>
                    <a:pt x="159" y="318"/>
                  </a:lnTo>
                  <a:lnTo>
                    <a:pt x="157" y="316"/>
                  </a:lnTo>
                  <a:lnTo>
                    <a:pt x="155" y="316"/>
                  </a:lnTo>
                  <a:lnTo>
                    <a:pt x="154" y="316"/>
                  </a:lnTo>
                  <a:lnTo>
                    <a:pt x="154" y="315"/>
                  </a:lnTo>
                  <a:lnTo>
                    <a:pt x="152" y="315"/>
                  </a:lnTo>
                  <a:lnTo>
                    <a:pt x="154" y="315"/>
                  </a:lnTo>
                  <a:lnTo>
                    <a:pt x="152" y="313"/>
                  </a:lnTo>
                  <a:lnTo>
                    <a:pt x="154" y="315"/>
                  </a:lnTo>
                  <a:lnTo>
                    <a:pt x="154" y="313"/>
                  </a:lnTo>
                  <a:lnTo>
                    <a:pt x="154" y="305"/>
                  </a:lnTo>
                  <a:lnTo>
                    <a:pt x="150" y="305"/>
                  </a:lnTo>
                  <a:lnTo>
                    <a:pt x="152" y="303"/>
                  </a:lnTo>
                  <a:lnTo>
                    <a:pt x="152" y="301"/>
                  </a:lnTo>
                  <a:lnTo>
                    <a:pt x="150" y="303"/>
                  </a:lnTo>
                  <a:lnTo>
                    <a:pt x="150" y="301"/>
                  </a:lnTo>
                  <a:lnTo>
                    <a:pt x="148" y="303"/>
                  </a:lnTo>
                  <a:lnTo>
                    <a:pt x="148" y="301"/>
                  </a:lnTo>
                  <a:lnTo>
                    <a:pt x="146" y="301"/>
                  </a:lnTo>
                  <a:lnTo>
                    <a:pt x="144" y="299"/>
                  </a:lnTo>
                  <a:lnTo>
                    <a:pt x="146" y="299"/>
                  </a:lnTo>
                  <a:lnTo>
                    <a:pt x="146" y="301"/>
                  </a:lnTo>
                  <a:lnTo>
                    <a:pt x="148" y="301"/>
                  </a:lnTo>
                  <a:lnTo>
                    <a:pt x="148" y="303"/>
                  </a:lnTo>
                  <a:lnTo>
                    <a:pt x="150" y="305"/>
                  </a:lnTo>
                  <a:lnTo>
                    <a:pt x="148" y="303"/>
                  </a:lnTo>
                  <a:lnTo>
                    <a:pt x="148" y="305"/>
                  </a:lnTo>
                  <a:lnTo>
                    <a:pt x="148" y="313"/>
                  </a:lnTo>
                  <a:lnTo>
                    <a:pt x="144" y="313"/>
                  </a:lnTo>
                  <a:lnTo>
                    <a:pt x="144" y="315"/>
                  </a:lnTo>
                  <a:lnTo>
                    <a:pt x="142" y="315"/>
                  </a:lnTo>
                  <a:lnTo>
                    <a:pt x="140" y="313"/>
                  </a:lnTo>
                  <a:lnTo>
                    <a:pt x="138" y="313"/>
                  </a:lnTo>
                  <a:lnTo>
                    <a:pt x="138" y="307"/>
                  </a:lnTo>
                  <a:lnTo>
                    <a:pt x="138" y="305"/>
                  </a:lnTo>
                  <a:lnTo>
                    <a:pt x="136" y="305"/>
                  </a:lnTo>
                  <a:lnTo>
                    <a:pt x="136" y="303"/>
                  </a:lnTo>
                  <a:lnTo>
                    <a:pt x="136" y="301"/>
                  </a:lnTo>
                  <a:lnTo>
                    <a:pt x="134" y="301"/>
                  </a:lnTo>
                  <a:lnTo>
                    <a:pt x="134" y="299"/>
                  </a:lnTo>
                  <a:lnTo>
                    <a:pt x="132" y="299"/>
                  </a:lnTo>
                  <a:lnTo>
                    <a:pt x="131" y="299"/>
                  </a:lnTo>
                  <a:lnTo>
                    <a:pt x="131" y="297"/>
                  </a:lnTo>
                  <a:lnTo>
                    <a:pt x="129" y="297"/>
                  </a:lnTo>
                  <a:lnTo>
                    <a:pt x="127" y="295"/>
                  </a:lnTo>
                  <a:lnTo>
                    <a:pt x="127" y="293"/>
                  </a:lnTo>
                  <a:lnTo>
                    <a:pt x="125" y="293"/>
                  </a:lnTo>
                  <a:lnTo>
                    <a:pt x="125" y="291"/>
                  </a:lnTo>
                  <a:lnTo>
                    <a:pt x="123" y="291"/>
                  </a:lnTo>
                  <a:lnTo>
                    <a:pt x="123" y="290"/>
                  </a:lnTo>
                  <a:lnTo>
                    <a:pt x="121" y="290"/>
                  </a:lnTo>
                  <a:lnTo>
                    <a:pt x="119" y="290"/>
                  </a:lnTo>
                  <a:lnTo>
                    <a:pt x="119" y="288"/>
                  </a:lnTo>
                  <a:lnTo>
                    <a:pt x="117" y="288"/>
                  </a:lnTo>
                  <a:lnTo>
                    <a:pt x="115" y="286"/>
                  </a:lnTo>
                  <a:lnTo>
                    <a:pt x="113" y="286"/>
                  </a:lnTo>
                  <a:lnTo>
                    <a:pt x="113" y="284"/>
                  </a:lnTo>
                  <a:lnTo>
                    <a:pt x="111" y="286"/>
                  </a:lnTo>
                  <a:lnTo>
                    <a:pt x="111" y="284"/>
                  </a:lnTo>
                  <a:lnTo>
                    <a:pt x="109" y="284"/>
                  </a:lnTo>
                  <a:lnTo>
                    <a:pt x="109" y="282"/>
                  </a:lnTo>
                  <a:lnTo>
                    <a:pt x="107" y="282"/>
                  </a:lnTo>
                  <a:lnTo>
                    <a:pt x="106" y="282"/>
                  </a:lnTo>
                  <a:lnTo>
                    <a:pt x="106" y="280"/>
                  </a:lnTo>
                  <a:lnTo>
                    <a:pt x="104" y="280"/>
                  </a:lnTo>
                  <a:lnTo>
                    <a:pt x="98" y="278"/>
                  </a:lnTo>
                  <a:lnTo>
                    <a:pt x="98" y="276"/>
                  </a:lnTo>
                  <a:lnTo>
                    <a:pt x="94" y="276"/>
                  </a:lnTo>
                  <a:lnTo>
                    <a:pt x="90" y="276"/>
                  </a:lnTo>
                  <a:lnTo>
                    <a:pt x="90" y="274"/>
                  </a:lnTo>
                  <a:lnTo>
                    <a:pt x="88" y="272"/>
                  </a:lnTo>
                  <a:lnTo>
                    <a:pt x="88" y="270"/>
                  </a:lnTo>
                  <a:lnTo>
                    <a:pt x="96" y="270"/>
                  </a:lnTo>
                  <a:lnTo>
                    <a:pt x="96" y="265"/>
                  </a:lnTo>
                  <a:lnTo>
                    <a:pt x="94" y="265"/>
                  </a:lnTo>
                  <a:lnTo>
                    <a:pt x="94" y="270"/>
                  </a:lnTo>
                  <a:lnTo>
                    <a:pt x="92" y="270"/>
                  </a:lnTo>
                  <a:lnTo>
                    <a:pt x="92" y="265"/>
                  </a:lnTo>
                  <a:lnTo>
                    <a:pt x="98" y="265"/>
                  </a:lnTo>
                  <a:lnTo>
                    <a:pt x="98" y="261"/>
                  </a:lnTo>
                  <a:lnTo>
                    <a:pt x="100" y="257"/>
                  </a:lnTo>
                  <a:lnTo>
                    <a:pt x="104" y="255"/>
                  </a:lnTo>
                  <a:lnTo>
                    <a:pt x="104" y="253"/>
                  </a:lnTo>
                  <a:lnTo>
                    <a:pt x="106" y="253"/>
                  </a:lnTo>
                  <a:lnTo>
                    <a:pt x="106" y="249"/>
                  </a:lnTo>
                  <a:lnTo>
                    <a:pt x="102" y="249"/>
                  </a:lnTo>
                  <a:lnTo>
                    <a:pt x="102" y="253"/>
                  </a:lnTo>
                  <a:lnTo>
                    <a:pt x="100" y="253"/>
                  </a:lnTo>
                  <a:lnTo>
                    <a:pt x="100" y="255"/>
                  </a:lnTo>
                  <a:lnTo>
                    <a:pt x="98" y="255"/>
                  </a:lnTo>
                  <a:lnTo>
                    <a:pt x="96" y="257"/>
                  </a:lnTo>
                  <a:lnTo>
                    <a:pt x="98" y="257"/>
                  </a:lnTo>
                  <a:lnTo>
                    <a:pt x="96" y="259"/>
                  </a:lnTo>
                  <a:lnTo>
                    <a:pt x="94" y="259"/>
                  </a:lnTo>
                  <a:lnTo>
                    <a:pt x="94" y="261"/>
                  </a:lnTo>
                  <a:lnTo>
                    <a:pt x="92" y="263"/>
                  </a:lnTo>
                  <a:lnTo>
                    <a:pt x="92" y="265"/>
                  </a:lnTo>
                  <a:lnTo>
                    <a:pt x="88" y="265"/>
                  </a:lnTo>
                  <a:lnTo>
                    <a:pt x="90" y="265"/>
                  </a:lnTo>
                  <a:lnTo>
                    <a:pt x="88" y="267"/>
                  </a:lnTo>
                  <a:lnTo>
                    <a:pt x="90" y="265"/>
                  </a:lnTo>
                  <a:lnTo>
                    <a:pt x="86" y="267"/>
                  </a:lnTo>
                  <a:lnTo>
                    <a:pt x="90" y="265"/>
                  </a:lnTo>
                  <a:lnTo>
                    <a:pt x="88" y="265"/>
                  </a:lnTo>
                  <a:lnTo>
                    <a:pt x="86" y="265"/>
                  </a:lnTo>
                  <a:lnTo>
                    <a:pt x="88" y="263"/>
                  </a:lnTo>
                  <a:lnTo>
                    <a:pt x="90" y="263"/>
                  </a:lnTo>
                  <a:lnTo>
                    <a:pt x="92" y="261"/>
                  </a:lnTo>
                  <a:lnTo>
                    <a:pt x="88" y="261"/>
                  </a:lnTo>
                  <a:lnTo>
                    <a:pt x="88" y="257"/>
                  </a:lnTo>
                  <a:lnTo>
                    <a:pt x="90" y="259"/>
                  </a:lnTo>
                  <a:lnTo>
                    <a:pt x="90" y="257"/>
                  </a:lnTo>
                  <a:lnTo>
                    <a:pt x="92" y="257"/>
                  </a:lnTo>
                  <a:lnTo>
                    <a:pt x="92" y="251"/>
                  </a:lnTo>
                  <a:lnTo>
                    <a:pt x="92" y="249"/>
                  </a:lnTo>
                  <a:lnTo>
                    <a:pt x="94" y="249"/>
                  </a:lnTo>
                  <a:lnTo>
                    <a:pt x="94" y="245"/>
                  </a:lnTo>
                  <a:lnTo>
                    <a:pt x="88" y="245"/>
                  </a:lnTo>
                  <a:lnTo>
                    <a:pt x="88" y="249"/>
                  </a:lnTo>
                  <a:lnTo>
                    <a:pt x="88" y="247"/>
                  </a:lnTo>
                  <a:lnTo>
                    <a:pt x="86" y="249"/>
                  </a:lnTo>
                  <a:lnTo>
                    <a:pt x="86" y="242"/>
                  </a:lnTo>
                  <a:lnTo>
                    <a:pt x="81" y="242"/>
                  </a:lnTo>
                  <a:lnTo>
                    <a:pt x="81" y="238"/>
                  </a:lnTo>
                  <a:lnTo>
                    <a:pt x="79" y="238"/>
                  </a:lnTo>
                  <a:lnTo>
                    <a:pt x="75" y="240"/>
                  </a:lnTo>
                  <a:lnTo>
                    <a:pt x="75" y="242"/>
                  </a:lnTo>
                  <a:lnTo>
                    <a:pt x="75" y="245"/>
                  </a:lnTo>
                  <a:lnTo>
                    <a:pt x="75" y="247"/>
                  </a:lnTo>
                  <a:lnTo>
                    <a:pt x="73" y="249"/>
                  </a:lnTo>
                  <a:lnTo>
                    <a:pt x="75" y="247"/>
                  </a:lnTo>
                  <a:lnTo>
                    <a:pt x="75" y="249"/>
                  </a:lnTo>
                  <a:lnTo>
                    <a:pt x="77" y="249"/>
                  </a:lnTo>
                  <a:lnTo>
                    <a:pt x="77" y="253"/>
                  </a:lnTo>
                  <a:lnTo>
                    <a:pt x="75" y="253"/>
                  </a:lnTo>
                  <a:lnTo>
                    <a:pt x="73" y="255"/>
                  </a:lnTo>
                  <a:lnTo>
                    <a:pt x="71" y="255"/>
                  </a:lnTo>
                  <a:lnTo>
                    <a:pt x="69" y="255"/>
                  </a:lnTo>
                  <a:lnTo>
                    <a:pt x="69" y="257"/>
                  </a:lnTo>
                  <a:lnTo>
                    <a:pt x="67" y="257"/>
                  </a:lnTo>
                  <a:lnTo>
                    <a:pt x="67" y="253"/>
                  </a:lnTo>
                  <a:lnTo>
                    <a:pt x="63" y="253"/>
                  </a:lnTo>
                  <a:lnTo>
                    <a:pt x="65" y="253"/>
                  </a:lnTo>
                  <a:lnTo>
                    <a:pt x="63" y="251"/>
                  </a:lnTo>
                  <a:lnTo>
                    <a:pt x="67" y="251"/>
                  </a:lnTo>
                  <a:lnTo>
                    <a:pt x="67" y="249"/>
                  </a:lnTo>
                  <a:lnTo>
                    <a:pt x="65" y="249"/>
                  </a:lnTo>
                  <a:lnTo>
                    <a:pt x="61" y="249"/>
                  </a:lnTo>
                  <a:lnTo>
                    <a:pt x="60" y="249"/>
                  </a:lnTo>
                  <a:lnTo>
                    <a:pt x="60" y="247"/>
                  </a:lnTo>
                  <a:lnTo>
                    <a:pt x="56" y="247"/>
                  </a:lnTo>
                  <a:lnTo>
                    <a:pt x="56" y="249"/>
                  </a:lnTo>
                  <a:lnTo>
                    <a:pt x="54" y="249"/>
                  </a:lnTo>
                  <a:lnTo>
                    <a:pt x="54" y="251"/>
                  </a:lnTo>
                  <a:lnTo>
                    <a:pt x="52" y="251"/>
                  </a:lnTo>
                  <a:lnTo>
                    <a:pt x="54" y="251"/>
                  </a:lnTo>
                  <a:lnTo>
                    <a:pt x="54" y="249"/>
                  </a:lnTo>
                  <a:lnTo>
                    <a:pt x="52" y="249"/>
                  </a:lnTo>
                  <a:lnTo>
                    <a:pt x="48" y="249"/>
                  </a:lnTo>
                  <a:lnTo>
                    <a:pt x="48" y="247"/>
                  </a:lnTo>
                  <a:lnTo>
                    <a:pt x="48" y="245"/>
                  </a:lnTo>
                  <a:lnTo>
                    <a:pt x="46" y="245"/>
                  </a:lnTo>
                  <a:lnTo>
                    <a:pt x="46" y="243"/>
                  </a:lnTo>
                  <a:lnTo>
                    <a:pt x="46" y="242"/>
                  </a:lnTo>
                  <a:lnTo>
                    <a:pt x="44" y="242"/>
                  </a:lnTo>
                  <a:lnTo>
                    <a:pt x="44" y="238"/>
                  </a:lnTo>
                  <a:lnTo>
                    <a:pt x="48" y="238"/>
                  </a:lnTo>
                  <a:lnTo>
                    <a:pt x="48" y="240"/>
                  </a:lnTo>
                  <a:lnTo>
                    <a:pt x="48" y="238"/>
                  </a:lnTo>
                  <a:lnTo>
                    <a:pt x="54" y="238"/>
                  </a:lnTo>
                  <a:lnTo>
                    <a:pt x="54" y="236"/>
                  </a:lnTo>
                  <a:lnTo>
                    <a:pt x="54" y="230"/>
                  </a:lnTo>
                  <a:lnTo>
                    <a:pt x="48" y="230"/>
                  </a:lnTo>
                  <a:lnTo>
                    <a:pt x="48" y="226"/>
                  </a:lnTo>
                  <a:lnTo>
                    <a:pt x="46" y="228"/>
                  </a:lnTo>
                  <a:lnTo>
                    <a:pt x="46" y="226"/>
                  </a:lnTo>
                  <a:lnTo>
                    <a:pt x="48" y="230"/>
                  </a:lnTo>
                  <a:lnTo>
                    <a:pt x="52" y="232"/>
                  </a:lnTo>
                  <a:lnTo>
                    <a:pt x="46" y="232"/>
                  </a:lnTo>
                  <a:lnTo>
                    <a:pt x="44" y="230"/>
                  </a:lnTo>
                  <a:lnTo>
                    <a:pt x="44" y="228"/>
                  </a:lnTo>
                  <a:lnTo>
                    <a:pt x="42" y="228"/>
                  </a:lnTo>
                  <a:lnTo>
                    <a:pt x="42" y="230"/>
                  </a:lnTo>
                  <a:lnTo>
                    <a:pt x="40" y="230"/>
                  </a:lnTo>
                  <a:lnTo>
                    <a:pt x="36" y="230"/>
                  </a:lnTo>
                  <a:lnTo>
                    <a:pt x="38" y="234"/>
                  </a:lnTo>
                  <a:lnTo>
                    <a:pt x="38" y="236"/>
                  </a:lnTo>
                  <a:lnTo>
                    <a:pt x="36" y="236"/>
                  </a:lnTo>
                  <a:lnTo>
                    <a:pt x="36" y="234"/>
                  </a:lnTo>
                  <a:lnTo>
                    <a:pt x="35" y="234"/>
                  </a:lnTo>
                  <a:lnTo>
                    <a:pt x="33" y="234"/>
                  </a:lnTo>
                  <a:lnTo>
                    <a:pt x="33" y="226"/>
                  </a:lnTo>
                  <a:lnTo>
                    <a:pt x="33" y="224"/>
                  </a:lnTo>
                  <a:lnTo>
                    <a:pt x="31" y="222"/>
                  </a:lnTo>
                  <a:lnTo>
                    <a:pt x="29" y="222"/>
                  </a:lnTo>
                  <a:lnTo>
                    <a:pt x="29" y="220"/>
                  </a:lnTo>
                  <a:lnTo>
                    <a:pt x="29" y="222"/>
                  </a:lnTo>
                  <a:lnTo>
                    <a:pt x="27" y="220"/>
                  </a:lnTo>
                  <a:lnTo>
                    <a:pt x="25" y="220"/>
                  </a:lnTo>
                  <a:lnTo>
                    <a:pt x="25" y="219"/>
                  </a:lnTo>
                  <a:lnTo>
                    <a:pt x="23" y="219"/>
                  </a:lnTo>
                  <a:lnTo>
                    <a:pt x="25" y="219"/>
                  </a:lnTo>
                  <a:lnTo>
                    <a:pt x="23" y="219"/>
                  </a:lnTo>
                  <a:lnTo>
                    <a:pt x="21" y="217"/>
                  </a:lnTo>
                  <a:lnTo>
                    <a:pt x="19" y="217"/>
                  </a:lnTo>
                  <a:lnTo>
                    <a:pt x="4" y="217"/>
                  </a:lnTo>
                  <a:lnTo>
                    <a:pt x="4" y="215"/>
                  </a:lnTo>
                  <a:lnTo>
                    <a:pt x="4" y="213"/>
                  </a:lnTo>
                  <a:lnTo>
                    <a:pt x="6" y="213"/>
                  </a:lnTo>
                  <a:lnTo>
                    <a:pt x="6" y="209"/>
                  </a:lnTo>
                  <a:lnTo>
                    <a:pt x="4" y="209"/>
                  </a:lnTo>
                  <a:lnTo>
                    <a:pt x="2" y="209"/>
                  </a:lnTo>
                  <a:lnTo>
                    <a:pt x="0" y="207"/>
                  </a:lnTo>
                  <a:lnTo>
                    <a:pt x="0" y="201"/>
                  </a:lnTo>
                  <a:lnTo>
                    <a:pt x="4" y="201"/>
                  </a:lnTo>
                  <a:lnTo>
                    <a:pt x="4" y="194"/>
                  </a:lnTo>
                  <a:lnTo>
                    <a:pt x="6" y="194"/>
                  </a:lnTo>
                  <a:lnTo>
                    <a:pt x="6" y="188"/>
                  </a:lnTo>
                  <a:lnTo>
                    <a:pt x="2" y="188"/>
                  </a:lnTo>
                  <a:lnTo>
                    <a:pt x="0" y="188"/>
                  </a:lnTo>
                  <a:lnTo>
                    <a:pt x="0" y="184"/>
                  </a:lnTo>
                  <a:lnTo>
                    <a:pt x="2" y="184"/>
                  </a:lnTo>
                  <a:lnTo>
                    <a:pt x="6" y="184"/>
                  </a:lnTo>
                  <a:lnTo>
                    <a:pt x="6" y="167"/>
                  </a:lnTo>
                  <a:lnTo>
                    <a:pt x="4" y="167"/>
                  </a:lnTo>
                  <a:lnTo>
                    <a:pt x="2" y="167"/>
                  </a:lnTo>
                  <a:lnTo>
                    <a:pt x="2" y="165"/>
                  </a:lnTo>
                  <a:lnTo>
                    <a:pt x="2" y="161"/>
                  </a:lnTo>
                  <a:lnTo>
                    <a:pt x="4" y="159"/>
                  </a:lnTo>
                  <a:lnTo>
                    <a:pt x="6" y="159"/>
                  </a:lnTo>
                  <a:lnTo>
                    <a:pt x="6" y="157"/>
                  </a:lnTo>
                  <a:lnTo>
                    <a:pt x="8" y="157"/>
                  </a:lnTo>
                  <a:lnTo>
                    <a:pt x="8" y="155"/>
                  </a:lnTo>
                  <a:lnTo>
                    <a:pt x="10" y="155"/>
                  </a:lnTo>
                  <a:lnTo>
                    <a:pt x="10" y="153"/>
                  </a:lnTo>
                  <a:lnTo>
                    <a:pt x="8" y="153"/>
                  </a:lnTo>
                  <a:lnTo>
                    <a:pt x="8" y="148"/>
                  </a:lnTo>
                  <a:lnTo>
                    <a:pt x="10" y="148"/>
                  </a:lnTo>
                  <a:lnTo>
                    <a:pt x="12" y="148"/>
                  </a:lnTo>
                  <a:lnTo>
                    <a:pt x="13" y="146"/>
                  </a:lnTo>
                  <a:lnTo>
                    <a:pt x="13" y="144"/>
                  </a:lnTo>
                  <a:lnTo>
                    <a:pt x="15" y="144"/>
                  </a:lnTo>
                  <a:lnTo>
                    <a:pt x="15" y="142"/>
                  </a:lnTo>
                  <a:lnTo>
                    <a:pt x="17" y="140"/>
                  </a:lnTo>
                  <a:lnTo>
                    <a:pt x="17" y="138"/>
                  </a:lnTo>
                  <a:lnTo>
                    <a:pt x="19" y="138"/>
                  </a:lnTo>
                  <a:lnTo>
                    <a:pt x="21" y="136"/>
                  </a:lnTo>
                  <a:lnTo>
                    <a:pt x="21" y="132"/>
                  </a:lnTo>
                  <a:lnTo>
                    <a:pt x="23" y="132"/>
                  </a:lnTo>
                  <a:lnTo>
                    <a:pt x="23" y="130"/>
                  </a:lnTo>
                  <a:lnTo>
                    <a:pt x="25" y="128"/>
                  </a:lnTo>
                  <a:lnTo>
                    <a:pt x="27" y="128"/>
                  </a:lnTo>
                  <a:lnTo>
                    <a:pt x="27" y="126"/>
                  </a:lnTo>
                  <a:lnTo>
                    <a:pt x="29" y="123"/>
                  </a:lnTo>
                  <a:lnTo>
                    <a:pt x="31" y="121"/>
                  </a:lnTo>
                  <a:lnTo>
                    <a:pt x="31" y="119"/>
                  </a:lnTo>
                  <a:lnTo>
                    <a:pt x="31" y="117"/>
                  </a:lnTo>
                  <a:lnTo>
                    <a:pt x="33" y="117"/>
                  </a:lnTo>
                  <a:lnTo>
                    <a:pt x="33" y="113"/>
                  </a:lnTo>
                  <a:lnTo>
                    <a:pt x="35" y="111"/>
                  </a:lnTo>
                  <a:lnTo>
                    <a:pt x="36" y="111"/>
                  </a:lnTo>
                  <a:lnTo>
                    <a:pt x="38" y="111"/>
                  </a:lnTo>
                  <a:lnTo>
                    <a:pt x="40" y="107"/>
                  </a:lnTo>
                  <a:lnTo>
                    <a:pt x="38" y="109"/>
                  </a:lnTo>
                  <a:lnTo>
                    <a:pt x="40" y="109"/>
                  </a:lnTo>
                  <a:lnTo>
                    <a:pt x="42" y="107"/>
                  </a:lnTo>
                  <a:lnTo>
                    <a:pt x="44" y="105"/>
                  </a:lnTo>
                  <a:lnTo>
                    <a:pt x="48" y="105"/>
                  </a:lnTo>
                  <a:lnTo>
                    <a:pt x="48" y="103"/>
                  </a:lnTo>
                  <a:lnTo>
                    <a:pt x="52" y="103"/>
                  </a:lnTo>
                  <a:lnTo>
                    <a:pt x="60" y="101"/>
                  </a:lnTo>
                  <a:lnTo>
                    <a:pt x="67" y="100"/>
                  </a:lnTo>
                  <a:lnTo>
                    <a:pt x="71" y="100"/>
                  </a:lnTo>
                  <a:lnTo>
                    <a:pt x="73" y="98"/>
                  </a:lnTo>
                  <a:lnTo>
                    <a:pt x="79" y="98"/>
                  </a:lnTo>
                  <a:lnTo>
                    <a:pt x="83" y="96"/>
                  </a:lnTo>
                  <a:lnTo>
                    <a:pt x="84" y="96"/>
                  </a:lnTo>
                  <a:lnTo>
                    <a:pt x="84" y="94"/>
                  </a:lnTo>
                  <a:lnTo>
                    <a:pt x="94" y="94"/>
                  </a:lnTo>
                  <a:lnTo>
                    <a:pt x="102" y="92"/>
                  </a:lnTo>
                  <a:lnTo>
                    <a:pt x="104" y="90"/>
                  </a:lnTo>
                  <a:lnTo>
                    <a:pt x="107" y="88"/>
                  </a:lnTo>
                  <a:lnTo>
                    <a:pt x="109" y="86"/>
                  </a:lnTo>
                  <a:lnTo>
                    <a:pt x="111" y="84"/>
                  </a:lnTo>
                  <a:lnTo>
                    <a:pt x="113" y="84"/>
                  </a:lnTo>
                  <a:lnTo>
                    <a:pt x="115" y="84"/>
                  </a:lnTo>
                  <a:lnTo>
                    <a:pt x="115" y="82"/>
                  </a:lnTo>
                  <a:lnTo>
                    <a:pt x="117" y="82"/>
                  </a:lnTo>
                  <a:lnTo>
                    <a:pt x="119" y="78"/>
                  </a:lnTo>
                  <a:lnTo>
                    <a:pt x="121" y="77"/>
                  </a:lnTo>
                  <a:lnTo>
                    <a:pt x="119" y="78"/>
                  </a:lnTo>
                  <a:lnTo>
                    <a:pt x="119" y="77"/>
                  </a:lnTo>
                  <a:lnTo>
                    <a:pt x="121" y="75"/>
                  </a:lnTo>
                  <a:lnTo>
                    <a:pt x="121" y="73"/>
                  </a:lnTo>
                  <a:lnTo>
                    <a:pt x="123" y="73"/>
                  </a:lnTo>
                  <a:lnTo>
                    <a:pt x="125" y="73"/>
                  </a:lnTo>
                  <a:lnTo>
                    <a:pt x="125" y="71"/>
                  </a:lnTo>
                  <a:lnTo>
                    <a:pt x="127" y="71"/>
                  </a:lnTo>
                  <a:lnTo>
                    <a:pt x="127" y="69"/>
                  </a:lnTo>
                  <a:lnTo>
                    <a:pt x="129" y="69"/>
                  </a:lnTo>
                  <a:lnTo>
                    <a:pt x="129" y="67"/>
                  </a:lnTo>
                  <a:lnTo>
                    <a:pt x="131" y="65"/>
                  </a:lnTo>
                  <a:lnTo>
                    <a:pt x="131" y="67"/>
                  </a:lnTo>
                  <a:lnTo>
                    <a:pt x="132" y="65"/>
                  </a:lnTo>
                  <a:lnTo>
                    <a:pt x="132" y="63"/>
                  </a:lnTo>
                  <a:lnTo>
                    <a:pt x="134" y="61"/>
                  </a:lnTo>
                  <a:lnTo>
                    <a:pt x="134" y="63"/>
                  </a:lnTo>
                  <a:lnTo>
                    <a:pt x="136" y="61"/>
                  </a:lnTo>
                  <a:lnTo>
                    <a:pt x="138" y="61"/>
                  </a:lnTo>
                  <a:lnTo>
                    <a:pt x="140" y="59"/>
                  </a:lnTo>
                  <a:lnTo>
                    <a:pt x="142" y="59"/>
                  </a:lnTo>
                  <a:lnTo>
                    <a:pt x="144" y="57"/>
                  </a:lnTo>
                  <a:lnTo>
                    <a:pt x="144" y="55"/>
                  </a:lnTo>
                  <a:lnTo>
                    <a:pt x="144" y="57"/>
                  </a:lnTo>
                  <a:lnTo>
                    <a:pt x="146" y="55"/>
                  </a:lnTo>
                  <a:lnTo>
                    <a:pt x="150" y="53"/>
                  </a:lnTo>
                  <a:lnTo>
                    <a:pt x="152" y="52"/>
                  </a:lnTo>
                  <a:lnTo>
                    <a:pt x="154" y="50"/>
                  </a:lnTo>
                  <a:lnTo>
                    <a:pt x="155" y="50"/>
                  </a:lnTo>
                  <a:lnTo>
                    <a:pt x="159" y="50"/>
                  </a:lnTo>
                  <a:lnTo>
                    <a:pt x="159" y="48"/>
                  </a:lnTo>
                  <a:lnTo>
                    <a:pt x="161" y="48"/>
                  </a:lnTo>
                  <a:lnTo>
                    <a:pt x="163" y="48"/>
                  </a:lnTo>
                  <a:lnTo>
                    <a:pt x="163" y="46"/>
                  </a:lnTo>
                  <a:lnTo>
                    <a:pt x="165" y="46"/>
                  </a:lnTo>
                  <a:lnTo>
                    <a:pt x="165" y="44"/>
                  </a:lnTo>
                  <a:lnTo>
                    <a:pt x="167" y="44"/>
                  </a:lnTo>
                  <a:lnTo>
                    <a:pt x="167" y="42"/>
                  </a:lnTo>
                  <a:lnTo>
                    <a:pt x="167" y="40"/>
                  </a:lnTo>
                  <a:lnTo>
                    <a:pt x="169" y="40"/>
                  </a:lnTo>
                  <a:lnTo>
                    <a:pt x="169" y="38"/>
                  </a:lnTo>
                  <a:lnTo>
                    <a:pt x="171" y="36"/>
                  </a:lnTo>
                  <a:lnTo>
                    <a:pt x="171" y="30"/>
                  </a:lnTo>
                  <a:lnTo>
                    <a:pt x="173" y="27"/>
                  </a:lnTo>
                  <a:lnTo>
                    <a:pt x="175" y="23"/>
                  </a:lnTo>
                  <a:lnTo>
                    <a:pt x="177" y="21"/>
                  </a:lnTo>
                  <a:lnTo>
                    <a:pt x="178" y="19"/>
                  </a:lnTo>
                  <a:lnTo>
                    <a:pt x="177" y="19"/>
                  </a:lnTo>
                  <a:lnTo>
                    <a:pt x="180" y="19"/>
                  </a:lnTo>
                  <a:lnTo>
                    <a:pt x="180" y="17"/>
                  </a:lnTo>
                  <a:lnTo>
                    <a:pt x="182" y="17"/>
                  </a:lnTo>
                  <a:lnTo>
                    <a:pt x="182" y="15"/>
                  </a:lnTo>
                  <a:lnTo>
                    <a:pt x="186" y="9"/>
                  </a:lnTo>
                  <a:lnTo>
                    <a:pt x="188" y="9"/>
                  </a:lnTo>
                  <a:lnTo>
                    <a:pt x="188" y="7"/>
                  </a:lnTo>
                  <a:lnTo>
                    <a:pt x="190" y="5"/>
                  </a:lnTo>
                  <a:lnTo>
                    <a:pt x="190" y="4"/>
                  </a:lnTo>
                  <a:lnTo>
                    <a:pt x="192" y="4"/>
                  </a:lnTo>
                  <a:lnTo>
                    <a:pt x="194" y="4"/>
                  </a:lnTo>
                  <a:lnTo>
                    <a:pt x="196" y="2"/>
                  </a:lnTo>
                  <a:lnTo>
                    <a:pt x="196" y="0"/>
                  </a:lnTo>
                  <a:lnTo>
                    <a:pt x="198" y="0"/>
                  </a:lnTo>
                </a:path>
              </a:pathLst>
            </a:custGeom>
            <a:noFill/>
            <a:ln w="3175">
              <a:solidFill>
                <a:srgbClr val="8F5545"/>
              </a:solidFill>
              <a:round/>
              <a:headEnd/>
              <a:tailEnd/>
            </a:ln>
          </p:spPr>
          <p:txBody>
            <a:bodyPr/>
            <a:lstStyle/>
            <a:p>
              <a:endParaRPr lang="es-MX">
                <a:latin typeface="Calibri" pitchFamily="34" charset="0"/>
              </a:endParaRPr>
            </a:p>
          </p:txBody>
        </p:sp>
        <p:sp>
          <p:nvSpPr>
            <p:cNvPr id="31803" name="Freeform 65"/>
            <p:cNvSpPr>
              <a:spLocks/>
            </p:cNvSpPr>
            <p:nvPr/>
          </p:nvSpPr>
          <p:spPr bwMode="auto">
            <a:xfrm>
              <a:off x="3028950" y="5078413"/>
              <a:ext cx="306388" cy="255587"/>
            </a:xfrm>
            <a:custGeom>
              <a:avLst/>
              <a:gdLst>
                <a:gd name="T0" fmla="*/ 2147483647 w 193"/>
                <a:gd name="T1" fmla="*/ 2147483647 h 161"/>
                <a:gd name="T2" fmla="*/ 2147483647 w 193"/>
                <a:gd name="T3" fmla="*/ 2147483647 h 161"/>
                <a:gd name="T4" fmla="*/ 2147483647 w 193"/>
                <a:gd name="T5" fmla="*/ 2147483647 h 161"/>
                <a:gd name="T6" fmla="*/ 2147483647 w 193"/>
                <a:gd name="T7" fmla="*/ 2147483647 h 161"/>
                <a:gd name="T8" fmla="*/ 2147483647 w 193"/>
                <a:gd name="T9" fmla="*/ 2147483647 h 161"/>
                <a:gd name="T10" fmla="*/ 2147483647 w 193"/>
                <a:gd name="T11" fmla="*/ 2147483647 h 161"/>
                <a:gd name="T12" fmla="*/ 2147483647 w 193"/>
                <a:gd name="T13" fmla="*/ 2147483647 h 161"/>
                <a:gd name="T14" fmla="*/ 2147483647 w 193"/>
                <a:gd name="T15" fmla="*/ 2147483647 h 161"/>
                <a:gd name="T16" fmla="*/ 2147483647 w 193"/>
                <a:gd name="T17" fmla="*/ 2147483647 h 161"/>
                <a:gd name="T18" fmla="*/ 2147483647 w 193"/>
                <a:gd name="T19" fmla="*/ 2147483647 h 161"/>
                <a:gd name="T20" fmla="*/ 2147483647 w 193"/>
                <a:gd name="T21" fmla="*/ 2147483647 h 161"/>
                <a:gd name="T22" fmla="*/ 2147483647 w 193"/>
                <a:gd name="T23" fmla="*/ 2147483647 h 161"/>
                <a:gd name="T24" fmla="*/ 2147483647 w 193"/>
                <a:gd name="T25" fmla="*/ 2147483647 h 161"/>
                <a:gd name="T26" fmla="*/ 2147483647 w 193"/>
                <a:gd name="T27" fmla="*/ 2147483647 h 161"/>
                <a:gd name="T28" fmla="*/ 2147483647 w 193"/>
                <a:gd name="T29" fmla="*/ 2147483647 h 161"/>
                <a:gd name="T30" fmla="*/ 2147483647 w 193"/>
                <a:gd name="T31" fmla="*/ 2147483647 h 161"/>
                <a:gd name="T32" fmla="*/ 2147483647 w 193"/>
                <a:gd name="T33" fmla="*/ 2147483647 h 161"/>
                <a:gd name="T34" fmla="*/ 2147483647 w 193"/>
                <a:gd name="T35" fmla="*/ 2147483647 h 161"/>
                <a:gd name="T36" fmla="*/ 2147483647 w 193"/>
                <a:gd name="T37" fmla="*/ 2147483647 h 161"/>
                <a:gd name="T38" fmla="*/ 2147483647 w 193"/>
                <a:gd name="T39" fmla="*/ 2147483647 h 161"/>
                <a:gd name="T40" fmla="*/ 2147483647 w 193"/>
                <a:gd name="T41" fmla="*/ 2147483647 h 161"/>
                <a:gd name="T42" fmla="*/ 2147483647 w 193"/>
                <a:gd name="T43" fmla="*/ 2147483647 h 161"/>
                <a:gd name="T44" fmla="*/ 2147483647 w 193"/>
                <a:gd name="T45" fmla="*/ 2147483647 h 161"/>
                <a:gd name="T46" fmla="*/ 2147483647 w 193"/>
                <a:gd name="T47" fmla="*/ 2147483647 h 161"/>
                <a:gd name="T48" fmla="*/ 2147483647 w 193"/>
                <a:gd name="T49" fmla="*/ 2147483647 h 161"/>
                <a:gd name="T50" fmla="*/ 2147483647 w 193"/>
                <a:gd name="T51" fmla="*/ 2147483647 h 161"/>
                <a:gd name="T52" fmla="*/ 2147483647 w 193"/>
                <a:gd name="T53" fmla="*/ 2147483647 h 161"/>
                <a:gd name="T54" fmla="*/ 2147483647 w 193"/>
                <a:gd name="T55" fmla="*/ 2147483647 h 161"/>
                <a:gd name="T56" fmla="*/ 2147483647 w 193"/>
                <a:gd name="T57" fmla="*/ 2147483647 h 161"/>
                <a:gd name="T58" fmla="*/ 2147483647 w 193"/>
                <a:gd name="T59" fmla="*/ 2147483647 h 161"/>
                <a:gd name="T60" fmla="*/ 2147483647 w 193"/>
                <a:gd name="T61" fmla="*/ 2147483647 h 161"/>
                <a:gd name="T62" fmla="*/ 2147483647 w 193"/>
                <a:gd name="T63" fmla="*/ 2147483647 h 161"/>
                <a:gd name="T64" fmla="*/ 2147483647 w 193"/>
                <a:gd name="T65" fmla="*/ 2147483647 h 1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3"/>
                <a:gd name="T100" fmla="*/ 0 h 161"/>
                <a:gd name="T101" fmla="*/ 193 w 193"/>
                <a:gd name="T102" fmla="*/ 161 h 1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3" h="161">
                  <a:moveTo>
                    <a:pt x="105" y="2"/>
                  </a:moveTo>
                  <a:lnTo>
                    <a:pt x="105" y="8"/>
                  </a:lnTo>
                  <a:lnTo>
                    <a:pt x="101" y="14"/>
                  </a:lnTo>
                  <a:lnTo>
                    <a:pt x="98" y="18"/>
                  </a:lnTo>
                  <a:lnTo>
                    <a:pt x="96" y="23"/>
                  </a:lnTo>
                  <a:lnTo>
                    <a:pt x="86" y="25"/>
                  </a:lnTo>
                  <a:lnTo>
                    <a:pt x="80" y="29"/>
                  </a:lnTo>
                  <a:lnTo>
                    <a:pt x="51" y="29"/>
                  </a:lnTo>
                  <a:lnTo>
                    <a:pt x="48" y="33"/>
                  </a:lnTo>
                  <a:lnTo>
                    <a:pt x="42" y="35"/>
                  </a:lnTo>
                  <a:lnTo>
                    <a:pt x="38" y="35"/>
                  </a:lnTo>
                  <a:lnTo>
                    <a:pt x="34" y="37"/>
                  </a:lnTo>
                  <a:lnTo>
                    <a:pt x="32" y="31"/>
                  </a:lnTo>
                  <a:lnTo>
                    <a:pt x="23" y="35"/>
                  </a:lnTo>
                  <a:lnTo>
                    <a:pt x="17" y="39"/>
                  </a:lnTo>
                  <a:lnTo>
                    <a:pt x="17" y="44"/>
                  </a:lnTo>
                  <a:lnTo>
                    <a:pt x="13" y="46"/>
                  </a:lnTo>
                  <a:lnTo>
                    <a:pt x="9" y="42"/>
                  </a:lnTo>
                  <a:lnTo>
                    <a:pt x="0" y="42"/>
                  </a:lnTo>
                  <a:lnTo>
                    <a:pt x="3" y="48"/>
                  </a:lnTo>
                  <a:lnTo>
                    <a:pt x="7" y="54"/>
                  </a:lnTo>
                  <a:lnTo>
                    <a:pt x="17" y="60"/>
                  </a:lnTo>
                  <a:lnTo>
                    <a:pt x="28" y="65"/>
                  </a:lnTo>
                  <a:lnTo>
                    <a:pt x="36" y="67"/>
                  </a:lnTo>
                  <a:lnTo>
                    <a:pt x="40" y="73"/>
                  </a:lnTo>
                  <a:lnTo>
                    <a:pt x="67" y="92"/>
                  </a:lnTo>
                  <a:lnTo>
                    <a:pt x="94" y="113"/>
                  </a:lnTo>
                  <a:lnTo>
                    <a:pt x="119" y="137"/>
                  </a:lnTo>
                  <a:lnTo>
                    <a:pt x="144" y="161"/>
                  </a:lnTo>
                  <a:lnTo>
                    <a:pt x="147" y="158"/>
                  </a:lnTo>
                  <a:lnTo>
                    <a:pt x="147" y="154"/>
                  </a:lnTo>
                  <a:lnTo>
                    <a:pt x="146" y="150"/>
                  </a:lnTo>
                  <a:lnTo>
                    <a:pt x="144" y="146"/>
                  </a:lnTo>
                  <a:lnTo>
                    <a:pt x="149" y="135"/>
                  </a:lnTo>
                  <a:lnTo>
                    <a:pt x="163" y="125"/>
                  </a:lnTo>
                  <a:lnTo>
                    <a:pt x="169" y="112"/>
                  </a:lnTo>
                  <a:lnTo>
                    <a:pt x="176" y="112"/>
                  </a:lnTo>
                  <a:lnTo>
                    <a:pt x="180" y="112"/>
                  </a:lnTo>
                  <a:lnTo>
                    <a:pt x="180" y="100"/>
                  </a:lnTo>
                  <a:lnTo>
                    <a:pt x="188" y="92"/>
                  </a:lnTo>
                  <a:lnTo>
                    <a:pt x="188" y="89"/>
                  </a:lnTo>
                  <a:lnTo>
                    <a:pt x="184" y="89"/>
                  </a:lnTo>
                  <a:lnTo>
                    <a:pt x="184" y="77"/>
                  </a:lnTo>
                  <a:lnTo>
                    <a:pt x="186" y="69"/>
                  </a:lnTo>
                  <a:lnTo>
                    <a:pt x="190" y="60"/>
                  </a:lnTo>
                  <a:lnTo>
                    <a:pt x="190" y="52"/>
                  </a:lnTo>
                  <a:lnTo>
                    <a:pt x="193" y="41"/>
                  </a:lnTo>
                  <a:lnTo>
                    <a:pt x="193" y="35"/>
                  </a:lnTo>
                  <a:lnTo>
                    <a:pt x="188" y="31"/>
                  </a:lnTo>
                  <a:lnTo>
                    <a:pt x="186" y="25"/>
                  </a:lnTo>
                  <a:lnTo>
                    <a:pt x="178" y="23"/>
                  </a:lnTo>
                  <a:lnTo>
                    <a:pt x="174" y="21"/>
                  </a:lnTo>
                  <a:lnTo>
                    <a:pt x="169" y="16"/>
                  </a:lnTo>
                  <a:lnTo>
                    <a:pt x="159" y="16"/>
                  </a:lnTo>
                  <a:lnTo>
                    <a:pt x="155" y="14"/>
                  </a:lnTo>
                  <a:lnTo>
                    <a:pt x="151" y="14"/>
                  </a:lnTo>
                  <a:lnTo>
                    <a:pt x="147" y="14"/>
                  </a:lnTo>
                  <a:lnTo>
                    <a:pt x="146" y="18"/>
                  </a:lnTo>
                  <a:lnTo>
                    <a:pt x="136" y="16"/>
                  </a:lnTo>
                  <a:lnTo>
                    <a:pt x="126" y="10"/>
                  </a:lnTo>
                  <a:lnTo>
                    <a:pt x="119" y="2"/>
                  </a:lnTo>
                  <a:lnTo>
                    <a:pt x="117" y="2"/>
                  </a:lnTo>
                  <a:lnTo>
                    <a:pt x="115" y="4"/>
                  </a:lnTo>
                  <a:lnTo>
                    <a:pt x="113" y="4"/>
                  </a:lnTo>
                  <a:lnTo>
                    <a:pt x="109" y="0"/>
                  </a:lnTo>
                  <a:lnTo>
                    <a:pt x="105" y="2"/>
                  </a:lnTo>
                  <a:close/>
                </a:path>
              </a:pathLst>
            </a:custGeom>
            <a:solidFill>
              <a:srgbClr val="FFFB9D"/>
            </a:solidFill>
            <a:ln w="9525">
              <a:noFill/>
              <a:round/>
              <a:headEnd/>
              <a:tailEnd/>
            </a:ln>
          </p:spPr>
          <p:txBody>
            <a:bodyPr/>
            <a:lstStyle/>
            <a:p>
              <a:endParaRPr lang="es-MX">
                <a:latin typeface="Calibri" pitchFamily="34" charset="0"/>
              </a:endParaRPr>
            </a:p>
          </p:txBody>
        </p:sp>
        <p:sp>
          <p:nvSpPr>
            <p:cNvPr id="31804" name="Freeform 66"/>
            <p:cNvSpPr>
              <a:spLocks/>
            </p:cNvSpPr>
            <p:nvPr/>
          </p:nvSpPr>
          <p:spPr bwMode="auto">
            <a:xfrm>
              <a:off x="3028950" y="5078413"/>
              <a:ext cx="306388" cy="255587"/>
            </a:xfrm>
            <a:custGeom>
              <a:avLst/>
              <a:gdLst>
                <a:gd name="T0" fmla="*/ 2147483647 w 193"/>
                <a:gd name="T1" fmla="*/ 2147483647 h 161"/>
                <a:gd name="T2" fmla="*/ 2147483647 w 193"/>
                <a:gd name="T3" fmla="*/ 2147483647 h 161"/>
                <a:gd name="T4" fmla="*/ 2147483647 w 193"/>
                <a:gd name="T5" fmla="*/ 2147483647 h 161"/>
                <a:gd name="T6" fmla="*/ 2147483647 w 193"/>
                <a:gd name="T7" fmla="*/ 2147483647 h 161"/>
                <a:gd name="T8" fmla="*/ 2147483647 w 193"/>
                <a:gd name="T9" fmla="*/ 2147483647 h 161"/>
                <a:gd name="T10" fmla="*/ 2147483647 w 193"/>
                <a:gd name="T11" fmla="*/ 2147483647 h 161"/>
                <a:gd name="T12" fmla="*/ 2147483647 w 193"/>
                <a:gd name="T13" fmla="*/ 2147483647 h 161"/>
                <a:gd name="T14" fmla="*/ 2147483647 w 193"/>
                <a:gd name="T15" fmla="*/ 2147483647 h 161"/>
                <a:gd name="T16" fmla="*/ 2147483647 w 193"/>
                <a:gd name="T17" fmla="*/ 2147483647 h 161"/>
                <a:gd name="T18" fmla="*/ 2147483647 w 193"/>
                <a:gd name="T19" fmla="*/ 2147483647 h 161"/>
                <a:gd name="T20" fmla="*/ 2147483647 w 193"/>
                <a:gd name="T21" fmla="*/ 2147483647 h 161"/>
                <a:gd name="T22" fmla="*/ 2147483647 w 193"/>
                <a:gd name="T23" fmla="*/ 2147483647 h 161"/>
                <a:gd name="T24" fmla="*/ 2147483647 w 193"/>
                <a:gd name="T25" fmla="*/ 2147483647 h 161"/>
                <a:gd name="T26" fmla="*/ 2147483647 w 193"/>
                <a:gd name="T27" fmla="*/ 2147483647 h 161"/>
                <a:gd name="T28" fmla="*/ 2147483647 w 193"/>
                <a:gd name="T29" fmla="*/ 2147483647 h 161"/>
                <a:gd name="T30" fmla="*/ 2147483647 w 193"/>
                <a:gd name="T31" fmla="*/ 2147483647 h 161"/>
                <a:gd name="T32" fmla="*/ 2147483647 w 193"/>
                <a:gd name="T33" fmla="*/ 2147483647 h 161"/>
                <a:gd name="T34" fmla="*/ 2147483647 w 193"/>
                <a:gd name="T35" fmla="*/ 2147483647 h 161"/>
                <a:gd name="T36" fmla="*/ 2147483647 w 193"/>
                <a:gd name="T37" fmla="*/ 2147483647 h 161"/>
                <a:gd name="T38" fmla="*/ 2147483647 w 193"/>
                <a:gd name="T39" fmla="*/ 2147483647 h 161"/>
                <a:gd name="T40" fmla="*/ 2147483647 w 193"/>
                <a:gd name="T41" fmla="*/ 2147483647 h 161"/>
                <a:gd name="T42" fmla="*/ 2147483647 w 193"/>
                <a:gd name="T43" fmla="*/ 2147483647 h 161"/>
                <a:gd name="T44" fmla="*/ 2147483647 w 193"/>
                <a:gd name="T45" fmla="*/ 2147483647 h 161"/>
                <a:gd name="T46" fmla="*/ 2147483647 w 193"/>
                <a:gd name="T47" fmla="*/ 2147483647 h 161"/>
                <a:gd name="T48" fmla="*/ 2147483647 w 193"/>
                <a:gd name="T49" fmla="*/ 2147483647 h 161"/>
                <a:gd name="T50" fmla="*/ 2147483647 w 193"/>
                <a:gd name="T51" fmla="*/ 2147483647 h 161"/>
                <a:gd name="T52" fmla="*/ 2147483647 w 193"/>
                <a:gd name="T53" fmla="*/ 2147483647 h 161"/>
                <a:gd name="T54" fmla="*/ 2147483647 w 193"/>
                <a:gd name="T55" fmla="*/ 2147483647 h 161"/>
                <a:gd name="T56" fmla="*/ 2147483647 w 193"/>
                <a:gd name="T57" fmla="*/ 2147483647 h 161"/>
                <a:gd name="T58" fmla="*/ 2147483647 w 193"/>
                <a:gd name="T59" fmla="*/ 2147483647 h 161"/>
                <a:gd name="T60" fmla="*/ 2147483647 w 193"/>
                <a:gd name="T61" fmla="*/ 2147483647 h 161"/>
                <a:gd name="T62" fmla="*/ 2147483647 w 193"/>
                <a:gd name="T63" fmla="*/ 2147483647 h 161"/>
                <a:gd name="T64" fmla="*/ 2147483647 w 193"/>
                <a:gd name="T65" fmla="*/ 2147483647 h 1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3"/>
                <a:gd name="T100" fmla="*/ 0 h 161"/>
                <a:gd name="T101" fmla="*/ 193 w 193"/>
                <a:gd name="T102" fmla="*/ 161 h 1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3" h="161">
                  <a:moveTo>
                    <a:pt x="105" y="2"/>
                  </a:moveTo>
                  <a:lnTo>
                    <a:pt x="105" y="8"/>
                  </a:lnTo>
                  <a:lnTo>
                    <a:pt x="101" y="14"/>
                  </a:lnTo>
                  <a:lnTo>
                    <a:pt x="98" y="18"/>
                  </a:lnTo>
                  <a:lnTo>
                    <a:pt x="96" y="23"/>
                  </a:lnTo>
                  <a:lnTo>
                    <a:pt x="86" y="25"/>
                  </a:lnTo>
                  <a:lnTo>
                    <a:pt x="80" y="29"/>
                  </a:lnTo>
                  <a:lnTo>
                    <a:pt x="51" y="29"/>
                  </a:lnTo>
                  <a:lnTo>
                    <a:pt x="48" y="33"/>
                  </a:lnTo>
                  <a:lnTo>
                    <a:pt x="42" y="35"/>
                  </a:lnTo>
                  <a:lnTo>
                    <a:pt x="38" y="35"/>
                  </a:lnTo>
                  <a:lnTo>
                    <a:pt x="34" y="37"/>
                  </a:lnTo>
                  <a:lnTo>
                    <a:pt x="32" y="31"/>
                  </a:lnTo>
                  <a:lnTo>
                    <a:pt x="23" y="35"/>
                  </a:lnTo>
                  <a:lnTo>
                    <a:pt x="17" y="39"/>
                  </a:lnTo>
                  <a:lnTo>
                    <a:pt x="17" y="44"/>
                  </a:lnTo>
                  <a:lnTo>
                    <a:pt x="13" y="46"/>
                  </a:lnTo>
                  <a:lnTo>
                    <a:pt x="9" y="42"/>
                  </a:lnTo>
                  <a:lnTo>
                    <a:pt x="0" y="42"/>
                  </a:lnTo>
                  <a:lnTo>
                    <a:pt x="3" y="48"/>
                  </a:lnTo>
                  <a:lnTo>
                    <a:pt x="7" y="54"/>
                  </a:lnTo>
                  <a:lnTo>
                    <a:pt x="17" y="60"/>
                  </a:lnTo>
                  <a:lnTo>
                    <a:pt x="28" y="65"/>
                  </a:lnTo>
                  <a:lnTo>
                    <a:pt x="36" y="67"/>
                  </a:lnTo>
                  <a:lnTo>
                    <a:pt x="40" y="73"/>
                  </a:lnTo>
                  <a:lnTo>
                    <a:pt x="67" y="92"/>
                  </a:lnTo>
                  <a:lnTo>
                    <a:pt x="94" y="113"/>
                  </a:lnTo>
                  <a:lnTo>
                    <a:pt x="119" y="137"/>
                  </a:lnTo>
                  <a:lnTo>
                    <a:pt x="144" y="161"/>
                  </a:lnTo>
                  <a:lnTo>
                    <a:pt x="147" y="158"/>
                  </a:lnTo>
                  <a:lnTo>
                    <a:pt x="147" y="154"/>
                  </a:lnTo>
                  <a:lnTo>
                    <a:pt x="146" y="150"/>
                  </a:lnTo>
                  <a:lnTo>
                    <a:pt x="144" y="146"/>
                  </a:lnTo>
                  <a:lnTo>
                    <a:pt x="149" y="135"/>
                  </a:lnTo>
                  <a:lnTo>
                    <a:pt x="163" y="125"/>
                  </a:lnTo>
                  <a:lnTo>
                    <a:pt x="169" y="112"/>
                  </a:lnTo>
                  <a:lnTo>
                    <a:pt x="176" y="112"/>
                  </a:lnTo>
                  <a:lnTo>
                    <a:pt x="180" y="112"/>
                  </a:lnTo>
                  <a:lnTo>
                    <a:pt x="180" y="100"/>
                  </a:lnTo>
                  <a:lnTo>
                    <a:pt x="188" y="92"/>
                  </a:lnTo>
                  <a:lnTo>
                    <a:pt x="188" y="89"/>
                  </a:lnTo>
                  <a:lnTo>
                    <a:pt x="184" y="89"/>
                  </a:lnTo>
                  <a:lnTo>
                    <a:pt x="184" y="77"/>
                  </a:lnTo>
                  <a:lnTo>
                    <a:pt x="186" y="69"/>
                  </a:lnTo>
                  <a:lnTo>
                    <a:pt x="190" y="60"/>
                  </a:lnTo>
                  <a:lnTo>
                    <a:pt x="190" y="52"/>
                  </a:lnTo>
                  <a:lnTo>
                    <a:pt x="193" y="41"/>
                  </a:lnTo>
                  <a:lnTo>
                    <a:pt x="193" y="35"/>
                  </a:lnTo>
                  <a:lnTo>
                    <a:pt x="188" y="31"/>
                  </a:lnTo>
                  <a:lnTo>
                    <a:pt x="186" y="25"/>
                  </a:lnTo>
                  <a:lnTo>
                    <a:pt x="178" y="23"/>
                  </a:lnTo>
                  <a:lnTo>
                    <a:pt x="174" y="21"/>
                  </a:lnTo>
                  <a:lnTo>
                    <a:pt x="169" y="16"/>
                  </a:lnTo>
                  <a:lnTo>
                    <a:pt x="159" y="16"/>
                  </a:lnTo>
                  <a:lnTo>
                    <a:pt x="155" y="14"/>
                  </a:lnTo>
                  <a:lnTo>
                    <a:pt x="151" y="14"/>
                  </a:lnTo>
                  <a:lnTo>
                    <a:pt x="147" y="14"/>
                  </a:lnTo>
                  <a:lnTo>
                    <a:pt x="146" y="18"/>
                  </a:lnTo>
                  <a:lnTo>
                    <a:pt x="136" y="16"/>
                  </a:lnTo>
                  <a:lnTo>
                    <a:pt x="126" y="10"/>
                  </a:lnTo>
                  <a:lnTo>
                    <a:pt x="119" y="2"/>
                  </a:lnTo>
                  <a:lnTo>
                    <a:pt x="117" y="2"/>
                  </a:lnTo>
                  <a:lnTo>
                    <a:pt x="115" y="4"/>
                  </a:lnTo>
                  <a:lnTo>
                    <a:pt x="113" y="4"/>
                  </a:lnTo>
                  <a:lnTo>
                    <a:pt x="109" y="0"/>
                  </a:lnTo>
                  <a:lnTo>
                    <a:pt x="105" y="2"/>
                  </a:lnTo>
                </a:path>
              </a:pathLst>
            </a:custGeom>
            <a:noFill/>
            <a:ln w="3175">
              <a:solidFill>
                <a:srgbClr val="8F5545"/>
              </a:solidFill>
              <a:round/>
              <a:headEnd/>
              <a:tailEnd/>
            </a:ln>
          </p:spPr>
          <p:txBody>
            <a:bodyPr/>
            <a:lstStyle/>
            <a:p>
              <a:endParaRPr lang="es-MX">
                <a:latin typeface="Calibri" pitchFamily="34" charset="0"/>
              </a:endParaRPr>
            </a:p>
          </p:txBody>
        </p:sp>
        <p:sp>
          <p:nvSpPr>
            <p:cNvPr id="31805" name="Freeform 67"/>
            <p:cNvSpPr>
              <a:spLocks/>
            </p:cNvSpPr>
            <p:nvPr/>
          </p:nvSpPr>
          <p:spPr bwMode="auto">
            <a:xfrm>
              <a:off x="2811463" y="4210050"/>
              <a:ext cx="1103312" cy="1054100"/>
            </a:xfrm>
            <a:custGeom>
              <a:avLst/>
              <a:gdLst>
                <a:gd name="T0" fmla="*/ 2147483647 w 695"/>
                <a:gd name="T1" fmla="*/ 2147483647 h 664"/>
                <a:gd name="T2" fmla="*/ 2147483647 w 695"/>
                <a:gd name="T3" fmla="*/ 2147483647 h 664"/>
                <a:gd name="T4" fmla="*/ 2147483647 w 695"/>
                <a:gd name="T5" fmla="*/ 2147483647 h 664"/>
                <a:gd name="T6" fmla="*/ 2147483647 w 695"/>
                <a:gd name="T7" fmla="*/ 2147483647 h 664"/>
                <a:gd name="T8" fmla="*/ 2147483647 w 695"/>
                <a:gd name="T9" fmla="*/ 2147483647 h 664"/>
                <a:gd name="T10" fmla="*/ 2147483647 w 695"/>
                <a:gd name="T11" fmla="*/ 2147483647 h 664"/>
                <a:gd name="T12" fmla="*/ 2147483647 w 695"/>
                <a:gd name="T13" fmla="*/ 2147483647 h 664"/>
                <a:gd name="T14" fmla="*/ 2147483647 w 695"/>
                <a:gd name="T15" fmla="*/ 2147483647 h 664"/>
                <a:gd name="T16" fmla="*/ 2147483647 w 695"/>
                <a:gd name="T17" fmla="*/ 2147483647 h 664"/>
                <a:gd name="T18" fmla="*/ 2147483647 w 695"/>
                <a:gd name="T19" fmla="*/ 2147483647 h 664"/>
                <a:gd name="T20" fmla="*/ 2147483647 w 695"/>
                <a:gd name="T21" fmla="*/ 2147483647 h 664"/>
                <a:gd name="T22" fmla="*/ 2147483647 w 695"/>
                <a:gd name="T23" fmla="*/ 2147483647 h 664"/>
                <a:gd name="T24" fmla="*/ 2147483647 w 695"/>
                <a:gd name="T25" fmla="*/ 2147483647 h 664"/>
                <a:gd name="T26" fmla="*/ 2147483647 w 695"/>
                <a:gd name="T27" fmla="*/ 2147483647 h 664"/>
                <a:gd name="T28" fmla="*/ 2147483647 w 695"/>
                <a:gd name="T29" fmla="*/ 2147483647 h 664"/>
                <a:gd name="T30" fmla="*/ 2147483647 w 695"/>
                <a:gd name="T31" fmla="*/ 2147483647 h 664"/>
                <a:gd name="T32" fmla="*/ 2147483647 w 695"/>
                <a:gd name="T33" fmla="*/ 2147483647 h 664"/>
                <a:gd name="T34" fmla="*/ 2147483647 w 695"/>
                <a:gd name="T35" fmla="*/ 2147483647 h 664"/>
                <a:gd name="T36" fmla="*/ 2147483647 w 695"/>
                <a:gd name="T37" fmla="*/ 2147483647 h 664"/>
                <a:gd name="T38" fmla="*/ 2147483647 w 695"/>
                <a:gd name="T39" fmla="*/ 2147483647 h 664"/>
                <a:gd name="T40" fmla="*/ 2147483647 w 695"/>
                <a:gd name="T41" fmla="*/ 2147483647 h 664"/>
                <a:gd name="T42" fmla="*/ 2147483647 w 695"/>
                <a:gd name="T43" fmla="*/ 2147483647 h 664"/>
                <a:gd name="T44" fmla="*/ 2147483647 w 695"/>
                <a:gd name="T45" fmla="*/ 2147483647 h 664"/>
                <a:gd name="T46" fmla="*/ 2147483647 w 695"/>
                <a:gd name="T47" fmla="*/ 2147483647 h 664"/>
                <a:gd name="T48" fmla="*/ 2147483647 w 695"/>
                <a:gd name="T49" fmla="*/ 2147483647 h 664"/>
                <a:gd name="T50" fmla="*/ 2147483647 w 695"/>
                <a:gd name="T51" fmla="*/ 2147483647 h 664"/>
                <a:gd name="T52" fmla="*/ 2147483647 w 695"/>
                <a:gd name="T53" fmla="*/ 2147483647 h 664"/>
                <a:gd name="T54" fmla="*/ 2147483647 w 695"/>
                <a:gd name="T55" fmla="*/ 2147483647 h 664"/>
                <a:gd name="T56" fmla="*/ 2147483647 w 695"/>
                <a:gd name="T57" fmla="*/ 2147483647 h 664"/>
                <a:gd name="T58" fmla="*/ 2147483647 w 695"/>
                <a:gd name="T59" fmla="*/ 2147483647 h 664"/>
                <a:gd name="T60" fmla="*/ 2147483647 w 695"/>
                <a:gd name="T61" fmla="*/ 2147483647 h 664"/>
                <a:gd name="T62" fmla="*/ 2147483647 w 695"/>
                <a:gd name="T63" fmla="*/ 2147483647 h 664"/>
                <a:gd name="T64" fmla="*/ 2147483647 w 695"/>
                <a:gd name="T65" fmla="*/ 2147483647 h 664"/>
                <a:gd name="T66" fmla="*/ 2147483647 w 695"/>
                <a:gd name="T67" fmla="*/ 2147483647 h 664"/>
                <a:gd name="T68" fmla="*/ 2147483647 w 695"/>
                <a:gd name="T69" fmla="*/ 2147483647 h 664"/>
                <a:gd name="T70" fmla="*/ 2147483647 w 695"/>
                <a:gd name="T71" fmla="*/ 2147483647 h 664"/>
                <a:gd name="T72" fmla="*/ 2147483647 w 695"/>
                <a:gd name="T73" fmla="*/ 2147483647 h 664"/>
                <a:gd name="T74" fmla="*/ 2147483647 w 695"/>
                <a:gd name="T75" fmla="*/ 2147483647 h 664"/>
                <a:gd name="T76" fmla="*/ 2147483647 w 695"/>
                <a:gd name="T77" fmla="*/ 2147483647 h 664"/>
                <a:gd name="T78" fmla="*/ 2147483647 w 695"/>
                <a:gd name="T79" fmla="*/ 2147483647 h 664"/>
                <a:gd name="T80" fmla="*/ 2147483647 w 695"/>
                <a:gd name="T81" fmla="*/ 2147483647 h 664"/>
                <a:gd name="T82" fmla="*/ 2147483647 w 695"/>
                <a:gd name="T83" fmla="*/ 2147483647 h 664"/>
                <a:gd name="T84" fmla="*/ 2147483647 w 695"/>
                <a:gd name="T85" fmla="*/ 2147483647 h 664"/>
                <a:gd name="T86" fmla="*/ 2147483647 w 695"/>
                <a:gd name="T87" fmla="*/ 2147483647 h 664"/>
                <a:gd name="T88" fmla="*/ 2147483647 w 695"/>
                <a:gd name="T89" fmla="*/ 2147483647 h 664"/>
                <a:gd name="T90" fmla="*/ 2147483647 w 695"/>
                <a:gd name="T91" fmla="*/ 2147483647 h 664"/>
                <a:gd name="T92" fmla="*/ 2147483647 w 695"/>
                <a:gd name="T93" fmla="*/ 2147483647 h 664"/>
                <a:gd name="T94" fmla="*/ 2147483647 w 695"/>
                <a:gd name="T95" fmla="*/ 2147483647 h 664"/>
                <a:gd name="T96" fmla="*/ 2147483647 w 695"/>
                <a:gd name="T97" fmla="*/ 2147483647 h 664"/>
                <a:gd name="T98" fmla="*/ 2147483647 w 695"/>
                <a:gd name="T99" fmla="*/ 2147483647 h 664"/>
                <a:gd name="T100" fmla="*/ 2147483647 w 695"/>
                <a:gd name="T101" fmla="*/ 2147483647 h 664"/>
                <a:gd name="T102" fmla="*/ 2147483647 w 695"/>
                <a:gd name="T103" fmla="*/ 2147483647 h 664"/>
                <a:gd name="T104" fmla="*/ 2147483647 w 695"/>
                <a:gd name="T105" fmla="*/ 0 h 664"/>
                <a:gd name="T106" fmla="*/ 2147483647 w 695"/>
                <a:gd name="T107" fmla="*/ 2147483647 h 664"/>
                <a:gd name="T108" fmla="*/ 2147483647 w 695"/>
                <a:gd name="T109" fmla="*/ 2147483647 h 664"/>
                <a:gd name="T110" fmla="*/ 2147483647 w 695"/>
                <a:gd name="T111" fmla="*/ 2147483647 h 664"/>
                <a:gd name="T112" fmla="*/ 2147483647 w 695"/>
                <a:gd name="T113" fmla="*/ 2147483647 h 664"/>
                <a:gd name="T114" fmla="*/ 2147483647 w 695"/>
                <a:gd name="T115" fmla="*/ 2147483647 h 664"/>
                <a:gd name="T116" fmla="*/ 2147483647 w 695"/>
                <a:gd name="T117" fmla="*/ 2147483647 h 664"/>
                <a:gd name="T118" fmla="*/ 2147483647 w 695"/>
                <a:gd name="T119" fmla="*/ 2147483647 h 664"/>
                <a:gd name="T120" fmla="*/ 2147483647 w 695"/>
                <a:gd name="T121" fmla="*/ 2147483647 h 664"/>
                <a:gd name="T122" fmla="*/ 2147483647 w 695"/>
                <a:gd name="T123" fmla="*/ 2147483647 h 6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95"/>
                <a:gd name="T187" fmla="*/ 0 h 664"/>
                <a:gd name="T188" fmla="*/ 695 w 695"/>
                <a:gd name="T189" fmla="*/ 664 h 6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95" h="664">
                  <a:moveTo>
                    <a:pt x="235" y="353"/>
                  </a:moveTo>
                  <a:lnTo>
                    <a:pt x="231" y="342"/>
                  </a:lnTo>
                  <a:lnTo>
                    <a:pt x="225" y="330"/>
                  </a:lnTo>
                  <a:lnTo>
                    <a:pt x="212" y="315"/>
                  </a:lnTo>
                  <a:lnTo>
                    <a:pt x="208" y="305"/>
                  </a:lnTo>
                  <a:lnTo>
                    <a:pt x="200" y="307"/>
                  </a:lnTo>
                  <a:lnTo>
                    <a:pt x="190" y="298"/>
                  </a:lnTo>
                  <a:lnTo>
                    <a:pt x="187" y="296"/>
                  </a:lnTo>
                  <a:lnTo>
                    <a:pt x="183" y="296"/>
                  </a:lnTo>
                  <a:lnTo>
                    <a:pt x="179" y="294"/>
                  </a:lnTo>
                  <a:lnTo>
                    <a:pt x="175" y="288"/>
                  </a:lnTo>
                  <a:lnTo>
                    <a:pt x="165" y="279"/>
                  </a:lnTo>
                  <a:lnTo>
                    <a:pt x="165" y="277"/>
                  </a:lnTo>
                  <a:lnTo>
                    <a:pt x="164" y="275"/>
                  </a:lnTo>
                  <a:lnTo>
                    <a:pt x="162" y="273"/>
                  </a:lnTo>
                  <a:lnTo>
                    <a:pt x="150" y="277"/>
                  </a:lnTo>
                  <a:lnTo>
                    <a:pt x="144" y="282"/>
                  </a:lnTo>
                  <a:lnTo>
                    <a:pt x="140" y="284"/>
                  </a:lnTo>
                  <a:lnTo>
                    <a:pt x="135" y="288"/>
                  </a:lnTo>
                  <a:lnTo>
                    <a:pt x="129" y="288"/>
                  </a:lnTo>
                  <a:lnTo>
                    <a:pt x="117" y="288"/>
                  </a:lnTo>
                  <a:lnTo>
                    <a:pt x="106" y="290"/>
                  </a:lnTo>
                  <a:lnTo>
                    <a:pt x="102" y="292"/>
                  </a:lnTo>
                  <a:lnTo>
                    <a:pt x="98" y="296"/>
                  </a:lnTo>
                  <a:lnTo>
                    <a:pt x="94" y="300"/>
                  </a:lnTo>
                  <a:lnTo>
                    <a:pt x="93" y="305"/>
                  </a:lnTo>
                  <a:lnTo>
                    <a:pt x="85" y="315"/>
                  </a:lnTo>
                  <a:lnTo>
                    <a:pt x="77" y="323"/>
                  </a:lnTo>
                  <a:lnTo>
                    <a:pt x="81" y="327"/>
                  </a:lnTo>
                  <a:lnTo>
                    <a:pt x="79" y="332"/>
                  </a:lnTo>
                  <a:lnTo>
                    <a:pt x="75" y="334"/>
                  </a:lnTo>
                  <a:lnTo>
                    <a:pt x="71" y="336"/>
                  </a:lnTo>
                  <a:lnTo>
                    <a:pt x="64" y="346"/>
                  </a:lnTo>
                  <a:lnTo>
                    <a:pt x="56" y="348"/>
                  </a:lnTo>
                  <a:lnTo>
                    <a:pt x="39" y="346"/>
                  </a:lnTo>
                  <a:lnTo>
                    <a:pt x="25" y="348"/>
                  </a:lnTo>
                  <a:lnTo>
                    <a:pt x="10" y="351"/>
                  </a:lnTo>
                  <a:lnTo>
                    <a:pt x="0" y="353"/>
                  </a:lnTo>
                  <a:lnTo>
                    <a:pt x="0" y="361"/>
                  </a:lnTo>
                  <a:lnTo>
                    <a:pt x="2" y="367"/>
                  </a:lnTo>
                  <a:lnTo>
                    <a:pt x="4" y="371"/>
                  </a:lnTo>
                  <a:lnTo>
                    <a:pt x="6" y="371"/>
                  </a:lnTo>
                  <a:lnTo>
                    <a:pt x="8" y="382"/>
                  </a:lnTo>
                  <a:lnTo>
                    <a:pt x="12" y="382"/>
                  </a:lnTo>
                  <a:lnTo>
                    <a:pt x="14" y="390"/>
                  </a:lnTo>
                  <a:lnTo>
                    <a:pt x="20" y="392"/>
                  </a:lnTo>
                  <a:lnTo>
                    <a:pt x="20" y="426"/>
                  </a:lnTo>
                  <a:lnTo>
                    <a:pt x="23" y="428"/>
                  </a:lnTo>
                  <a:lnTo>
                    <a:pt x="25" y="436"/>
                  </a:lnTo>
                  <a:lnTo>
                    <a:pt x="27" y="447"/>
                  </a:lnTo>
                  <a:lnTo>
                    <a:pt x="37" y="461"/>
                  </a:lnTo>
                  <a:lnTo>
                    <a:pt x="41" y="465"/>
                  </a:lnTo>
                  <a:lnTo>
                    <a:pt x="43" y="469"/>
                  </a:lnTo>
                  <a:lnTo>
                    <a:pt x="46" y="472"/>
                  </a:lnTo>
                  <a:lnTo>
                    <a:pt x="48" y="482"/>
                  </a:lnTo>
                  <a:lnTo>
                    <a:pt x="52" y="484"/>
                  </a:lnTo>
                  <a:lnTo>
                    <a:pt x="54" y="486"/>
                  </a:lnTo>
                  <a:lnTo>
                    <a:pt x="56" y="493"/>
                  </a:lnTo>
                  <a:lnTo>
                    <a:pt x="62" y="501"/>
                  </a:lnTo>
                  <a:lnTo>
                    <a:pt x="66" y="507"/>
                  </a:lnTo>
                  <a:lnTo>
                    <a:pt x="69" y="509"/>
                  </a:lnTo>
                  <a:lnTo>
                    <a:pt x="73" y="511"/>
                  </a:lnTo>
                  <a:lnTo>
                    <a:pt x="77" y="515"/>
                  </a:lnTo>
                  <a:lnTo>
                    <a:pt x="79" y="522"/>
                  </a:lnTo>
                  <a:lnTo>
                    <a:pt x="81" y="526"/>
                  </a:lnTo>
                  <a:lnTo>
                    <a:pt x="79" y="532"/>
                  </a:lnTo>
                  <a:lnTo>
                    <a:pt x="85" y="534"/>
                  </a:lnTo>
                  <a:lnTo>
                    <a:pt x="87" y="538"/>
                  </a:lnTo>
                  <a:lnTo>
                    <a:pt x="87" y="543"/>
                  </a:lnTo>
                  <a:lnTo>
                    <a:pt x="85" y="549"/>
                  </a:lnTo>
                  <a:lnTo>
                    <a:pt x="89" y="555"/>
                  </a:lnTo>
                  <a:lnTo>
                    <a:pt x="93" y="555"/>
                  </a:lnTo>
                  <a:lnTo>
                    <a:pt x="96" y="563"/>
                  </a:lnTo>
                  <a:lnTo>
                    <a:pt x="102" y="563"/>
                  </a:lnTo>
                  <a:lnTo>
                    <a:pt x="102" y="565"/>
                  </a:lnTo>
                  <a:lnTo>
                    <a:pt x="104" y="566"/>
                  </a:lnTo>
                  <a:lnTo>
                    <a:pt x="106" y="566"/>
                  </a:lnTo>
                  <a:lnTo>
                    <a:pt x="108" y="566"/>
                  </a:lnTo>
                  <a:lnTo>
                    <a:pt x="114" y="565"/>
                  </a:lnTo>
                  <a:lnTo>
                    <a:pt x="119" y="565"/>
                  </a:lnTo>
                  <a:lnTo>
                    <a:pt x="117" y="580"/>
                  </a:lnTo>
                  <a:lnTo>
                    <a:pt x="123" y="578"/>
                  </a:lnTo>
                  <a:lnTo>
                    <a:pt x="131" y="576"/>
                  </a:lnTo>
                  <a:lnTo>
                    <a:pt x="131" y="580"/>
                  </a:lnTo>
                  <a:lnTo>
                    <a:pt x="139" y="580"/>
                  </a:lnTo>
                  <a:lnTo>
                    <a:pt x="139" y="586"/>
                  </a:lnTo>
                  <a:lnTo>
                    <a:pt x="135" y="586"/>
                  </a:lnTo>
                  <a:lnTo>
                    <a:pt x="135" y="589"/>
                  </a:lnTo>
                  <a:lnTo>
                    <a:pt x="140" y="589"/>
                  </a:lnTo>
                  <a:lnTo>
                    <a:pt x="144" y="589"/>
                  </a:lnTo>
                  <a:lnTo>
                    <a:pt x="148" y="589"/>
                  </a:lnTo>
                  <a:lnTo>
                    <a:pt x="148" y="593"/>
                  </a:lnTo>
                  <a:lnTo>
                    <a:pt x="150" y="593"/>
                  </a:lnTo>
                  <a:lnTo>
                    <a:pt x="154" y="593"/>
                  </a:lnTo>
                  <a:lnTo>
                    <a:pt x="154" y="589"/>
                  </a:lnTo>
                  <a:lnTo>
                    <a:pt x="154" y="586"/>
                  </a:lnTo>
                  <a:lnTo>
                    <a:pt x="160" y="580"/>
                  </a:lnTo>
                  <a:lnTo>
                    <a:pt x="165" y="580"/>
                  </a:lnTo>
                  <a:lnTo>
                    <a:pt x="169" y="578"/>
                  </a:lnTo>
                  <a:lnTo>
                    <a:pt x="171" y="582"/>
                  </a:lnTo>
                  <a:lnTo>
                    <a:pt x="177" y="582"/>
                  </a:lnTo>
                  <a:lnTo>
                    <a:pt x="181" y="580"/>
                  </a:lnTo>
                  <a:lnTo>
                    <a:pt x="185" y="576"/>
                  </a:lnTo>
                  <a:lnTo>
                    <a:pt x="215" y="576"/>
                  </a:lnTo>
                  <a:lnTo>
                    <a:pt x="231" y="574"/>
                  </a:lnTo>
                  <a:lnTo>
                    <a:pt x="244" y="551"/>
                  </a:lnTo>
                  <a:lnTo>
                    <a:pt x="265" y="553"/>
                  </a:lnTo>
                  <a:lnTo>
                    <a:pt x="269" y="561"/>
                  </a:lnTo>
                  <a:lnTo>
                    <a:pt x="284" y="563"/>
                  </a:lnTo>
                  <a:lnTo>
                    <a:pt x="292" y="559"/>
                  </a:lnTo>
                  <a:lnTo>
                    <a:pt x="302" y="563"/>
                  </a:lnTo>
                  <a:lnTo>
                    <a:pt x="313" y="572"/>
                  </a:lnTo>
                  <a:lnTo>
                    <a:pt x="321" y="574"/>
                  </a:lnTo>
                  <a:lnTo>
                    <a:pt x="325" y="576"/>
                  </a:lnTo>
                  <a:lnTo>
                    <a:pt x="327" y="578"/>
                  </a:lnTo>
                  <a:lnTo>
                    <a:pt x="329" y="582"/>
                  </a:lnTo>
                  <a:lnTo>
                    <a:pt x="329" y="588"/>
                  </a:lnTo>
                  <a:lnTo>
                    <a:pt x="327" y="595"/>
                  </a:lnTo>
                  <a:lnTo>
                    <a:pt x="327" y="616"/>
                  </a:lnTo>
                  <a:lnTo>
                    <a:pt x="321" y="620"/>
                  </a:lnTo>
                  <a:lnTo>
                    <a:pt x="321" y="636"/>
                  </a:lnTo>
                  <a:lnTo>
                    <a:pt x="330" y="641"/>
                  </a:lnTo>
                  <a:lnTo>
                    <a:pt x="338" y="641"/>
                  </a:lnTo>
                  <a:lnTo>
                    <a:pt x="344" y="649"/>
                  </a:lnTo>
                  <a:lnTo>
                    <a:pt x="354" y="647"/>
                  </a:lnTo>
                  <a:lnTo>
                    <a:pt x="367" y="645"/>
                  </a:lnTo>
                  <a:lnTo>
                    <a:pt x="369" y="653"/>
                  </a:lnTo>
                  <a:lnTo>
                    <a:pt x="375" y="660"/>
                  </a:lnTo>
                  <a:lnTo>
                    <a:pt x="380" y="664"/>
                  </a:lnTo>
                  <a:lnTo>
                    <a:pt x="392" y="649"/>
                  </a:lnTo>
                  <a:lnTo>
                    <a:pt x="401" y="647"/>
                  </a:lnTo>
                  <a:lnTo>
                    <a:pt x="403" y="641"/>
                  </a:lnTo>
                  <a:lnTo>
                    <a:pt x="405" y="634"/>
                  </a:lnTo>
                  <a:lnTo>
                    <a:pt x="409" y="630"/>
                  </a:lnTo>
                  <a:lnTo>
                    <a:pt x="413" y="626"/>
                  </a:lnTo>
                  <a:lnTo>
                    <a:pt x="417" y="622"/>
                  </a:lnTo>
                  <a:lnTo>
                    <a:pt x="423" y="622"/>
                  </a:lnTo>
                  <a:lnTo>
                    <a:pt x="428" y="620"/>
                  </a:lnTo>
                  <a:lnTo>
                    <a:pt x="434" y="622"/>
                  </a:lnTo>
                  <a:lnTo>
                    <a:pt x="440" y="616"/>
                  </a:lnTo>
                  <a:lnTo>
                    <a:pt x="446" y="612"/>
                  </a:lnTo>
                  <a:lnTo>
                    <a:pt x="448" y="612"/>
                  </a:lnTo>
                  <a:lnTo>
                    <a:pt x="449" y="614"/>
                  </a:lnTo>
                  <a:lnTo>
                    <a:pt x="451" y="618"/>
                  </a:lnTo>
                  <a:lnTo>
                    <a:pt x="453" y="620"/>
                  </a:lnTo>
                  <a:lnTo>
                    <a:pt x="455" y="614"/>
                  </a:lnTo>
                  <a:lnTo>
                    <a:pt x="459" y="618"/>
                  </a:lnTo>
                  <a:lnTo>
                    <a:pt x="463" y="620"/>
                  </a:lnTo>
                  <a:lnTo>
                    <a:pt x="467" y="618"/>
                  </a:lnTo>
                  <a:lnTo>
                    <a:pt x="472" y="614"/>
                  </a:lnTo>
                  <a:lnTo>
                    <a:pt x="471" y="614"/>
                  </a:lnTo>
                  <a:lnTo>
                    <a:pt x="469" y="612"/>
                  </a:lnTo>
                  <a:lnTo>
                    <a:pt x="467" y="609"/>
                  </a:lnTo>
                  <a:lnTo>
                    <a:pt x="472" y="607"/>
                  </a:lnTo>
                  <a:lnTo>
                    <a:pt x="476" y="603"/>
                  </a:lnTo>
                  <a:lnTo>
                    <a:pt x="478" y="597"/>
                  </a:lnTo>
                  <a:lnTo>
                    <a:pt x="478" y="588"/>
                  </a:lnTo>
                  <a:lnTo>
                    <a:pt x="484" y="586"/>
                  </a:lnTo>
                  <a:lnTo>
                    <a:pt x="482" y="580"/>
                  </a:lnTo>
                  <a:lnTo>
                    <a:pt x="480" y="576"/>
                  </a:lnTo>
                  <a:lnTo>
                    <a:pt x="478" y="574"/>
                  </a:lnTo>
                  <a:lnTo>
                    <a:pt x="476" y="572"/>
                  </a:lnTo>
                  <a:lnTo>
                    <a:pt x="474" y="574"/>
                  </a:lnTo>
                  <a:lnTo>
                    <a:pt x="471" y="576"/>
                  </a:lnTo>
                  <a:lnTo>
                    <a:pt x="467" y="574"/>
                  </a:lnTo>
                  <a:lnTo>
                    <a:pt x="463" y="574"/>
                  </a:lnTo>
                  <a:lnTo>
                    <a:pt x="461" y="570"/>
                  </a:lnTo>
                  <a:lnTo>
                    <a:pt x="457" y="563"/>
                  </a:lnTo>
                  <a:lnTo>
                    <a:pt x="461" y="563"/>
                  </a:lnTo>
                  <a:lnTo>
                    <a:pt x="461" y="561"/>
                  </a:lnTo>
                  <a:lnTo>
                    <a:pt x="463" y="561"/>
                  </a:lnTo>
                  <a:lnTo>
                    <a:pt x="461" y="559"/>
                  </a:lnTo>
                  <a:lnTo>
                    <a:pt x="457" y="553"/>
                  </a:lnTo>
                  <a:lnTo>
                    <a:pt x="451" y="549"/>
                  </a:lnTo>
                  <a:lnTo>
                    <a:pt x="449" y="543"/>
                  </a:lnTo>
                  <a:lnTo>
                    <a:pt x="451" y="541"/>
                  </a:lnTo>
                  <a:lnTo>
                    <a:pt x="453" y="536"/>
                  </a:lnTo>
                  <a:lnTo>
                    <a:pt x="448" y="526"/>
                  </a:lnTo>
                  <a:lnTo>
                    <a:pt x="449" y="520"/>
                  </a:lnTo>
                  <a:lnTo>
                    <a:pt x="457" y="517"/>
                  </a:lnTo>
                  <a:lnTo>
                    <a:pt x="463" y="517"/>
                  </a:lnTo>
                  <a:lnTo>
                    <a:pt x="465" y="509"/>
                  </a:lnTo>
                  <a:lnTo>
                    <a:pt x="459" y="505"/>
                  </a:lnTo>
                  <a:lnTo>
                    <a:pt x="457" y="499"/>
                  </a:lnTo>
                  <a:lnTo>
                    <a:pt x="455" y="493"/>
                  </a:lnTo>
                  <a:lnTo>
                    <a:pt x="449" y="492"/>
                  </a:lnTo>
                  <a:lnTo>
                    <a:pt x="444" y="490"/>
                  </a:lnTo>
                  <a:lnTo>
                    <a:pt x="436" y="490"/>
                  </a:lnTo>
                  <a:lnTo>
                    <a:pt x="430" y="484"/>
                  </a:lnTo>
                  <a:lnTo>
                    <a:pt x="426" y="484"/>
                  </a:lnTo>
                  <a:lnTo>
                    <a:pt x="423" y="488"/>
                  </a:lnTo>
                  <a:lnTo>
                    <a:pt x="415" y="488"/>
                  </a:lnTo>
                  <a:lnTo>
                    <a:pt x="419" y="484"/>
                  </a:lnTo>
                  <a:lnTo>
                    <a:pt x="421" y="480"/>
                  </a:lnTo>
                  <a:lnTo>
                    <a:pt x="419" y="474"/>
                  </a:lnTo>
                  <a:lnTo>
                    <a:pt x="415" y="469"/>
                  </a:lnTo>
                  <a:lnTo>
                    <a:pt x="419" y="465"/>
                  </a:lnTo>
                  <a:lnTo>
                    <a:pt x="419" y="461"/>
                  </a:lnTo>
                  <a:lnTo>
                    <a:pt x="428" y="459"/>
                  </a:lnTo>
                  <a:lnTo>
                    <a:pt x="425" y="469"/>
                  </a:lnTo>
                  <a:lnTo>
                    <a:pt x="428" y="467"/>
                  </a:lnTo>
                  <a:lnTo>
                    <a:pt x="430" y="463"/>
                  </a:lnTo>
                  <a:lnTo>
                    <a:pt x="436" y="463"/>
                  </a:lnTo>
                  <a:lnTo>
                    <a:pt x="434" y="459"/>
                  </a:lnTo>
                  <a:lnTo>
                    <a:pt x="438" y="455"/>
                  </a:lnTo>
                  <a:lnTo>
                    <a:pt x="442" y="453"/>
                  </a:lnTo>
                  <a:lnTo>
                    <a:pt x="448" y="455"/>
                  </a:lnTo>
                  <a:lnTo>
                    <a:pt x="453" y="459"/>
                  </a:lnTo>
                  <a:lnTo>
                    <a:pt x="461" y="459"/>
                  </a:lnTo>
                  <a:lnTo>
                    <a:pt x="461" y="457"/>
                  </a:lnTo>
                  <a:lnTo>
                    <a:pt x="467" y="457"/>
                  </a:lnTo>
                  <a:lnTo>
                    <a:pt x="472" y="457"/>
                  </a:lnTo>
                  <a:lnTo>
                    <a:pt x="478" y="455"/>
                  </a:lnTo>
                  <a:lnTo>
                    <a:pt x="484" y="453"/>
                  </a:lnTo>
                  <a:lnTo>
                    <a:pt x="486" y="449"/>
                  </a:lnTo>
                  <a:lnTo>
                    <a:pt x="490" y="444"/>
                  </a:lnTo>
                  <a:lnTo>
                    <a:pt x="494" y="442"/>
                  </a:lnTo>
                  <a:lnTo>
                    <a:pt x="497" y="440"/>
                  </a:lnTo>
                  <a:lnTo>
                    <a:pt x="505" y="442"/>
                  </a:lnTo>
                  <a:lnTo>
                    <a:pt x="509" y="440"/>
                  </a:lnTo>
                  <a:lnTo>
                    <a:pt x="513" y="440"/>
                  </a:lnTo>
                  <a:lnTo>
                    <a:pt x="515" y="436"/>
                  </a:lnTo>
                  <a:lnTo>
                    <a:pt x="517" y="434"/>
                  </a:lnTo>
                  <a:lnTo>
                    <a:pt x="524" y="434"/>
                  </a:lnTo>
                  <a:lnTo>
                    <a:pt x="526" y="438"/>
                  </a:lnTo>
                  <a:lnTo>
                    <a:pt x="540" y="436"/>
                  </a:lnTo>
                  <a:lnTo>
                    <a:pt x="551" y="438"/>
                  </a:lnTo>
                  <a:lnTo>
                    <a:pt x="559" y="438"/>
                  </a:lnTo>
                  <a:lnTo>
                    <a:pt x="568" y="436"/>
                  </a:lnTo>
                  <a:lnTo>
                    <a:pt x="574" y="434"/>
                  </a:lnTo>
                  <a:lnTo>
                    <a:pt x="580" y="430"/>
                  </a:lnTo>
                  <a:lnTo>
                    <a:pt x="584" y="424"/>
                  </a:lnTo>
                  <a:lnTo>
                    <a:pt x="586" y="419"/>
                  </a:lnTo>
                  <a:lnTo>
                    <a:pt x="588" y="413"/>
                  </a:lnTo>
                  <a:lnTo>
                    <a:pt x="593" y="413"/>
                  </a:lnTo>
                  <a:lnTo>
                    <a:pt x="597" y="411"/>
                  </a:lnTo>
                  <a:lnTo>
                    <a:pt x="601" y="409"/>
                  </a:lnTo>
                  <a:lnTo>
                    <a:pt x="601" y="405"/>
                  </a:lnTo>
                  <a:lnTo>
                    <a:pt x="601" y="399"/>
                  </a:lnTo>
                  <a:lnTo>
                    <a:pt x="599" y="394"/>
                  </a:lnTo>
                  <a:lnTo>
                    <a:pt x="595" y="386"/>
                  </a:lnTo>
                  <a:lnTo>
                    <a:pt x="591" y="378"/>
                  </a:lnTo>
                  <a:lnTo>
                    <a:pt x="590" y="373"/>
                  </a:lnTo>
                  <a:lnTo>
                    <a:pt x="588" y="369"/>
                  </a:lnTo>
                  <a:lnTo>
                    <a:pt x="588" y="365"/>
                  </a:lnTo>
                  <a:lnTo>
                    <a:pt x="588" y="361"/>
                  </a:lnTo>
                  <a:lnTo>
                    <a:pt x="590" y="359"/>
                  </a:lnTo>
                  <a:lnTo>
                    <a:pt x="593" y="357"/>
                  </a:lnTo>
                  <a:lnTo>
                    <a:pt x="597" y="355"/>
                  </a:lnTo>
                  <a:lnTo>
                    <a:pt x="603" y="353"/>
                  </a:lnTo>
                  <a:lnTo>
                    <a:pt x="609" y="342"/>
                  </a:lnTo>
                  <a:lnTo>
                    <a:pt x="618" y="330"/>
                  </a:lnTo>
                  <a:lnTo>
                    <a:pt x="618" y="325"/>
                  </a:lnTo>
                  <a:lnTo>
                    <a:pt x="622" y="319"/>
                  </a:lnTo>
                  <a:lnTo>
                    <a:pt x="628" y="317"/>
                  </a:lnTo>
                  <a:lnTo>
                    <a:pt x="634" y="315"/>
                  </a:lnTo>
                  <a:lnTo>
                    <a:pt x="636" y="311"/>
                  </a:lnTo>
                  <a:lnTo>
                    <a:pt x="636" y="309"/>
                  </a:lnTo>
                  <a:lnTo>
                    <a:pt x="643" y="296"/>
                  </a:lnTo>
                  <a:lnTo>
                    <a:pt x="661" y="298"/>
                  </a:lnTo>
                  <a:lnTo>
                    <a:pt x="661" y="288"/>
                  </a:lnTo>
                  <a:lnTo>
                    <a:pt x="664" y="284"/>
                  </a:lnTo>
                  <a:lnTo>
                    <a:pt x="668" y="284"/>
                  </a:lnTo>
                  <a:lnTo>
                    <a:pt x="668" y="279"/>
                  </a:lnTo>
                  <a:lnTo>
                    <a:pt x="672" y="277"/>
                  </a:lnTo>
                  <a:lnTo>
                    <a:pt x="674" y="273"/>
                  </a:lnTo>
                  <a:lnTo>
                    <a:pt x="676" y="271"/>
                  </a:lnTo>
                  <a:lnTo>
                    <a:pt x="676" y="265"/>
                  </a:lnTo>
                  <a:lnTo>
                    <a:pt x="676" y="254"/>
                  </a:lnTo>
                  <a:lnTo>
                    <a:pt x="680" y="246"/>
                  </a:lnTo>
                  <a:lnTo>
                    <a:pt x="682" y="236"/>
                  </a:lnTo>
                  <a:lnTo>
                    <a:pt x="682" y="231"/>
                  </a:lnTo>
                  <a:lnTo>
                    <a:pt x="686" y="221"/>
                  </a:lnTo>
                  <a:lnTo>
                    <a:pt x="686" y="217"/>
                  </a:lnTo>
                  <a:lnTo>
                    <a:pt x="680" y="215"/>
                  </a:lnTo>
                  <a:lnTo>
                    <a:pt x="682" y="213"/>
                  </a:lnTo>
                  <a:lnTo>
                    <a:pt x="684" y="209"/>
                  </a:lnTo>
                  <a:lnTo>
                    <a:pt x="687" y="209"/>
                  </a:lnTo>
                  <a:lnTo>
                    <a:pt x="695" y="208"/>
                  </a:lnTo>
                  <a:lnTo>
                    <a:pt x="693" y="198"/>
                  </a:lnTo>
                  <a:lnTo>
                    <a:pt x="691" y="198"/>
                  </a:lnTo>
                  <a:lnTo>
                    <a:pt x="689" y="196"/>
                  </a:lnTo>
                  <a:lnTo>
                    <a:pt x="687" y="194"/>
                  </a:lnTo>
                  <a:lnTo>
                    <a:pt x="689" y="186"/>
                  </a:lnTo>
                  <a:lnTo>
                    <a:pt x="684" y="186"/>
                  </a:lnTo>
                  <a:lnTo>
                    <a:pt x="676" y="181"/>
                  </a:lnTo>
                  <a:lnTo>
                    <a:pt x="676" y="171"/>
                  </a:lnTo>
                  <a:lnTo>
                    <a:pt x="670" y="171"/>
                  </a:lnTo>
                  <a:lnTo>
                    <a:pt x="668" y="169"/>
                  </a:lnTo>
                  <a:lnTo>
                    <a:pt x="662" y="171"/>
                  </a:lnTo>
                  <a:lnTo>
                    <a:pt x="655" y="163"/>
                  </a:lnTo>
                  <a:lnTo>
                    <a:pt x="653" y="158"/>
                  </a:lnTo>
                  <a:lnTo>
                    <a:pt x="643" y="160"/>
                  </a:lnTo>
                  <a:lnTo>
                    <a:pt x="641" y="173"/>
                  </a:lnTo>
                  <a:lnTo>
                    <a:pt x="630" y="181"/>
                  </a:lnTo>
                  <a:lnTo>
                    <a:pt x="622" y="184"/>
                  </a:lnTo>
                  <a:lnTo>
                    <a:pt x="616" y="188"/>
                  </a:lnTo>
                  <a:lnTo>
                    <a:pt x="611" y="192"/>
                  </a:lnTo>
                  <a:lnTo>
                    <a:pt x="607" y="198"/>
                  </a:lnTo>
                  <a:lnTo>
                    <a:pt x="591" y="209"/>
                  </a:lnTo>
                  <a:lnTo>
                    <a:pt x="576" y="213"/>
                  </a:lnTo>
                  <a:lnTo>
                    <a:pt x="563" y="221"/>
                  </a:lnTo>
                  <a:lnTo>
                    <a:pt x="559" y="215"/>
                  </a:lnTo>
                  <a:lnTo>
                    <a:pt x="549" y="217"/>
                  </a:lnTo>
                  <a:lnTo>
                    <a:pt x="547" y="209"/>
                  </a:lnTo>
                  <a:lnTo>
                    <a:pt x="542" y="208"/>
                  </a:lnTo>
                  <a:lnTo>
                    <a:pt x="542" y="196"/>
                  </a:lnTo>
                  <a:lnTo>
                    <a:pt x="528" y="192"/>
                  </a:lnTo>
                  <a:lnTo>
                    <a:pt x="497" y="194"/>
                  </a:lnTo>
                  <a:lnTo>
                    <a:pt x="497" y="206"/>
                  </a:lnTo>
                  <a:lnTo>
                    <a:pt x="494" y="206"/>
                  </a:lnTo>
                  <a:lnTo>
                    <a:pt x="492" y="208"/>
                  </a:lnTo>
                  <a:lnTo>
                    <a:pt x="490" y="209"/>
                  </a:lnTo>
                  <a:lnTo>
                    <a:pt x="492" y="213"/>
                  </a:lnTo>
                  <a:lnTo>
                    <a:pt x="499" y="223"/>
                  </a:lnTo>
                  <a:lnTo>
                    <a:pt x="515" y="236"/>
                  </a:lnTo>
                  <a:lnTo>
                    <a:pt x="511" y="244"/>
                  </a:lnTo>
                  <a:lnTo>
                    <a:pt x="505" y="250"/>
                  </a:lnTo>
                  <a:lnTo>
                    <a:pt x="505" y="259"/>
                  </a:lnTo>
                  <a:lnTo>
                    <a:pt x="497" y="252"/>
                  </a:lnTo>
                  <a:lnTo>
                    <a:pt x="492" y="257"/>
                  </a:lnTo>
                  <a:lnTo>
                    <a:pt x="492" y="263"/>
                  </a:lnTo>
                  <a:lnTo>
                    <a:pt x="492" y="265"/>
                  </a:lnTo>
                  <a:lnTo>
                    <a:pt x="490" y="265"/>
                  </a:lnTo>
                  <a:lnTo>
                    <a:pt x="488" y="265"/>
                  </a:lnTo>
                  <a:lnTo>
                    <a:pt x="484" y="263"/>
                  </a:lnTo>
                  <a:lnTo>
                    <a:pt x="480" y="263"/>
                  </a:lnTo>
                  <a:lnTo>
                    <a:pt x="472" y="271"/>
                  </a:lnTo>
                  <a:lnTo>
                    <a:pt x="467" y="277"/>
                  </a:lnTo>
                  <a:lnTo>
                    <a:pt x="461" y="279"/>
                  </a:lnTo>
                  <a:lnTo>
                    <a:pt x="455" y="279"/>
                  </a:lnTo>
                  <a:lnTo>
                    <a:pt x="451" y="275"/>
                  </a:lnTo>
                  <a:lnTo>
                    <a:pt x="448" y="273"/>
                  </a:lnTo>
                  <a:lnTo>
                    <a:pt x="442" y="273"/>
                  </a:lnTo>
                  <a:lnTo>
                    <a:pt x="438" y="273"/>
                  </a:lnTo>
                  <a:lnTo>
                    <a:pt x="434" y="282"/>
                  </a:lnTo>
                  <a:lnTo>
                    <a:pt x="434" y="300"/>
                  </a:lnTo>
                  <a:lnTo>
                    <a:pt x="426" y="303"/>
                  </a:lnTo>
                  <a:lnTo>
                    <a:pt x="415" y="302"/>
                  </a:lnTo>
                  <a:lnTo>
                    <a:pt x="407" y="302"/>
                  </a:lnTo>
                  <a:lnTo>
                    <a:pt x="401" y="303"/>
                  </a:lnTo>
                  <a:lnTo>
                    <a:pt x="398" y="307"/>
                  </a:lnTo>
                  <a:lnTo>
                    <a:pt x="382" y="298"/>
                  </a:lnTo>
                  <a:lnTo>
                    <a:pt x="382" y="292"/>
                  </a:lnTo>
                  <a:lnTo>
                    <a:pt x="380" y="284"/>
                  </a:lnTo>
                  <a:lnTo>
                    <a:pt x="378" y="280"/>
                  </a:lnTo>
                  <a:lnTo>
                    <a:pt x="375" y="280"/>
                  </a:lnTo>
                  <a:lnTo>
                    <a:pt x="371" y="282"/>
                  </a:lnTo>
                  <a:lnTo>
                    <a:pt x="365" y="286"/>
                  </a:lnTo>
                  <a:lnTo>
                    <a:pt x="344" y="271"/>
                  </a:lnTo>
                  <a:lnTo>
                    <a:pt x="348" y="265"/>
                  </a:lnTo>
                  <a:lnTo>
                    <a:pt x="352" y="261"/>
                  </a:lnTo>
                  <a:lnTo>
                    <a:pt x="354" y="259"/>
                  </a:lnTo>
                  <a:lnTo>
                    <a:pt x="354" y="257"/>
                  </a:lnTo>
                  <a:lnTo>
                    <a:pt x="350" y="255"/>
                  </a:lnTo>
                  <a:lnTo>
                    <a:pt x="344" y="255"/>
                  </a:lnTo>
                  <a:lnTo>
                    <a:pt x="338" y="255"/>
                  </a:lnTo>
                  <a:lnTo>
                    <a:pt x="336" y="255"/>
                  </a:lnTo>
                  <a:lnTo>
                    <a:pt x="334" y="254"/>
                  </a:lnTo>
                  <a:lnTo>
                    <a:pt x="334" y="252"/>
                  </a:lnTo>
                  <a:lnTo>
                    <a:pt x="336" y="250"/>
                  </a:lnTo>
                  <a:lnTo>
                    <a:pt x="338" y="248"/>
                  </a:lnTo>
                  <a:lnTo>
                    <a:pt x="340" y="248"/>
                  </a:lnTo>
                  <a:lnTo>
                    <a:pt x="344" y="248"/>
                  </a:lnTo>
                  <a:lnTo>
                    <a:pt x="348" y="244"/>
                  </a:lnTo>
                  <a:lnTo>
                    <a:pt x="361" y="248"/>
                  </a:lnTo>
                  <a:lnTo>
                    <a:pt x="365" y="240"/>
                  </a:lnTo>
                  <a:lnTo>
                    <a:pt x="377" y="240"/>
                  </a:lnTo>
                  <a:lnTo>
                    <a:pt x="369" y="236"/>
                  </a:lnTo>
                  <a:lnTo>
                    <a:pt x="373" y="229"/>
                  </a:lnTo>
                  <a:lnTo>
                    <a:pt x="367" y="225"/>
                  </a:lnTo>
                  <a:lnTo>
                    <a:pt x="361" y="231"/>
                  </a:lnTo>
                  <a:lnTo>
                    <a:pt x="352" y="231"/>
                  </a:lnTo>
                  <a:lnTo>
                    <a:pt x="350" y="227"/>
                  </a:lnTo>
                  <a:lnTo>
                    <a:pt x="348" y="223"/>
                  </a:lnTo>
                  <a:lnTo>
                    <a:pt x="346" y="219"/>
                  </a:lnTo>
                  <a:lnTo>
                    <a:pt x="348" y="215"/>
                  </a:lnTo>
                  <a:lnTo>
                    <a:pt x="348" y="211"/>
                  </a:lnTo>
                  <a:lnTo>
                    <a:pt x="350" y="209"/>
                  </a:lnTo>
                  <a:lnTo>
                    <a:pt x="354" y="209"/>
                  </a:lnTo>
                  <a:lnTo>
                    <a:pt x="359" y="208"/>
                  </a:lnTo>
                  <a:lnTo>
                    <a:pt x="365" y="208"/>
                  </a:lnTo>
                  <a:lnTo>
                    <a:pt x="373" y="198"/>
                  </a:lnTo>
                  <a:lnTo>
                    <a:pt x="371" y="192"/>
                  </a:lnTo>
                  <a:lnTo>
                    <a:pt x="371" y="186"/>
                  </a:lnTo>
                  <a:lnTo>
                    <a:pt x="375" y="181"/>
                  </a:lnTo>
                  <a:lnTo>
                    <a:pt x="380" y="179"/>
                  </a:lnTo>
                  <a:lnTo>
                    <a:pt x="382" y="171"/>
                  </a:lnTo>
                  <a:lnTo>
                    <a:pt x="375" y="169"/>
                  </a:lnTo>
                  <a:lnTo>
                    <a:pt x="375" y="163"/>
                  </a:lnTo>
                  <a:lnTo>
                    <a:pt x="382" y="165"/>
                  </a:lnTo>
                  <a:lnTo>
                    <a:pt x="390" y="163"/>
                  </a:lnTo>
                  <a:lnTo>
                    <a:pt x="396" y="160"/>
                  </a:lnTo>
                  <a:lnTo>
                    <a:pt x="400" y="154"/>
                  </a:lnTo>
                  <a:lnTo>
                    <a:pt x="405" y="156"/>
                  </a:lnTo>
                  <a:lnTo>
                    <a:pt x="409" y="156"/>
                  </a:lnTo>
                  <a:lnTo>
                    <a:pt x="411" y="156"/>
                  </a:lnTo>
                  <a:lnTo>
                    <a:pt x="411" y="154"/>
                  </a:lnTo>
                  <a:lnTo>
                    <a:pt x="411" y="150"/>
                  </a:lnTo>
                  <a:lnTo>
                    <a:pt x="411" y="148"/>
                  </a:lnTo>
                  <a:lnTo>
                    <a:pt x="417" y="146"/>
                  </a:lnTo>
                  <a:lnTo>
                    <a:pt x="419" y="140"/>
                  </a:lnTo>
                  <a:lnTo>
                    <a:pt x="425" y="142"/>
                  </a:lnTo>
                  <a:lnTo>
                    <a:pt x="423" y="150"/>
                  </a:lnTo>
                  <a:lnTo>
                    <a:pt x="430" y="150"/>
                  </a:lnTo>
                  <a:lnTo>
                    <a:pt x="434" y="140"/>
                  </a:lnTo>
                  <a:lnTo>
                    <a:pt x="448" y="140"/>
                  </a:lnTo>
                  <a:lnTo>
                    <a:pt x="449" y="135"/>
                  </a:lnTo>
                  <a:lnTo>
                    <a:pt x="451" y="129"/>
                  </a:lnTo>
                  <a:lnTo>
                    <a:pt x="449" y="125"/>
                  </a:lnTo>
                  <a:lnTo>
                    <a:pt x="446" y="121"/>
                  </a:lnTo>
                  <a:lnTo>
                    <a:pt x="455" y="110"/>
                  </a:lnTo>
                  <a:lnTo>
                    <a:pt x="455" y="100"/>
                  </a:lnTo>
                  <a:lnTo>
                    <a:pt x="451" y="94"/>
                  </a:lnTo>
                  <a:lnTo>
                    <a:pt x="446" y="92"/>
                  </a:lnTo>
                  <a:lnTo>
                    <a:pt x="438" y="94"/>
                  </a:lnTo>
                  <a:lnTo>
                    <a:pt x="438" y="89"/>
                  </a:lnTo>
                  <a:lnTo>
                    <a:pt x="442" y="85"/>
                  </a:lnTo>
                  <a:lnTo>
                    <a:pt x="446" y="83"/>
                  </a:lnTo>
                  <a:lnTo>
                    <a:pt x="446" y="79"/>
                  </a:lnTo>
                  <a:lnTo>
                    <a:pt x="444" y="77"/>
                  </a:lnTo>
                  <a:lnTo>
                    <a:pt x="438" y="75"/>
                  </a:lnTo>
                  <a:lnTo>
                    <a:pt x="423" y="75"/>
                  </a:lnTo>
                  <a:lnTo>
                    <a:pt x="413" y="77"/>
                  </a:lnTo>
                  <a:lnTo>
                    <a:pt x="415" y="89"/>
                  </a:lnTo>
                  <a:lnTo>
                    <a:pt x="421" y="90"/>
                  </a:lnTo>
                  <a:lnTo>
                    <a:pt x="425" y="90"/>
                  </a:lnTo>
                  <a:lnTo>
                    <a:pt x="426" y="94"/>
                  </a:lnTo>
                  <a:lnTo>
                    <a:pt x="426" y="96"/>
                  </a:lnTo>
                  <a:lnTo>
                    <a:pt x="425" y="98"/>
                  </a:lnTo>
                  <a:lnTo>
                    <a:pt x="421" y="100"/>
                  </a:lnTo>
                  <a:lnTo>
                    <a:pt x="417" y="100"/>
                  </a:lnTo>
                  <a:lnTo>
                    <a:pt x="413" y="98"/>
                  </a:lnTo>
                  <a:lnTo>
                    <a:pt x="401" y="108"/>
                  </a:lnTo>
                  <a:lnTo>
                    <a:pt x="401" y="113"/>
                  </a:lnTo>
                  <a:lnTo>
                    <a:pt x="394" y="112"/>
                  </a:lnTo>
                  <a:lnTo>
                    <a:pt x="390" y="115"/>
                  </a:lnTo>
                  <a:lnTo>
                    <a:pt x="386" y="112"/>
                  </a:lnTo>
                  <a:lnTo>
                    <a:pt x="382" y="112"/>
                  </a:lnTo>
                  <a:lnTo>
                    <a:pt x="378" y="112"/>
                  </a:lnTo>
                  <a:lnTo>
                    <a:pt x="375" y="113"/>
                  </a:lnTo>
                  <a:lnTo>
                    <a:pt x="363" y="112"/>
                  </a:lnTo>
                  <a:lnTo>
                    <a:pt x="357" y="110"/>
                  </a:lnTo>
                  <a:lnTo>
                    <a:pt x="359" y="104"/>
                  </a:lnTo>
                  <a:lnTo>
                    <a:pt x="367" y="98"/>
                  </a:lnTo>
                  <a:lnTo>
                    <a:pt x="373" y="96"/>
                  </a:lnTo>
                  <a:lnTo>
                    <a:pt x="369" y="87"/>
                  </a:lnTo>
                  <a:lnTo>
                    <a:pt x="369" y="79"/>
                  </a:lnTo>
                  <a:lnTo>
                    <a:pt x="373" y="75"/>
                  </a:lnTo>
                  <a:lnTo>
                    <a:pt x="375" y="64"/>
                  </a:lnTo>
                  <a:lnTo>
                    <a:pt x="386" y="54"/>
                  </a:lnTo>
                  <a:lnTo>
                    <a:pt x="380" y="48"/>
                  </a:lnTo>
                  <a:lnTo>
                    <a:pt x="378" y="37"/>
                  </a:lnTo>
                  <a:lnTo>
                    <a:pt x="371" y="42"/>
                  </a:lnTo>
                  <a:lnTo>
                    <a:pt x="367" y="39"/>
                  </a:lnTo>
                  <a:lnTo>
                    <a:pt x="365" y="37"/>
                  </a:lnTo>
                  <a:lnTo>
                    <a:pt x="361" y="37"/>
                  </a:lnTo>
                  <a:lnTo>
                    <a:pt x="357" y="37"/>
                  </a:lnTo>
                  <a:lnTo>
                    <a:pt x="352" y="42"/>
                  </a:lnTo>
                  <a:lnTo>
                    <a:pt x="348" y="54"/>
                  </a:lnTo>
                  <a:lnTo>
                    <a:pt x="330" y="79"/>
                  </a:lnTo>
                  <a:lnTo>
                    <a:pt x="321" y="77"/>
                  </a:lnTo>
                  <a:lnTo>
                    <a:pt x="325" y="71"/>
                  </a:lnTo>
                  <a:lnTo>
                    <a:pt x="332" y="65"/>
                  </a:lnTo>
                  <a:lnTo>
                    <a:pt x="332" y="62"/>
                  </a:lnTo>
                  <a:lnTo>
                    <a:pt x="332" y="50"/>
                  </a:lnTo>
                  <a:lnTo>
                    <a:pt x="340" y="46"/>
                  </a:lnTo>
                  <a:lnTo>
                    <a:pt x="340" y="33"/>
                  </a:lnTo>
                  <a:lnTo>
                    <a:pt x="348" y="29"/>
                  </a:lnTo>
                  <a:lnTo>
                    <a:pt x="352" y="21"/>
                  </a:lnTo>
                  <a:lnTo>
                    <a:pt x="359" y="12"/>
                  </a:lnTo>
                  <a:lnTo>
                    <a:pt x="359" y="0"/>
                  </a:lnTo>
                  <a:lnTo>
                    <a:pt x="355" y="0"/>
                  </a:lnTo>
                  <a:lnTo>
                    <a:pt x="355" y="6"/>
                  </a:lnTo>
                  <a:lnTo>
                    <a:pt x="342" y="4"/>
                  </a:lnTo>
                  <a:lnTo>
                    <a:pt x="336" y="2"/>
                  </a:lnTo>
                  <a:lnTo>
                    <a:pt x="330" y="0"/>
                  </a:lnTo>
                  <a:lnTo>
                    <a:pt x="323" y="2"/>
                  </a:lnTo>
                  <a:lnTo>
                    <a:pt x="313" y="2"/>
                  </a:lnTo>
                  <a:lnTo>
                    <a:pt x="307" y="2"/>
                  </a:lnTo>
                  <a:lnTo>
                    <a:pt x="307" y="8"/>
                  </a:lnTo>
                  <a:lnTo>
                    <a:pt x="313" y="14"/>
                  </a:lnTo>
                  <a:lnTo>
                    <a:pt x="319" y="19"/>
                  </a:lnTo>
                  <a:lnTo>
                    <a:pt x="319" y="25"/>
                  </a:lnTo>
                  <a:lnTo>
                    <a:pt x="319" y="31"/>
                  </a:lnTo>
                  <a:lnTo>
                    <a:pt x="325" y="39"/>
                  </a:lnTo>
                  <a:lnTo>
                    <a:pt x="327" y="44"/>
                  </a:lnTo>
                  <a:lnTo>
                    <a:pt x="327" y="46"/>
                  </a:lnTo>
                  <a:lnTo>
                    <a:pt x="323" y="48"/>
                  </a:lnTo>
                  <a:lnTo>
                    <a:pt x="313" y="56"/>
                  </a:lnTo>
                  <a:lnTo>
                    <a:pt x="306" y="58"/>
                  </a:lnTo>
                  <a:lnTo>
                    <a:pt x="306" y="48"/>
                  </a:lnTo>
                  <a:lnTo>
                    <a:pt x="306" y="44"/>
                  </a:lnTo>
                  <a:lnTo>
                    <a:pt x="302" y="42"/>
                  </a:lnTo>
                  <a:lnTo>
                    <a:pt x="298" y="39"/>
                  </a:lnTo>
                  <a:lnTo>
                    <a:pt x="292" y="37"/>
                  </a:lnTo>
                  <a:lnTo>
                    <a:pt x="288" y="35"/>
                  </a:lnTo>
                  <a:lnTo>
                    <a:pt x="284" y="37"/>
                  </a:lnTo>
                  <a:lnTo>
                    <a:pt x="284" y="39"/>
                  </a:lnTo>
                  <a:lnTo>
                    <a:pt x="288" y="44"/>
                  </a:lnTo>
                  <a:lnTo>
                    <a:pt x="288" y="52"/>
                  </a:lnTo>
                  <a:lnTo>
                    <a:pt x="281" y="52"/>
                  </a:lnTo>
                  <a:lnTo>
                    <a:pt x="279" y="65"/>
                  </a:lnTo>
                  <a:lnTo>
                    <a:pt x="269" y="69"/>
                  </a:lnTo>
                  <a:lnTo>
                    <a:pt x="261" y="75"/>
                  </a:lnTo>
                  <a:lnTo>
                    <a:pt x="256" y="81"/>
                  </a:lnTo>
                  <a:lnTo>
                    <a:pt x="252" y="90"/>
                  </a:lnTo>
                  <a:lnTo>
                    <a:pt x="248" y="108"/>
                  </a:lnTo>
                  <a:lnTo>
                    <a:pt x="250" y="117"/>
                  </a:lnTo>
                  <a:lnTo>
                    <a:pt x="246" y="121"/>
                  </a:lnTo>
                  <a:lnTo>
                    <a:pt x="246" y="127"/>
                  </a:lnTo>
                  <a:lnTo>
                    <a:pt x="252" y="123"/>
                  </a:lnTo>
                  <a:lnTo>
                    <a:pt x="256" y="123"/>
                  </a:lnTo>
                  <a:lnTo>
                    <a:pt x="261" y="127"/>
                  </a:lnTo>
                  <a:lnTo>
                    <a:pt x="267" y="135"/>
                  </a:lnTo>
                  <a:lnTo>
                    <a:pt x="271" y="129"/>
                  </a:lnTo>
                  <a:lnTo>
                    <a:pt x="275" y="127"/>
                  </a:lnTo>
                  <a:lnTo>
                    <a:pt x="277" y="127"/>
                  </a:lnTo>
                  <a:lnTo>
                    <a:pt x="279" y="129"/>
                  </a:lnTo>
                  <a:lnTo>
                    <a:pt x="279" y="135"/>
                  </a:lnTo>
                  <a:lnTo>
                    <a:pt x="275" y="138"/>
                  </a:lnTo>
                  <a:lnTo>
                    <a:pt x="273" y="154"/>
                  </a:lnTo>
                  <a:lnTo>
                    <a:pt x="286" y="160"/>
                  </a:lnTo>
                  <a:lnTo>
                    <a:pt x="294" y="161"/>
                  </a:lnTo>
                  <a:lnTo>
                    <a:pt x="302" y="161"/>
                  </a:lnTo>
                  <a:lnTo>
                    <a:pt x="307" y="161"/>
                  </a:lnTo>
                  <a:lnTo>
                    <a:pt x="313" y="158"/>
                  </a:lnTo>
                  <a:lnTo>
                    <a:pt x="317" y="181"/>
                  </a:lnTo>
                  <a:lnTo>
                    <a:pt x="313" y="192"/>
                  </a:lnTo>
                  <a:lnTo>
                    <a:pt x="311" y="198"/>
                  </a:lnTo>
                  <a:lnTo>
                    <a:pt x="317" y="198"/>
                  </a:lnTo>
                  <a:lnTo>
                    <a:pt x="319" y="209"/>
                  </a:lnTo>
                  <a:lnTo>
                    <a:pt x="325" y="217"/>
                  </a:lnTo>
                  <a:lnTo>
                    <a:pt x="321" y="250"/>
                  </a:lnTo>
                  <a:lnTo>
                    <a:pt x="317" y="257"/>
                  </a:lnTo>
                  <a:lnTo>
                    <a:pt x="298" y="255"/>
                  </a:lnTo>
                  <a:lnTo>
                    <a:pt x="292" y="259"/>
                  </a:lnTo>
                  <a:lnTo>
                    <a:pt x="286" y="261"/>
                  </a:lnTo>
                  <a:lnTo>
                    <a:pt x="279" y="263"/>
                  </a:lnTo>
                  <a:lnTo>
                    <a:pt x="273" y="261"/>
                  </a:lnTo>
                  <a:lnTo>
                    <a:pt x="263" y="257"/>
                  </a:lnTo>
                  <a:lnTo>
                    <a:pt x="258" y="259"/>
                  </a:lnTo>
                  <a:lnTo>
                    <a:pt x="254" y="263"/>
                  </a:lnTo>
                  <a:lnTo>
                    <a:pt x="252" y="269"/>
                  </a:lnTo>
                  <a:lnTo>
                    <a:pt x="252" y="275"/>
                  </a:lnTo>
                  <a:lnTo>
                    <a:pt x="252" y="279"/>
                  </a:lnTo>
                  <a:lnTo>
                    <a:pt x="252" y="282"/>
                  </a:lnTo>
                  <a:lnTo>
                    <a:pt x="250" y="284"/>
                  </a:lnTo>
                  <a:lnTo>
                    <a:pt x="246" y="284"/>
                  </a:lnTo>
                  <a:lnTo>
                    <a:pt x="240" y="288"/>
                  </a:lnTo>
                  <a:lnTo>
                    <a:pt x="240" y="290"/>
                  </a:lnTo>
                  <a:lnTo>
                    <a:pt x="240" y="292"/>
                  </a:lnTo>
                  <a:lnTo>
                    <a:pt x="240" y="296"/>
                  </a:lnTo>
                  <a:lnTo>
                    <a:pt x="231" y="296"/>
                  </a:lnTo>
                  <a:lnTo>
                    <a:pt x="231" y="315"/>
                  </a:lnTo>
                  <a:lnTo>
                    <a:pt x="223" y="319"/>
                  </a:lnTo>
                  <a:lnTo>
                    <a:pt x="236" y="328"/>
                  </a:lnTo>
                  <a:lnTo>
                    <a:pt x="235" y="340"/>
                  </a:lnTo>
                  <a:lnTo>
                    <a:pt x="240" y="355"/>
                  </a:lnTo>
                  <a:lnTo>
                    <a:pt x="235" y="353"/>
                  </a:lnTo>
                  <a:close/>
                </a:path>
              </a:pathLst>
            </a:custGeom>
            <a:solidFill>
              <a:srgbClr val="FFFB9D"/>
            </a:solidFill>
            <a:ln w="9525">
              <a:noFill/>
              <a:round/>
              <a:headEnd/>
              <a:tailEnd/>
            </a:ln>
          </p:spPr>
          <p:txBody>
            <a:bodyPr/>
            <a:lstStyle/>
            <a:p>
              <a:endParaRPr lang="es-MX">
                <a:latin typeface="Calibri" pitchFamily="34" charset="0"/>
              </a:endParaRPr>
            </a:p>
          </p:txBody>
        </p:sp>
        <p:sp>
          <p:nvSpPr>
            <p:cNvPr id="31806" name="Freeform 68"/>
            <p:cNvSpPr>
              <a:spLocks/>
            </p:cNvSpPr>
            <p:nvPr/>
          </p:nvSpPr>
          <p:spPr bwMode="auto">
            <a:xfrm>
              <a:off x="2811463" y="4210050"/>
              <a:ext cx="1103312" cy="1054100"/>
            </a:xfrm>
            <a:custGeom>
              <a:avLst/>
              <a:gdLst>
                <a:gd name="T0" fmla="*/ 2147483647 w 695"/>
                <a:gd name="T1" fmla="*/ 2147483647 h 664"/>
                <a:gd name="T2" fmla="*/ 2147483647 w 695"/>
                <a:gd name="T3" fmla="*/ 2147483647 h 664"/>
                <a:gd name="T4" fmla="*/ 2147483647 w 695"/>
                <a:gd name="T5" fmla="*/ 2147483647 h 664"/>
                <a:gd name="T6" fmla="*/ 2147483647 w 695"/>
                <a:gd name="T7" fmla="*/ 2147483647 h 664"/>
                <a:gd name="T8" fmla="*/ 2147483647 w 695"/>
                <a:gd name="T9" fmla="*/ 2147483647 h 664"/>
                <a:gd name="T10" fmla="*/ 2147483647 w 695"/>
                <a:gd name="T11" fmla="*/ 2147483647 h 664"/>
                <a:gd name="T12" fmla="*/ 2147483647 w 695"/>
                <a:gd name="T13" fmla="*/ 2147483647 h 664"/>
                <a:gd name="T14" fmla="*/ 2147483647 w 695"/>
                <a:gd name="T15" fmla="*/ 2147483647 h 664"/>
                <a:gd name="T16" fmla="*/ 2147483647 w 695"/>
                <a:gd name="T17" fmla="*/ 2147483647 h 664"/>
                <a:gd name="T18" fmla="*/ 2147483647 w 695"/>
                <a:gd name="T19" fmla="*/ 2147483647 h 664"/>
                <a:gd name="T20" fmla="*/ 2147483647 w 695"/>
                <a:gd name="T21" fmla="*/ 2147483647 h 664"/>
                <a:gd name="T22" fmla="*/ 2147483647 w 695"/>
                <a:gd name="T23" fmla="*/ 2147483647 h 664"/>
                <a:gd name="T24" fmla="*/ 2147483647 w 695"/>
                <a:gd name="T25" fmla="*/ 2147483647 h 664"/>
                <a:gd name="T26" fmla="*/ 2147483647 w 695"/>
                <a:gd name="T27" fmla="*/ 2147483647 h 664"/>
                <a:gd name="T28" fmla="*/ 2147483647 w 695"/>
                <a:gd name="T29" fmla="*/ 2147483647 h 664"/>
                <a:gd name="T30" fmla="*/ 2147483647 w 695"/>
                <a:gd name="T31" fmla="*/ 2147483647 h 664"/>
                <a:gd name="T32" fmla="*/ 2147483647 w 695"/>
                <a:gd name="T33" fmla="*/ 2147483647 h 664"/>
                <a:gd name="T34" fmla="*/ 2147483647 w 695"/>
                <a:gd name="T35" fmla="*/ 2147483647 h 664"/>
                <a:gd name="T36" fmla="*/ 2147483647 w 695"/>
                <a:gd name="T37" fmla="*/ 2147483647 h 664"/>
                <a:gd name="T38" fmla="*/ 2147483647 w 695"/>
                <a:gd name="T39" fmla="*/ 2147483647 h 664"/>
                <a:gd name="T40" fmla="*/ 2147483647 w 695"/>
                <a:gd name="T41" fmla="*/ 2147483647 h 664"/>
                <a:gd name="T42" fmla="*/ 2147483647 w 695"/>
                <a:gd name="T43" fmla="*/ 2147483647 h 664"/>
                <a:gd name="T44" fmla="*/ 2147483647 w 695"/>
                <a:gd name="T45" fmla="*/ 2147483647 h 664"/>
                <a:gd name="T46" fmla="*/ 2147483647 w 695"/>
                <a:gd name="T47" fmla="*/ 2147483647 h 664"/>
                <a:gd name="T48" fmla="*/ 2147483647 w 695"/>
                <a:gd name="T49" fmla="*/ 2147483647 h 664"/>
                <a:gd name="T50" fmla="*/ 2147483647 w 695"/>
                <a:gd name="T51" fmla="*/ 2147483647 h 664"/>
                <a:gd name="T52" fmla="*/ 2147483647 w 695"/>
                <a:gd name="T53" fmla="*/ 2147483647 h 664"/>
                <a:gd name="T54" fmla="*/ 2147483647 w 695"/>
                <a:gd name="T55" fmla="*/ 2147483647 h 664"/>
                <a:gd name="T56" fmla="*/ 2147483647 w 695"/>
                <a:gd name="T57" fmla="*/ 2147483647 h 664"/>
                <a:gd name="T58" fmla="*/ 2147483647 w 695"/>
                <a:gd name="T59" fmla="*/ 2147483647 h 664"/>
                <a:gd name="T60" fmla="*/ 2147483647 w 695"/>
                <a:gd name="T61" fmla="*/ 2147483647 h 664"/>
                <a:gd name="T62" fmla="*/ 2147483647 w 695"/>
                <a:gd name="T63" fmla="*/ 2147483647 h 664"/>
                <a:gd name="T64" fmla="*/ 2147483647 w 695"/>
                <a:gd name="T65" fmla="*/ 2147483647 h 664"/>
                <a:gd name="T66" fmla="*/ 2147483647 w 695"/>
                <a:gd name="T67" fmla="*/ 2147483647 h 664"/>
                <a:gd name="T68" fmla="*/ 2147483647 w 695"/>
                <a:gd name="T69" fmla="*/ 2147483647 h 664"/>
                <a:gd name="T70" fmla="*/ 2147483647 w 695"/>
                <a:gd name="T71" fmla="*/ 2147483647 h 664"/>
                <a:gd name="T72" fmla="*/ 2147483647 w 695"/>
                <a:gd name="T73" fmla="*/ 2147483647 h 664"/>
                <a:gd name="T74" fmla="*/ 2147483647 w 695"/>
                <a:gd name="T75" fmla="*/ 2147483647 h 664"/>
                <a:gd name="T76" fmla="*/ 2147483647 w 695"/>
                <a:gd name="T77" fmla="*/ 2147483647 h 664"/>
                <a:gd name="T78" fmla="*/ 2147483647 w 695"/>
                <a:gd name="T79" fmla="*/ 2147483647 h 664"/>
                <a:gd name="T80" fmla="*/ 2147483647 w 695"/>
                <a:gd name="T81" fmla="*/ 2147483647 h 664"/>
                <a:gd name="T82" fmla="*/ 2147483647 w 695"/>
                <a:gd name="T83" fmla="*/ 2147483647 h 664"/>
                <a:gd name="T84" fmla="*/ 2147483647 w 695"/>
                <a:gd name="T85" fmla="*/ 2147483647 h 664"/>
                <a:gd name="T86" fmla="*/ 2147483647 w 695"/>
                <a:gd name="T87" fmla="*/ 2147483647 h 664"/>
                <a:gd name="T88" fmla="*/ 2147483647 w 695"/>
                <a:gd name="T89" fmla="*/ 2147483647 h 664"/>
                <a:gd name="T90" fmla="*/ 2147483647 w 695"/>
                <a:gd name="T91" fmla="*/ 2147483647 h 664"/>
                <a:gd name="T92" fmla="*/ 2147483647 w 695"/>
                <a:gd name="T93" fmla="*/ 2147483647 h 664"/>
                <a:gd name="T94" fmla="*/ 2147483647 w 695"/>
                <a:gd name="T95" fmla="*/ 2147483647 h 664"/>
                <a:gd name="T96" fmla="*/ 2147483647 w 695"/>
                <a:gd name="T97" fmla="*/ 2147483647 h 664"/>
                <a:gd name="T98" fmla="*/ 2147483647 w 695"/>
                <a:gd name="T99" fmla="*/ 2147483647 h 664"/>
                <a:gd name="T100" fmla="*/ 2147483647 w 695"/>
                <a:gd name="T101" fmla="*/ 2147483647 h 664"/>
                <a:gd name="T102" fmla="*/ 2147483647 w 695"/>
                <a:gd name="T103" fmla="*/ 2147483647 h 664"/>
                <a:gd name="T104" fmla="*/ 2147483647 w 695"/>
                <a:gd name="T105" fmla="*/ 0 h 664"/>
                <a:gd name="T106" fmla="*/ 2147483647 w 695"/>
                <a:gd name="T107" fmla="*/ 2147483647 h 664"/>
                <a:gd name="T108" fmla="*/ 2147483647 w 695"/>
                <a:gd name="T109" fmla="*/ 2147483647 h 664"/>
                <a:gd name="T110" fmla="*/ 2147483647 w 695"/>
                <a:gd name="T111" fmla="*/ 2147483647 h 664"/>
                <a:gd name="T112" fmla="*/ 2147483647 w 695"/>
                <a:gd name="T113" fmla="*/ 2147483647 h 664"/>
                <a:gd name="T114" fmla="*/ 2147483647 w 695"/>
                <a:gd name="T115" fmla="*/ 2147483647 h 664"/>
                <a:gd name="T116" fmla="*/ 2147483647 w 695"/>
                <a:gd name="T117" fmla="*/ 2147483647 h 664"/>
                <a:gd name="T118" fmla="*/ 2147483647 w 695"/>
                <a:gd name="T119" fmla="*/ 2147483647 h 664"/>
                <a:gd name="T120" fmla="*/ 2147483647 w 695"/>
                <a:gd name="T121" fmla="*/ 2147483647 h 664"/>
                <a:gd name="T122" fmla="*/ 2147483647 w 695"/>
                <a:gd name="T123" fmla="*/ 2147483647 h 6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95"/>
                <a:gd name="T187" fmla="*/ 0 h 664"/>
                <a:gd name="T188" fmla="*/ 695 w 695"/>
                <a:gd name="T189" fmla="*/ 664 h 6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95" h="664">
                  <a:moveTo>
                    <a:pt x="235" y="353"/>
                  </a:moveTo>
                  <a:lnTo>
                    <a:pt x="231" y="342"/>
                  </a:lnTo>
                  <a:lnTo>
                    <a:pt x="225" y="330"/>
                  </a:lnTo>
                  <a:lnTo>
                    <a:pt x="212" y="315"/>
                  </a:lnTo>
                  <a:lnTo>
                    <a:pt x="208" y="305"/>
                  </a:lnTo>
                  <a:lnTo>
                    <a:pt x="200" y="307"/>
                  </a:lnTo>
                  <a:lnTo>
                    <a:pt x="190" y="298"/>
                  </a:lnTo>
                  <a:lnTo>
                    <a:pt x="187" y="296"/>
                  </a:lnTo>
                  <a:lnTo>
                    <a:pt x="183" y="296"/>
                  </a:lnTo>
                  <a:lnTo>
                    <a:pt x="179" y="294"/>
                  </a:lnTo>
                  <a:lnTo>
                    <a:pt x="175" y="288"/>
                  </a:lnTo>
                  <a:lnTo>
                    <a:pt x="165" y="279"/>
                  </a:lnTo>
                  <a:lnTo>
                    <a:pt x="165" y="277"/>
                  </a:lnTo>
                  <a:lnTo>
                    <a:pt x="164" y="275"/>
                  </a:lnTo>
                  <a:lnTo>
                    <a:pt x="162" y="273"/>
                  </a:lnTo>
                  <a:lnTo>
                    <a:pt x="150" y="277"/>
                  </a:lnTo>
                  <a:lnTo>
                    <a:pt x="144" y="282"/>
                  </a:lnTo>
                  <a:lnTo>
                    <a:pt x="140" y="284"/>
                  </a:lnTo>
                  <a:lnTo>
                    <a:pt x="135" y="288"/>
                  </a:lnTo>
                  <a:lnTo>
                    <a:pt x="129" y="288"/>
                  </a:lnTo>
                  <a:lnTo>
                    <a:pt x="117" y="288"/>
                  </a:lnTo>
                  <a:lnTo>
                    <a:pt x="106" y="290"/>
                  </a:lnTo>
                  <a:lnTo>
                    <a:pt x="102" y="292"/>
                  </a:lnTo>
                  <a:lnTo>
                    <a:pt x="98" y="296"/>
                  </a:lnTo>
                  <a:lnTo>
                    <a:pt x="94" y="300"/>
                  </a:lnTo>
                  <a:lnTo>
                    <a:pt x="93" y="305"/>
                  </a:lnTo>
                  <a:lnTo>
                    <a:pt x="85" y="315"/>
                  </a:lnTo>
                  <a:lnTo>
                    <a:pt x="77" y="323"/>
                  </a:lnTo>
                  <a:lnTo>
                    <a:pt x="81" y="327"/>
                  </a:lnTo>
                  <a:lnTo>
                    <a:pt x="79" y="332"/>
                  </a:lnTo>
                  <a:lnTo>
                    <a:pt x="75" y="334"/>
                  </a:lnTo>
                  <a:lnTo>
                    <a:pt x="71" y="336"/>
                  </a:lnTo>
                  <a:lnTo>
                    <a:pt x="64" y="346"/>
                  </a:lnTo>
                  <a:lnTo>
                    <a:pt x="56" y="348"/>
                  </a:lnTo>
                  <a:lnTo>
                    <a:pt x="39" y="346"/>
                  </a:lnTo>
                  <a:lnTo>
                    <a:pt x="25" y="348"/>
                  </a:lnTo>
                  <a:lnTo>
                    <a:pt x="10" y="351"/>
                  </a:lnTo>
                  <a:lnTo>
                    <a:pt x="0" y="353"/>
                  </a:lnTo>
                  <a:lnTo>
                    <a:pt x="0" y="361"/>
                  </a:lnTo>
                  <a:lnTo>
                    <a:pt x="2" y="367"/>
                  </a:lnTo>
                  <a:lnTo>
                    <a:pt x="4" y="371"/>
                  </a:lnTo>
                  <a:lnTo>
                    <a:pt x="6" y="371"/>
                  </a:lnTo>
                  <a:lnTo>
                    <a:pt x="8" y="382"/>
                  </a:lnTo>
                  <a:lnTo>
                    <a:pt x="12" y="382"/>
                  </a:lnTo>
                  <a:lnTo>
                    <a:pt x="14" y="390"/>
                  </a:lnTo>
                  <a:lnTo>
                    <a:pt x="20" y="392"/>
                  </a:lnTo>
                  <a:lnTo>
                    <a:pt x="20" y="426"/>
                  </a:lnTo>
                  <a:lnTo>
                    <a:pt x="23" y="428"/>
                  </a:lnTo>
                  <a:lnTo>
                    <a:pt x="25" y="436"/>
                  </a:lnTo>
                  <a:lnTo>
                    <a:pt x="27" y="447"/>
                  </a:lnTo>
                  <a:lnTo>
                    <a:pt x="37" y="461"/>
                  </a:lnTo>
                  <a:lnTo>
                    <a:pt x="41" y="465"/>
                  </a:lnTo>
                  <a:lnTo>
                    <a:pt x="43" y="469"/>
                  </a:lnTo>
                  <a:lnTo>
                    <a:pt x="46" y="472"/>
                  </a:lnTo>
                  <a:lnTo>
                    <a:pt x="48" y="482"/>
                  </a:lnTo>
                  <a:lnTo>
                    <a:pt x="52" y="484"/>
                  </a:lnTo>
                  <a:lnTo>
                    <a:pt x="54" y="486"/>
                  </a:lnTo>
                  <a:lnTo>
                    <a:pt x="56" y="493"/>
                  </a:lnTo>
                  <a:lnTo>
                    <a:pt x="62" y="501"/>
                  </a:lnTo>
                  <a:lnTo>
                    <a:pt x="66" y="507"/>
                  </a:lnTo>
                  <a:lnTo>
                    <a:pt x="69" y="509"/>
                  </a:lnTo>
                  <a:lnTo>
                    <a:pt x="73" y="511"/>
                  </a:lnTo>
                  <a:lnTo>
                    <a:pt x="77" y="515"/>
                  </a:lnTo>
                  <a:lnTo>
                    <a:pt x="79" y="522"/>
                  </a:lnTo>
                  <a:lnTo>
                    <a:pt x="81" y="526"/>
                  </a:lnTo>
                  <a:lnTo>
                    <a:pt x="79" y="532"/>
                  </a:lnTo>
                  <a:lnTo>
                    <a:pt x="85" y="534"/>
                  </a:lnTo>
                  <a:lnTo>
                    <a:pt x="87" y="538"/>
                  </a:lnTo>
                  <a:lnTo>
                    <a:pt x="87" y="543"/>
                  </a:lnTo>
                  <a:lnTo>
                    <a:pt x="85" y="549"/>
                  </a:lnTo>
                  <a:lnTo>
                    <a:pt x="89" y="555"/>
                  </a:lnTo>
                  <a:lnTo>
                    <a:pt x="93" y="555"/>
                  </a:lnTo>
                  <a:lnTo>
                    <a:pt x="96" y="563"/>
                  </a:lnTo>
                  <a:lnTo>
                    <a:pt x="102" y="563"/>
                  </a:lnTo>
                  <a:lnTo>
                    <a:pt x="102" y="565"/>
                  </a:lnTo>
                  <a:lnTo>
                    <a:pt x="104" y="566"/>
                  </a:lnTo>
                  <a:lnTo>
                    <a:pt x="106" y="566"/>
                  </a:lnTo>
                  <a:lnTo>
                    <a:pt x="108" y="566"/>
                  </a:lnTo>
                  <a:lnTo>
                    <a:pt x="114" y="565"/>
                  </a:lnTo>
                  <a:lnTo>
                    <a:pt x="119" y="565"/>
                  </a:lnTo>
                  <a:lnTo>
                    <a:pt x="117" y="580"/>
                  </a:lnTo>
                  <a:lnTo>
                    <a:pt x="123" y="578"/>
                  </a:lnTo>
                  <a:lnTo>
                    <a:pt x="131" y="576"/>
                  </a:lnTo>
                  <a:lnTo>
                    <a:pt x="131" y="580"/>
                  </a:lnTo>
                  <a:lnTo>
                    <a:pt x="139" y="580"/>
                  </a:lnTo>
                  <a:lnTo>
                    <a:pt x="139" y="586"/>
                  </a:lnTo>
                  <a:lnTo>
                    <a:pt x="135" y="586"/>
                  </a:lnTo>
                  <a:lnTo>
                    <a:pt x="135" y="589"/>
                  </a:lnTo>
                  <a:lnTo>
                    <a:pt x="140" y="589"/>
                  </a:lnTo>
                  <a:lnTo>
                    <a:pt x="144" y="589"/>
                  </a:lnTo>
                  <a:lnTo>
                    <a:pt x="148" y="589"/>
                  </a:lnTo>
                  <a:lnTo>
                    <a:pt x="148" y="593"/>
                  </a:lnTo>
                  <a:lnTo>
                    <a:pt x="150" y="593"/>
                  </a:lnTo>
                  <a:lnTo>
                    <a:pt x="154" y="593"/>
                  </a:lnTo>
                  <a:lnTo>
                    <a:pt x="154" y="589"/>
                  </a:lnTo>
                  <a:lnTo>
                    <a:pt x="154" y="586"/>
                  </a:lnTo>
                  <a:lnTo>
                    <a:pt x="160" y="580"/>
                  </a:lnTo>
                  <a:lnTo>
                    <a:pt x="165" y="580"/>
                  </a:lnTo>
                  <a:lnTo>
                    <a:pt x="169" y="578"/>
                  </a:lnTo>
                  <a:lnTo>
                    <a:pt x="171" y="582"/>
                  </a:lnTo>
                  <a:lnTo>
                    <a:pt x="177" y="582"/>
                  </a:lnTo>
                  <a:lnTo>
                    <a:pt x="181" y="580"/>
                  </a:lnTo>
                  <a:lnTo>
                    <a:pt x="185" y="576"/>
                  </a:lnTo>
                  <a:lnTo>
                    <a:pt x="215" y="576"/>
                  </a:lnTo>
                  <a:lnTo>
                    <a:pt x="231" y="574"/>
                  </a:lnTo>
                  <a:lnTo>
                    <a:pt x="244" y="551"/>
                  </a:lnTo>
                  <a:lnTo>
                    <a:pt x="265" y="553"/>
                  </a:lnTo>
                  <a:lnTo>
                    <a:pt x="269" y="561"/>
                  </a:lnTo>
                  <a:lnTo>
                    <a:pt x="284" y="563"/>
                  </a:lnTo>
                  <a:lnTo>
                    <a:pt x="292" y="559"/>
                  </a:lnTo>
                  <a:lnTo>
                    <a:pt x="302" y="563"/>
                  </a:lnTo>
                  <a:lnTo>
                    <a:pt x="313" y="572"/>
                  </a:lnTo>
                  <a:lnTo>
                    <a:pt x="321" y="574"/>
                  </a:lnTo>
                  <a:lnTo>
                    <a:pt x="325" y="576"/>
                  </a:lnTo>
                  <a:lnTo>
                    <a:pt x="327" y="578"/>
                  </a:lnTo>
                  <a:lnTo>
                    <a:pt x="329" y="582"/>
                  </a:lnTo>
                  <a:lnTo>
                    <a:pt x="329" y="588"/>
                  </a:lnTo>
                  <a:lnTo>
                    <a:pt x="327" y="595"/>
                  </a:lnTo>
                  <a:lnTo>
                    <a:pt x="327" y="616"/>
                  </a:lnTo>
                  <a:lnTo>
                    <a:pt x="321" y="620"/>
                  </a:lnTo>
                  <a:lnTo>
                    <a:pt x="321" y="636"/>
                  </a:lnTo>
                  <a:lnTo>
                    <a:pt x="330" y="641"/>
                  </a:lnTo>
                  <a:lnTo>
                    <a:pt x="338" y="641"/>
                  </a:lnTo>
                  <a:lnTo>
                    <a:pt x="344" y="649"/>
                  </a:lnTo>
                  <a:lnTo>
                    <a:pt x="354" y="647"/>
                  </a:lnTo>
                  <a:lnTo>
                    <a:pt x="367" y="645"/>
                  </a:lnTo>
                  <a:lnTo>
                    <a:pt x="369" y="653"/>
                  </a:lnTo>
                  <a:lnTo>
                    <a:pt x="375" y="660"/>
                  </a:lnTo>
                  <a:lnTo>
                    <a:pt x="380" y="664"/>
                  </a:lnTo>
                  <a:lnTo>
                    <a:pt x="392" y="649"/>
                  </a:lnTo>
                  <a:lnTo>
                    <a:pt x="401" y="647"/>
                  </a:lnTo>
                  <a:lnTo>
                    <a:pt x="403" y="641"/>
                  </a:lnTo>
                  <a:lnTo>
                    <a:pt x="405" y="634"/>
                  </a:lnTo>
                  <a:lnTo>
                    <a:pt x="409" y="630"/>
                  </a:lnTo>
                  <a:lnTo>
                    <a:pt x="413" y="626"/>
                  </a:lnTo>
                  <a:lnTo>
                    <a:pt x="417" y="622"/>
                  </a:lnTo>
                  <a:lnTo>
                    <a:pt x="423" y="622"/>
                  </a:lnTo>
                  <a:lnTo>
                    <a:pt x="428" y="620"/>
                  </a:lnTo>
                  <a:lnTo>
                    <a:pt x="434" y="622"/>
                  </a:lnTo>
                  <a:lnTo>
                    <a:pt x="440" y="616"/>
                  </a:lnTo>
                  <a:lnTo>
                    <a:pt x="446" y="612"/>
                  </a:lnTo>
                  <a:lnTo>
                    <a:pt x="448" y="612"/>
                  </a:lnTo>
                  <a:lnTo>
                    <a:pt x="449" y="614"/>
                  </a:lnTo>
                  <a:lnTo>
                    <a:pt x="451" y="618"/>
                  </a:lnTo>
                  <a:lnTo>
                    <a:pt x="453" y="620"/>
                  </a:lnTo>
                  <a:lnTo>
                    <a:pt x="455" y="614"/>
                  </a:lnTo>
                  <a:lnTo>
                    <a:pt x="459" y="618"/>
                  </a:lnTo>
                  <a:lnTo>
                    <a:pt x="463" y="620"/>
                  </a:lnTo>
                  <a:lnTo>
                    <a:pt x="467" y="618"/>
                  </a:lnTo>
                  <a:lnTo>
                    <a:pt x="472" y="614"/>
                  </a:lnTo>
                  <a:lnTo>
                    <a:pt x="471" y="614"/>
                  </a:lnTo>
                  <a:lnTo>
                    <a:pt x="469" y="612"/>
                  </a:lnTo>
                  <a:lnTo>
                    <a:pt x="467" y="609"/>
                  </a:lnTo>
                  <a:lnTo>
                    <a:pt x="472" y="607"/>
                  </a:lnTo>
                  <a:lnTo>
                    <a:pt x="476" y="603"/>
                  </a:lnTo>
                  <a:lnTo>
                    <a:pt x="478" y="597"/>
                  </a:lnTo>
                  <a:lnTo>
                    <a:pt x="478" y="588"/>
                  </a:lnTo>
                  <a:lnTo>
                    <a:pt x="484" y="586"/>
                  </a:lnTo>
                  <a:lnTo>
                    <a:pt x="482" y="580"/>
                  </a:lnTo>
                  <a:lnTo>
                    <a:pt x="480" y="576"/>
                  </a:lnTo>
                  <a:lnTo>
                    <a:pt x="478" y="574"/>
                  </a:lnTo>
                  <a:lnTo>
                    <a:pt x="476" y="572"/>
                  </a:lnTo>
                  <a:lnTo>
                    <a:pt x="474" y="574"/>
                  </a:lnTo>
                  <a:lnTo>
                    <a:pt x="471" y="576"/>
                  </a:lnTo>
                  <a:lnTo>
                    <a:pt x="467" y="574"/>
                  </a:lnTo>
                  <a:lnTo>
                    <a:pt x="463" y="574"/>
                  </a:lnTo>
                  <a:lnTo>
                    <a:pt x="461" y="570"/>
                  </a:lnTo>
                  <a:lnTo>
                    <a:pt x="457" y="563"/>
                  </a:lnTo>
                  <a:lnTo>
                    <a:pt x="461" y="563"/>
                  </a:lnTo>
                  <a:lnTo>
                    <a:pt x="461" y="561"/>
                  </a:lnTo>
                  <a:lnTo>
                    <a:pt x="463" y="561"/>
                  </a:lnTo>
                  <a:lnTo>
                    <a:pt x="461" y="559"/>
                  </a:lnTo>
                  <a:lnTo>
                    <a:pt x="457" y="553"/>
                  </a:lnTo>
                  <a:lnTo>
                    <a:pt x="451" y="549"/>
                  </a:lnTo>
                  <a:lnTo>
                    <a:pt x="449" y="543"/>
                  </a:lnTo>
                  <a:lnTo>
                    <a:pt x="451" y="541"/>
                  </a:lnTo>
                  <a:lnTo>
                    <a:pt x="453" y="536"/>
                  </a:lnTo>
                  <a:lnTo>
                    <a:pt x="448" y="526"/>
                  </a:lnTo>
                  <a:lnTo>
                    <a:pt x="449" y="520"/>
                  </a:lnTo>
                  <a:lnTo>
                    <a:pt x="457" y="517"/>
                  </a:lnTo>
                  <a:lnTo>
                    <a:pt x="463" y="517"/>
                  </a:lnTo>
                  <a:lnTo>
                    <a:pt x="465" y="509"/>
                  </a:lnTo>
                  <a:lnTo>
                    <a:pt x="459" y="505"/>
                  </a:lnTo>
                  <a:lnTo>
                    <a:pt x="457" y="499"/>
                  </a:lnTo>
                  <a:lnTo>
                    <a:pt x="455" y="493"/>
                  </a:lnTo>
                  <a:lnTo>
                    <a:pt x="449" y="492"/>
                  </a:lnTo>
                  <a:lnTo>
                    <a:pt x="444" y="490"/>
                  </a:lnTo>
                  <a:lnTo>
                    <a:pt x="436" y="490"/>
                  </a:lnTo>
                  <a:lnTo>
                    <a:pt x="430" y="484"/>
                  </a:lnTo>
                  <a:lnTo>
                    <a:pt x="426" y="484"/>
                  </a:lnTo>
                  <a:lnTo>
                    <a:pt x="423" y="488"/>
                  </a:lnTo>
                  <a:lnTo>
                    <a:pt x="415" y="488"/>
                  </a:lnTo>
                  <a:lnTo>
                    <a:pt x="419" y="484"/>
                  </a:lnTo>
                  <a:lnTo>
                    <a:pt x="421" y="480"/>
                  </a:lnTo>
                  <a:lnTo>
                    <a:pt x="419" y="474"/>
                  </a:lnTo>
                  <a:lnTo>
                    <a:pt x="415" y="469"/>
                  </a:lnTo>
                  <a:lnTo>
                    <a:pt x="419" y="465"/>
                  </a:lnTo>
                  <a:lnTo>
                    <a:pt x="419" y="461"/>
                  </a:lnTo>
                  <a:lnTo>
                    <a:pt x="428" y="459"/>
                  </a:lnTo>
                  <a:lnTo>
                    <a:pt x="425" y="469"/>
                  </a:lnTo>
                  <a:lnTo>
                    <a:pt x="428" y="467"/>
                  </a:lnTo>
                  <a:lnTo>
                    <a:pt x="430" y="463"/>
                  </a:lnTo>
                  <a:lnTo>
                    <a:pt x="436" y="463"/>
                  </a:lnTo>
                  <a:lnTo>
                    <a:pt x="434" y="459"/>
                  </a:lnTo>
                  <a:lnTo>
                    <a:pt x="438" y="455"/>
                  </a:lnTo>
                  <a:lnTo>
                    <a:pt x="442" y="453"/>
                  </a:lnTo>
                  <a:lnTo>
                    <a:pt x="448" y="455"/>
                  </a:lnTo>
                  <a:lnTo>
                    <a:pt x="453" y="459"/>
                  </a:lnTo>
                  <a:lnTo>
                    <a:pt x="461" y="459"/>
                  </a:lnTo>
                  <a:lnTo>
                    <a:pt x="461" y="457"/>
                  </a:lnTo>
                  <a:lnTo>
                    <a:pt x="467" y="457"/>
                  </a:lnTo>
                  <a:lnTo>
                    <a:pt x="472" y="457"/>
                  </a:lnTo>
                  <a:lnTo>
                    <a:pt x="478" y="455"/>
                  </a:lnTo>
                  <a:lnTo>
                    <a:pt x="484" y="453"/>
                  </a:lnTo>
                  <a:lnTo>
                    <a:pt x="486" y="449"/>
                  </a:lnTo>
                  <a:lnTo>
                    <a:pt x="490" y="444"/>
                  </a:lnTo>
                  <a:lnTo>
                    <a:pt x="494" y="442"/>
                  </a:lnTo>
                  <a:lnTo>
                    <a:pt x="497" y="440"/>
                  </a:lnTo>
                  <a:lnTo>
                    <a:pt x="505" y="442"/>
                  </a:lnTo>
                  <a:lnTo>
                    <a:pt x="509" y="440"/>
                  </a:lnTo>
                  <a:lnTo>
                    <a:pt x="513" y="440"/>
                  </a:lnTo>
                  <a:lnTo>
                    <a:pt x="515" y="436"/>
                  </a:lnTo>
                  <a:lnTo>
                    <a:pt x="517" y="434"/>
                  </a:lnTo>
                  <a:lnTo>
                    <a:pt x="524" y="434"/>
                  </a:lnTo>
                  <a:lnTo>
                    <a:pt x="526" y="438"/>
                  </a:lnTo>
                  <a:lnTo>
                    <a:pt x="540" y="436"/>
                  </a:lnTo>
                  <a:lnTo>
                    <a:pt x="551" y="438"/>
                  </a:lnTo>
                  <a:lnTo>
                    <a:pt x="559" y="438"/>
                  </a:lnTo>
                  <a:lnTo>
                    <a:pt x="568" y="436"/>
                  </a:lnTo>
                  <a:lnTo>
                    <a:pt x="574" y="434"/>
                  </a:lnTo>
                  <a:lnTo>
                    <a:pt x="580" y="430"/>
                  </a:lnTo>
                  <a:lnTo>
                    <a:pt x="584" y="424"/>
                  </a:lnTo>
                  <a:lnTo>
                    <a:pt x="586" y="419"/>
                  </a:lnTo>
                  <a:lnTo>
                    <a:pt x="588" y="413"/>
                  </a:lnTo>
                  <a:lnTo>
                    <a:pt x="593" y="413"/>
                  </a:lnTo>
                  <a:lnTo>
                    <a:pt x="597" y="411"/>
                  </a:lnTo>
                  <a:lnTo>
                    <a:pt x="601" y="409"/>
                  </a:lnTo>
                  <a:lnTo>
                    <a:pt x="601" y="405"/>
                  </a:lnTo>
                  <a:lnTo>
                    <a:pt x="601" y="399"/>
                  </a:lnTo>
                  <a:lnTo>
                    <a:pt x="599" y="394"/>
                  </a:lnTo>
                  <a:lnTo>
                    <a:pt x="595" y="386"/>
                  </a:lnTo>
                  <a:lnTo>
                    <a:pt x="591" y="378"/>
                  </a:lnTo>
                  <a:lnTo>
                    <a:pt x="590" y="373"/>
                  </a:lnTo>
                  <a:lnTo>
                    <a:pt x="588" y="369"/>
                  </a:lnTo>
                  <a:lnTo>
                    <a:pt x="588" y="365"/>
                  </a:lnTo>
                  <a:lnTo>
                    <a:pt x="588" y="361"/>
                  </a:lnTo>
                  <a:lnTo>
                    <a:pt x="590" y="359"/>
                  </a:lnTo>
                  <a:lnTo>
                    <a:pt x="593" y="357"/>
                  </a:lnTo>
                  <a:lnTo>
                    <a:pt x="597" y="355"/>
                  </a:lnTo>
                  <a:lnTo>
                    <a:pt x="603" y="353"/>
                  </a:lnTo>
                  <a:lnTo>
                    <a:pt x="609" y="342"/>
                  </a:lnTo>
                  <a:lnTo>
                    <a:pt x="618" y="330"/>
                  </a:lnTo>
                  <a:lnTo>
                    <a:pt x="618" y="325"/>
                  </a:lnTo>
                  <a:lnTo>
                    <a:pt x="622" y="319"/>
                  </a:lnTo>
                  <a:lnTo>
                    <a:pt x="628" y="317"/>
                  </a:lnTo>
                  <a:lnTo>
                    <a:pt x="634" y="315"/>
                  </a:lnTo>
                  <a:lnTo>
                    <a:pt x="636" y="311"/>
                  </a:lnTo>
                  <a:lnTo>
                    <a:pt x="636" y="309"/>
                  </a:lnTo>
                  <a:lnTo>
                    <a:pt x="643" y="296"/>
                  </a:lnTo>
                  <a:lnTo>
                    <a:pt x="661" y="298"/>
                  </a:lnTo>
                  <a:lnTo>
                    <a:pt x="661" y="288"/>
                  </a:lnTo>
                  <a:lnTo>
                    <a:pt x="664" y="284"/>
                  </a:lnTo>
                  <a:lnTo>
                    <a:pt x="668" y="284"/>
                  </a:lnTo>
                  <a:lnTo>
                    <a:pt x="668" y="279"/>
                  </a:lnTo>
                  <a:lnTo>
                    <a:pt x="672" y="277"/>
                  </a:lnTo>
                  <a:lnTo>
                    <a:pt x="674" y="273"/>
                  </a:lnTo>
                  <a:lnTo>
                    <a:pt x="676" y="271"/>
                  </a:lnTo>
                  <a:lnTo>
                    <a:pt x="676" y="265"/>
                  </a:lnTo>
                  <a:lnTo>
                    <a:pt x="676" y="254"/>
                  </a:lnTo>
                  <a:lnTo>
                    <a:pt x="680" y="246"/>
                  </a:lnTo>
                  <a:lnTo>
                    <a:pt x="682" y="236"/>
                  </a:lnTo>
                  <a:lnTo>
                    <a:pt x="682" y="231"/>
                  </a:lnTo>
                  <a:lnTo>
                    <a:pt x="686" y="221"/>
                  </a:lnTo>
                  <a:lnTo>
                    <a:pt x="686" y="217"/>
                  </a:lnTo>
                  <a:lnTo>
                    <a:pt x="680" y="215"/>
                  </a:lnTo>
                  <a:lnTo>
                    <a:pt x="682" y="213"/>
                  </a:lnTo>
                  <a:lnTo>
                    <a:pt x="684" y="209"/>
                  </a:lnTo>
                  <a:lnTo>
                    <a:pt x="687" y="209"/>
                  </a:lnTo>
                  <a:lnTo>
                    <a:pt x="695" y="208"/>
                  </a:lnTo>
                  <a:lnTo>
                    <a:pt x="693" y="198"/>
                  </a:lnTo>
                  <a:lnTo>
                    <a:pt x="691" y="198"/>
                  </a:lnTo>
                  <a:lnTo>
                    <a:pt x="689" y="196"/>
                  </a:lnTo>
                  <a:lnTo>
                    <a:pt x="687" y="194"/>
                  </a:lnTo>
                  <a:lnTo>
                    <a:pt x="689" y="186"/>
                  </a:lnTo>
                  <a:lnTo>
                    <a:pt x="684" y="186"/>
                  </a:lnTo>
                  <a:lnTo>
                    <a:pt x="676" y="181"/>
                  </a:lnTo>
                  <a:lnTo>
                    <a:pt x="676" y="171"/>
                  </a:lnTo>
                  <a:lnTo>
                    <a:pt x="670" y="171"/>
                  </a:lnTo>
                  <a:lnTo>
                    <a:pt x="668" y="169"/>
                  </a:lnTo>
                  <a:lnTo>
                    <a:pt x="662" y="171"/>
                  </a:lnTo>
                  <a:lnTo>
                    <a:pt x="655" y="163"/>
                  </a:lnTo>
                  <a:lnTo>
                    <a:pt x="653" y="158"/>
                  </a:lnTo>
                  <a:lnTo>
                    <a:pt x="643" y="160"/>
                  </a:lnTo>
                  <a:lnTo>
                    <a:pt x="641" y="173"/>
                  </a:lnTo>
                  <a:lnTo>
                    <a:pt x="630" y="181"/>
                  </a:lnTo>
                  <a:lnTo>
                    <a:pt x="622" y="184"/>
                  </a:lnTo>
                  <a:lnTo>
                    <a:pt x="616" y="188"/>
                  </a:lnTo>
                  <a:lnTo>
                    <a:pt x="611" y="192"/>
                  </a:lnTo>
                  <a:lnTo>
                    <a:pt x="607" y="198"/>
                  </a:lnTo>
                  <a:lnTo>
                    <a:pt x="591" y="209"/>
                  </a:lnTo>
                  <a:lnTo>
                    <a:pt x="576" y="213"/>
                  </a:lnTo>
                  <a:lnTo>
                    <a:pt x="563" y="221"/>
                  </a:lnTo>
                  <a:lnTo>
                    <a:pt x="559" y="215"/>
                  </a:lnTo>
                  <a:lnTo>
                    <a:pt x="549" y="217"/>
                  </a:lnTo>
                  <a:lnTo>
                    <a:pt x="547" y="209"/>
                  </a:lnTo>
                  <a:lnTo>
                    <a:pt x="542" y="208"/>
                  </a:lnTo>
                  <a:lnTo>
                    <a:pt x="542" y="196"/>
                  </a:lnTo>
                  <a:lnTo>
                    <a:pt x="528" y="192"/>
                  </a:lnTo>
                  <a:lnTo>
                    <a:pt x="497" y="194"/>
                  </a:lnTo>
                  <a:lnTo>
                    <a:pt x="497" y="206"/>
                  </a:lnTo>
                  <a:lnTo>
                    <a:pt x="494" y="206"/>
                  </a:lnTo>
                  <a:lnTo>
                    <a:pt x="492" y="208"/>
                  </a:lnTo>
                  <a:lnTo>
                    <a:pt x="490" y="209"/>
                  </a:lnTo>
                  <a:lnTo>
                    <a:pt x="492" y="213"/>
                  </a:lnTo>
                  <a:lnTo>
                    <a:pt x="499" y="223"/>
                  </a:lnTo>
                  <a:lnTo>
                    <a:pt x="515" y="236"/>
                  </a:lnTo>
                  <a:lnTo>
                    <a:pt x="511" y="244"/>
                  </a:lnTo>
                  <a:lnTo>
                    <a:pt x="505" y="250"/>
                  </a:lnTo>
                  <a:lnTo>
                    <a:pt x="505" y="259"/>
                  </a:lnTo>
                  <a:lnTo>
                    <a:pt x="497" y="252"/>
                  </a:lnTo>
                  <a:lnTo>
                    <a:pt x="492" y="257"/>
                  </a:lnTo>
                  <a:lnTo>
                    <a:pt x="492" y="263"/>
                  </a:lnTo>
                  <a:lnTo>
                    <a:pt x="492" y="265"/>
                  </a:lnTo>
                  <a:lnTo>
                    <a:pt x="490" y="265"/>
                  </a:lnTo>
                  <a:lnTo>
                    <a:pt x="488" y="265"/>
                  </a:lnTo>
                  <a:lnTo>
                    <a:pt x="484" y="263"/>
                  </a:lnTo>
                  <a:lnTo>
                    <a:pt x="480" y="263"/>
                  </a:lnTo>
                  <a:lnTo>
                    <a:pt x="472" y="271"/>
                  </a:lnTo>
                  <a:lnTo>
                    <a:pt x="467" y="277"/>
                  </a:lnTo>
                  <a:lnTo>
                    <a:pt x="461" y="279"/>
                  </a:lnTo>
                  <a:lnTo>
                    <a:pt x="455" y="279"/>
                  </a:lnTo>
                  <a:lnTo>
                    <a:pt x="451" y="275"/>
                  </a:lnTo>
                  <a:lnTo>
                    <a:pt x="448" y="273"/>
                  </a:lnTo>
                  <a:lnTo>
                    <a:pt x="442" y="273"/>
                  </a:lnTo>
                  <a:lnTo>
                    <a:pt x="438" y="273"/>
                  </a:lnTo>
                  <a:lnTo>
                    <a:pt x="434" y="282"/>
                  </a:lnTo>
                  <a:lnTo>
                    <a:pt x="434" y="300"/>
                  </a:lnTo>
                  <a:lnTo>
                    <a:pt x="426" y="303"/>
                  </a:lnTo>
                  <a:lnTo>
                    <a:pt x="415" y="302"/>
                  </a:lnTo>
                  <a:lnTo>
                    <a:pt x="407" y="302"/>
                  </a:lnTo>
                  <a:lnTo>
                    <a:pt x="401" y="303"/>
                  </a:lnTo>
                  <a:lnTo>
                    <a:pt x="398" y="307"/>
                  </a:lnTo>
                  <a:lnTo>
                    <a:pt x="382" y="298"/>
                  </a:lnTo>
                  <a:lnTo>
                    <a:pt x="382" y="292"/>
                  </a:lnTo>
                  <a:lnTo>
                    <a:pt x="380" y="284"/>
                  </a:lnTo>
                  <a:lnTo>
                    <a:pt x="378" y="280"/>
                  </a:lnTo>
                  <a:lnTo>
                    <a:pt x="375" y="280"/>
                  </a:lnTo>
                  <a:lnTo>
                    <a:pt x="371" y="282"/>
                  </a:lnTo>
                  <a:lnTo>
                    <a:pt x="365" y="286"/>
                  </a:lnTo>
                  <a:lnTo>
                    <a:pt x="344" y="271"/>
                  </a:lnTo>
                  <a:lnTo>
                    <a:pt x="348" y="265"/>
                  </a:lnTo>
                  <a:lnTo>
                    <a:pt x="352" y="261"/>
                  </a:lnTo>
                  <a:lnTo>
                    <a:pt x="354" y="259"/>
                  </a:lnTo>
                  <a:lnTo>
                    <a:pt x="354" y="257"/>
                  </a:lnTo>
                  <a:lnTo>
                    <a:pt x="350" y="255"/>
                  </a:lnTo>
                  <a:lnTo>
                    <a:pt x="344" y="255"/>
                  </a:lnTo>
                  <a:lnTo>
                    <a:pt x="338" y="255"/>
                  </a:lnTo>
                  <a:lnTo>
                    <a:pt x="336" y="255"/>
                  </a:lnTo>
                  <a:lnTo>
                    <a:pt x="334" y="254"/>
                  </a:lnTo>
                  <a:lnTo>
                    <a:pt x="334" y="252"/>
                  </a:lnTo>
                  <a:lnTo>
                    <a:pt x="336" y="250"/>
                  </a:lnTo>
                  <a:lnTo>
                    <a:pt x="338" y="248"/>
                  </a:lnTo>
                  <a:lnTo>
                    <a:pt x="340" y="248"/>
                  </a:lnTo>
                  <a:lnTo>
                    <a:pt x="344" y="248"/>
                  </a:lnTo>
                  <a:lnTo>
                    <a:pt x="348" y="244"/>
                  </a:lnTo>
                  <a:lnTo>
                    <a:pt x="361" y="248"/>
                  </a:lnTo>
                  <a:lnTo>
                    <a:pt x="365" y="240"/>
                  </a:lnTo>
                  <a:lnTo>
                    <a:pt x="377" y="240"/>
                  </a:lnTo>
                  <a:lnTo>
                    <a:pt x="369" y="236"/>
                  </a:lnTo>
                  <a:lnTo>
                    <a:pt x="373" y="229"/>
                  </a:lnTo>
                  <a:lnTo>
                    <a:pt x="367" y="225"/>
                  </a:lnTo>
                  <a:lnTo>
                    <a:pt x="361" y="231"/>
                  </a:lnTo>
                  <a:lnTo>
                    <a:pt x="352" y="231"/>
                  </a:lnTo>
                  <a:lnTo>
                    <a:pt x="350" y="227"/>
                  </a:lnTo>
                  <a:lnTo>
                    <a:pt x="348" y="223"/>
                  </a:lnTo>
                  <a:lnTo>
                    <a:pt x="346" y="219"/>
                  </a:lnTo>
                  <a:lnTo>
                    <a:pt x="348" y="215"/>
                  </a:lnTo>
                  <a:lnTo>
                    <a:pt x="348" y="211"/>
                  </a:lnTo>
                  <a:lnTo>
                    <a:pt x="350" y="209"/>
                  </a:lnTo>
                  <a:lnTo>
                    <a:pt x="354" y="209"/>
                  </a:lnTo>
                  <a:lnTo>
                    <a:pt x="359" y="208"/>
                  </a:lnTo>
                  <a:lnTo>
                    <a:pt x="365" y="208"/>
                  </a:lnTo>
                  <a:lnTo>
                    <a:pt x="373" y="198"/>
                  </a:lnTo>
                  <a:lnTo>
                    <a:pt x="371" y="192"/>
                  </a:lnTo>
                  <a:lnTo>
                    <a:pt x="371" y="186"/>
                  </a:lnTo>
                  <a:lnTo>
                    <a:pt x="375" y="181"/>
                  </a:lnTo>
                  <a:lnTo>
                    <a:pt x="380" y="179"/>
                  </a:lnTo>
                  <a:lnTo>
                    <a:pt x="382" y="171"/>
                  </a:lnTo>
                  <a:lnTo>
                    <a:pt x="375" y="169"/>
                  </a:lnTo>
                  <a:lnTo>
                    <a:pt x="375" y="163"/>
                  </a:lnTo>
                  <a:lnTo>
                    <a:pt x="382" y="165"/>
                  </a:lnTo>
                  <a:lnTo>
                    <a:pt x="390" y="163"/>
                  </a:lnTo>
                  <a:lnTo>
                    <a:pt x="396" y="160"/>
                  </a:lnTo>
                  <a:lnTo>
                    <a:pt x="400" y="154"/>
                  </a:lnTo>
                  <a:lnTo>
                    <a:pt x="405" y="156"/>
                  </a:lnTo>
                  <a:lnTo>
                    <a:pt x="409" y="156"/>
                  </a:lnTo>
                  <a:lnTo>
                    <a:pt x="411" y="156"/>
                  </a:lnTo>
                  <a:lnTo>
                    <a:pt x="411" y="154"/>
                  </a:lnTo>
                  <a:lnTo>
                    <a:pt x="411" y="150"/>
                  </a:lnTo>
                  <a:lnTo>
                    <a:pt x="411" y="148"/>
                  </a:lnTo>
                  <a:lnTo>
                    <a:pt x="417" y="146"/>
                  </a:lnTo>
                  <a:lnTo>
                    <a:pt x="419" y="140"/>
                  </a:lnTo>
                  <a:lnTo>
                    <a:pt x="425" y="142"/>
                  </a:lnTo>
                  <a:lnTo>
                    <a:pt x="423" y="150"/>
                  </a:lnTo>
                  <a:lnTo>
                    <a:pt x="430" y="150"/>
                  </a:lnTo>
                  <a:lnTo>
                    <a:pt x="434" y="140"/>
                  </a:lnTo>
                  <a:lnTo>
                    <a:pt x="448" y="140"/>
                  </a:lnTo>
                  <a:lnTo>
                    <a:pt x="449" y="135"/>
                  </a:lnTo>
                  <a:lnTo>
                    <a:pt x="451" y="129"/>
                  </a:lnTo>
                  <a:lnTo>
                    <a:pt x="449" y="125"/>
                  </a:lnTo>
                  <a:lnTo>
                    <a:pt x="446" y="121"/>
                  </a:lnTo>
                  <a:lnTo>
                    <a:pt x="455" y="110"/>
                  </a:lnTo>
                  <a:lnTo>
                    <a:pt x="455" y="100"/>
                  </a:lnTo>
                  <a:lnTo>
                    <a:pt x="451" y="94"/>
                  </a:lnTo>
                  <a:lnTo>
                    <a:pt x="446" y="92"/>
                  </a:lnTo>
                  <a:lnTo>
                    <a:pt x="438" y="94"/>
                  </a:lnTo>
                  <a:lnTo>
                    <a:pt x="438" y="89"/>
                  </a:lnTo>
                  <a:lnTo>
                    <a:pt x="442" y="85"/>
                  </a:lnTo>
                  <a:lnTo>
                    <a:pt x="446" y="83"/>
                  </a:lnTo>
                  <a:lnTo>
                    <a:pt x="446" y="79"/>
                  </a:lnTo>
                  <a:lnTo>
                    <a:pt x="444" y="77"/>
                  </a:lnTo>
                  <a:lnTo>
                    <a:pt x="438" y="75"/>
                  </a:lnTo>
                  <a:lnTo>
                    <a:pt x="423" y="75"/>
                  </a:lnTo>
                  <a:lnTo>
                    <a:pt x="413" y="77"/>
                  </a:lnTo>
                  <a:lnTo>
                    <a:pt x="415" y="89"/>
                  </a:lnTo>
                  <a:lnTo>
                    <a:pt x="421" y="90"/>
                  </a:lnTo>
                  <a:lnTo>
                    <a:pt x="425" y="90"/>
                  </a:lnTo>
                  <a:lnTo>
                    <a:pt x="426" y="94"/>
                  </a:lnTo>
                  <a:lnTo>
                    <a:pt x="426" y="96"/>
                  </a:lnTo>
                  <a:lnTo>
                    <a:pt x="425" y="98"/>
                  </a:lnTo>
                  <a:lnTo>
                    <a:pt x="421" y="100"/>
                  </a:lnTo>
                  <a:lnTo>
                    <a:pt x="417" y="100"/>
                  </a:lnTo>
                  <a:lnTo>
                    <a:pt x="413" y="98"/>
                  </a:lnTo>
                  <a:lnTo>
                    <a:pt x="401" y="108"/>
                  </a:lnTo>
                  <a:lnTo>
                    <a:pt x="401" y="113"/>
                  </a:lnTo>
                  <a:lnTo>
                    <a:pt x="394" y="112"/>
                  </a:lnTo>
                  <a:lnTo>
                    <a:pt x="390" y="115"/>
                  </a:lnTo>
                  <a:lnTo>
                    <a:pt x="386" y="112"/>
                  </a:lnTo>
                  <a:lnTo>
                    <a:pt x="382" y="112"/>
                  </a:lnTo>
                  <a:lnTo>
                    <a:pt x="378" y="112"/>
                  </a:lnTo>
                  <a:lnTo>
                    <a:pt x="375" y="113"/>
                  </a:lnTo>
                  <a:lnTo>
                    <a:pt x="363" y="112"/>
                  </a:lnTo>
                  <a:lnTo>
                    <a:pt x="357" y="110"/>
                  </a:lnTo>
                  <a:lnTo>
                    <a:pt x="359" y="104"/>
                  </a:lnTo>
                  <a:lnTo>
                    <a:pt x="367" y="98"/>
                  </a:lnTo>
                  <a:lnTo>
                    <a:pt x="373" y="96"/>
                  </a:lnTo>
                  <a:lnTo>
                    <a:pt x="369" y="87"/>
                  </a:lnTo>
                  <a:lnTo>
                    <a:pt x="369" y="79"/>
                  </a:lnTo>
                  <a:lnTo>
                    <a:pt x="373" y="75"/>
                  </a:lnTo>
                  <a:lnTo>
                    <a:pt x="375" y="64"/>
                  </a:lnTo>
                  <a:lnTo>
                    <a:pt x="386" y="54"/>
                  </a:lnTo>
                  <a:lnTo>
                    <a:pt x="380" y="48"/>
                  </a:lnTo>
                  <a:lnTo>
                    <a:pt x="378" y="37"/>
                  </a:lnTo>
                  <a:lnTo>
                    <a:pt x="371" y="42"/>
                  </a:lnTo>
                  <a:lnTo>
                    <a:pt x="367" y="39"/>
                  </a:lnTo>
                  <a:lnTo>
                    <a:pt x="365" y="37"/>
                  </a:lnTo>
                  <a:lnTo>
                    <a:pt x="361" y="37"/>
                  </a:lnTo>
                  <a:lnTo>
                    <a:pt x="357" y="37"/>
                  </a:lnTo>
                  <a:lnTo>
                    <a:pt x="352" y="42"/>
                  </a:lnTo>
                  <a:lnTo>
                    <a:pt x="348" y="54"/>
                  </a:lnTo>
                  <a:lnTo>
                    <a:pt x="330" y="79"/>
                  </a:lnTo>
                  <a:lnTo>
                    <a:pt x="321" y="77"/>
                  </a:lnTo>
                  <a:lnTo>
                    <a:pt x="325" y="71"/>
                  </a:lnTo>
                  <a:lnTo>
                    <a:pt x="332" y="65"/>
                  </a:lnTo>
                  <a:lnTo>
                    <a:pt x="332" y="62"/>
                  </a:lnTo>
                  <a:lnTo>
                    <a:pt x="332" y="50"/>
                  </a:lnTo>
                  <a:lnTo>
                    <a:pt x="340" y="46"/>
                  </a:lnTo>
                  <a:lnTo>
                    <a:pt x="340" y="33"/>
                  </a:lnTo>
                  <a:lnTo>
                    <a:pt x="348" y="29"/>
                  </a:lnTo>
                  <a:lnTo>
                    <a:pt x="352" y="21"/>
                  </a:lnTo>
                  <a:lnTo>
                    <a:pt x="359" y="12"/>
                  </a:lnTo>
                  <a:lnTo>
                    <a:pt x="359" y="0"/>
                  </a:lnTo>
                  <a:lnTo>
                    <a:pt x="355" y="0"/>
                  </a:lnTo>
                  <a:lnTo>
                    <a:pt x="355" y="6"/>
                  </a:lnTo>
                  <a:lnTo>
                    <a:pt x="342" y="4"/>
                  </a:lnTo>
                  <a:lnTo>
                    <a:pt x="336" y="2"/>
                  </a:lnTo>
                  <a:lnTo>
                    <a:pt x="330" y="0"/>
                  </a:lnTo>
                  <a:lnTo>
                    <a:pt x="323" y="2"/>
                  </a:lnTo>
                  <a:lnTo>
                    <a:pt x="313" y="2"/>
                  </a:lnTo>
                  <a:lnTo>
                    <a:pt x="307" y="2"/>
                  </a:lnTo>
                  <a:lnTo>
                    <a:pt x="307" y="8"/>
                  </a:lnTo>
                  <a:lnTo>
                    <a:pt x="313" y="14"/>
                  </a:lnTo>
                  <a:lnTo>
                    <a:pt x="319" y="19"/>
                  </a:lnTo>
                  <a:lnTo>
                    <a:pt x="319" y="25"/>
                  </a:lnTo>
                  <a:lnTo>
                    <a:pt x="319" y="31"/>
                  </a:lnTo>
                  <a:lnTo>
                    <a:pt x="325" y="39"/>
                  </a:lnTo>
                  <a:lnTo>
                    <a:pt x="327" y="44"/>
                  </a:lnTo>
                  <a:lnTo>
                    <a:pt x="327" y="46"/>
                  </a:lnTo>
                  <a:lnTo>
                    <a:pt x="323" y="48"/>
                  </a:lnTo>
                  <a:lnTo>
                    <a:pt x="313" y="56"/>
                  </a:lnTo>
                  <a:lnTo>
                    <a:pt x="306" y="58"/>
                  </a:lnTo>
                  <a:lnTo>
                    <a:pt x="306" y="48"/>
                  </a:lnTo>
                  <a:lnTo>
                    <a:pt x="306" y="44"/>
                  </a:lnTo>
                  <a:lnTo>
                    <a:pt x="302" y="42"/>
                  </a:lnTo>
                  <a:lnTo>
                    <a:pt x="298" y="39"/>
                  </a:lnTo>
                  <a:lnTo>
                    <a:pt x="292" y="37"/>
                  </a:lnTo>
                  <a:lnTo>
                    <a:pt x="288" y="35"/>
                  </a:lnTo>
                  <a:lnTo>
                    <a:pt x="284" y="37"/>
                  </a:lnTo>
                  <a:lnTo>
                    <a:pt x="284" y="39"/>
                  </a:lnTo>
                  <a:lnTo>
                    <a:pt x="288" y="44"/>
                  </a:lnTo>
                  <a:lnTo>
                    <a:pt x="288" y="52"/>
                  </a:lnTo>
                  <a:lnTo>
                    <a:pt x="281" y="52"/>
                  </a:lnTo>
                  <a:lnTo>
                    <a:pt x="279" y="65"/>
                  </a:lnTo>
                  <a:lnTo>
                    <a:pt x="269" y="69"/>
                  </a:lnTo>
                  <a:lnTo>
                    <a:pt x="261" y="75"/>
                  </a:lnTo>
                  <a:lnTo>
                    <a:pt x="256" y="81"/>
                  </a:lnTo>
                  <a:lnTo>
                    <a:pt x="252" y="90"/>
                  </a:lnTo>
                  <a:lnTo>
                    <a:pt x="248" y="108"/>
                  </a:lnTo>
                  <a:lnTo>
                    <a:pt x="250" y="117"/>
                  </a:lnTo>
                  <a:lnTo>
                    <a:pt x="246" y="121"/>
                  </a:lnTo>
                  <a:lnTo>
                    <a:pt x="246" y="127"/>
                  </a:lnTo>
                  <a:lnTo>
                    <a:pt x="252" y="123"/>
                  </a:lnTo>
                  <a:lnTo>
                    <a:pt x="256" y="123"/>
                  </a:lnTo>
                  <a:lnTo>
                    <a:pt x="261" y="127"/>
                  </a:lnTo>
                  <a:lnTo>
                    <a:pt x="267" y="135"/>
                  </a:lnTo>
                  <a:lnTo>
                    <a:pt x="271" y="129"/>
                  </a:lnTo>
                  <a:lnTo>
                    <a:pt x="275" y="127"/>
                  </a:lnTo>
                  <a:lnTo>
                    <a:pt x="277" y="127"/>
                  </a:lnTo>
                  <a:lnTo>
                    <a:pt x="279" y="129"/>
                  </a:lnTo>
                  <a:lnTo>
                    <a:pt x="279" y="135"/>
                  </a:lnTo>
                  <a:lnTo>
                    <a:pt x="275" y="138"/>
                  </a:lnTo>
                  <a:lnTo>
                    <a:pt x="273" y="154"/>
                  </a:lnTo>
                  <a:lnTo>
                    <a:pt x="286" y="160"/>
                  </a:lnTo>
                  <a:lnTo>
                    <a:pt x="294" y="161"/>
                  </a:lnTo>
                  <a:lnTo>
                    <a:pt x="302" y="161"/>
                  </a:lnTo>
                  <a:lnTo>
                    <a:pt x="307" y="161"/>
                  </a:lnTo>
                  <a:lnTo>
                    <a:pt x="313" y="158"/>
                  </a:lnTo>
                  <a:lnTo>
                    <a:pt x="317" y="181"/>
                  </a:lnTo>
                  <a:lnTo>
                    <a:pt x="313" y="192"/>
                  </a:lnTo>
                  <a:lnTo>
                    <a:pt x="311" y="198"/>
                  </a:lnTo>
                  <a:lnTo>
                    <a:pt x="317" y="198"/>
                  </a:lnTo>
                  <a:lnTo>
                    <a:pt x="319" y="209"/>
                  </a:lnTo>
                  <a:lnTo>
                    <a:pt x="325" y="217"/>
                  </a:lnTo>
                  <a:lnTo>
                    <a:pt x="321" y="250"/>
                  </a:lnTo>
                  <a:lnTo>
                    <a:pt x="317" y="257"/>
                  </a:lnTo>
                  <a:lnTo>
                    <a:pt x="298" y="255"/>
                  </a:lnTo>
                  <a:lnTo>
                    <a:pt x="292" y="259"/>
                  </a:lnTo>
                  <a:lnTo>
                    <a:pt x="286" y="261"/>
                  </a:lnTo>
                  <a:lnTo>
                    <a:pt x="279" y="263"/>
                  </a:lnTo>
                  <a:lnTo>
                    <a:pt x="273" y="261"/>
                  </a:lnTo>
                  <a:lnTo>
                    <a:pt x="263" y="257"/>
                  </a:lnTo>
                  <a:lnTo>
                    <a:pt x="258" y="259"/>
                  </a:lnTo>
                  <a:lnTo>
                    <a:pt x="254" y="263"/>
                  </a:lnTo>
                  <a:lnTo>
                    <a:pt x="252" y="269"/>
                  </a:lnTo>
                  <a:lnTo>
                    <a:pt x="252" y="275"/>
                  </a:lnTo>
                  <a:lnTo>
                    <a:pt x="252" y="279"/>
                  </a:lnTo>
                  <a:lnTo>
                    <a:pt x="252" y="282"/>
                  </a:lnTo>
                  <a:lnTo>
                    <a:pt x="250" y="284"/>
                  </a:lnTo>
                  <a:lnTo>
                    <a:pt x="246" y="284"/>
                  </a:lnTo>
                  <a:lnTo>
                    <a:pt x="240" y="288"/>
                  </a:lnTo>
                  <a:lnTo>
                    <a:pt x="240" y="290"/>
                  </a:lnTo>
                  <a:lnTo>
                    <a:pt x="240" y="292"/>
                  </a:lnTo>
                  <a:lnTo>
                    <a:pt x="240" y="296"/>
                  </a:lnTo>
                  <a:lnTo>
                    <a:pt x="231" y="296"/>
                  </a:lnTo>
                  <a:lnTo>
                    <a:pt x="231" y="315"/>
                  </a:lnTo>
                  <a:lnTo>
                    <a:pt x="223" y="319"/>
                  </a:lnTo>
                  <a:lnTo>
                    <a:pt x="236" y="328"/>
                  </a:lnTo>
                  <a:lnTo>
                    <a:pt x="235" y="340"/>
                  </a:lnTo>
                  <a:lnTo>
                    <a:pt x="240" y="355"/>
                  </a:lnTo>
                  <a:lnTo>
                    <a:pt x="235" y="353"/>
                  </a:lnTo>
                </a:path>
              </a:pathLst>
            </a:custGeom>
            <a:noFill/>
            <a:ln w="3175">
              <a:solidFill>
                <a:srgbClr val="8F5545"/>
              </a:solidFill>
              <a:round/>
              <a:headEnd/>
              <a:tailEnd/>
            </a:ln>
          </p:spPr>
          <p:txBody>
            <a:bodyPr/>
            <a:lstStyle/>
            <a:p>
              <a:endParaRPr lang="es-MX">
                <a:latin typeface="Calibri" pitchFamily="34" charset="0"/>
              </a:endParaRPr>
            </a:p>
          </p:txBody>
        </p:sp>
        <p:sp>
          <p:nvSpPr>
            <p:cNvPr id="31807" name="Freeform 69"/>
            <p:cNvSpPr>
              <a:spLocks/>
            </p:cNvSpPr>
            <p:nvPr/>
          </p:nvSpPr>
          <p:spPr bwMode="auto">
            <a:xfrm>
              <a:off x="827088" y="2420938"/>
              <a:ext cx="1152525" cy="1563687"/>
            </a:xfrm>
            <a:custGeom>
              <a:avLst/>
              <a:gdLst>
                <a:gd name="T0" fmla="*/ 2147483647 w 726"/>
                <a:gd name="T1" fmla="*/ 2147483647 h 985"/>
                <a:gd name="T2" fmla="*/ 2147483647 w 726"/>
                <a:gd name="T3" fmla="*/ 2147483647 h 985"/>
                <a:gd name="T4" fmla="*/ 2147483647 w 726"/>
                <a:gd name="T5" fmla="*/ 2147483647 h 985"/>
                <a:gd name="T6" fmla="*/ 2147483647 w 726"/>
                <a:gd name="T7" fmla="*/ 2147483647 h 985"/>
                <a:gd name="T8" fmla="*/ 2147483647 w 726"/>
                <a:gd name="T9" fmla="*/ 2147483647 h 985"/>
                <a:gd name="T10" fmla="*/ 2147483647 w 726"/>
                <a:gd name="T11" fmla="*/ 2147483647 h 985"/>
                <a:gd name="T12" fmla="*/ 2147483647 w 726"/>
                <a:gd name="T13" fmla="*/ 2147483647 h 985"/>
                <a:gd name="T14" fmla="*/ 2147483647 w 726"/>
                <a:gd name="T15" fmla="*/ 2147483647 h 985"/>
                <a:gd name="T16" fmla="*/ 2147483647 w 726"/>
                <a:gd name="T17" fmla="*/ 2147483647 h 985"/>
                <a:gd name="T18" fmla="*/ 2147483647 w 726"/>
                <a:gd name="T19" fmla="*/ 2147483647 h 985"/>
                <a:gd name="T20" fmla="*/ 2147483647 w 726"/>
                <a:gd name="T21" fmla="*/ 2147483647 h 985"/>
                <a:gd name="T22" fmla="*/ 2147483647 w 726"/>
                <a:gd name="T23" fmla="*/ 2147483647 h 985"/>
                <a:gd name="T24" fmla="*/ 2147483647 w 726"/>
                <a:gd name="T25" fmla="*/ 2147483647 h 985"/>
                <a:gd name="T26" fmla="*/ 2147483647 w 726"/>
                <a:gd name="T27" fmla="*/ 2147483647 h 985"/>
                <a:gd name="T28" fmla="*/ 2147483647 w 726"/>
                <a:gd name="T29" fmla="*/ 2147483647 h 985"/>
                <a:gd name="T30" fmla="*/ 2147483647 w 726"/>
                <a:gd name="T31" fmla="*/ 2147483647 h 985"/>
                <a:gd name="T32" fmla="*/ 2147483647 w 726"/>
                <a:gd name="T33" fmla="*/ 2147483647 h 985"/>
                <a:gd name="T34" fmla="*/ 2147483647 w 726"/>
                <a:gd name="T35" fmla="*/ 2147483647 h 985"/>
                <a:gd name="T36" fmla="*/ 2147483647 w 726"/>
                <a:gd name="T37" fmla="*/ 2147483647 h 985"/>
                <a:gd name="T38" fmla="*/ 2147483647 w 726"/>
                <a:gd name="T39" fmla="*/ 2147483647 h 985"/>
                <a:gd name="T40" fmla="*/ 2147483647 w 726"/>
                <a:gd name="T41" fmla="*/ 2147483647 h 985"/>
                <a:gd name="T42" fmla="*/ 2147483647 w 726"/>
                <a:gd name="T43" fmla="*/ 2147483647 h 985"/>
                <a:gd name="T44" fmla="*/ 2147483647 w 726"/>
                <a:gd name="T45" fmla="*/ 2147483647 h 985"/>
                <a:gd name="T46" fmla="*/ 2147483647 w 726"/>
                <a:gd name="T47" fmla="*/ 2147483647 h 985"/>
                <a:gd name="T48" fmla="*/ 2147483647 w 726"/>
                <a:gd name="T49" fmla="*/ 2147483647 h 985"/>
                <a:gd name="T50" fmla="*/ 2147483647 w 726"/>
                <a:gd name="T51" fmla="*/ 2147483647 h 985"/>
                <a:gd name="T52" fmla="*/ 2147483647 w 726"/>
                <a:gd name="T53" fmla="*/ 2147483647 h 985"/>
                <a:gd name="T54" fmla="*/ 2147483647 w 726"/>
                <a:gd name="T55" fmla="*/ 2147483647 h 985"/>
                <a:gd name="T56" fmla="*/ 2147483647 w 726"/>
                <a:gd name="T57" fmla="*/ 2147483647 h 985"/>
                <a:gd name="T58" fmla="*/ 2147483647 w 726"/>
                <a:gd name="T59" fmla="*/ 2147483647 h 985"/>
                <a:gd name="T60" fmla="*/ 2147483647 w 726"/>
                <a:gd name="T61" fmla="*/ 2147483647 h 985"/>
                <a:gd name="T62" fmla="*/ 2147483647 w 726"/>
                <a:gd name="T63" fmla="*/ 2147483647 h 985"/>
                <a:gd name="T64" fmla="*/ 2147483647 w 726"/>
                <a:gd name="T65" fmla="*/ 2147483647 h 985"/>
                <a:gd name="T66" fmla="*/ 2147483647 w 726"/>
                <a:gd name="T67" fmla="*/ 2147483647 h 985"/>
                <a:gd name="T68" fmla="*/ 2147483647 w 726"/>
                <a:gd name="T69" fmla="*/ 2147483647 h 985"/>
                <a:gd name="T70" fmla="*/ 2147483647 w 726"/>
                <a:gd name="T71" fmla="*/ 2147483647 h 985"/>
                <a:gd name="T72" fmla="*/ 2147483647 w 726"/>
                <a:gd name="T73" fmla="*/ 2147483647 h 985"/>
                <a:gd name="T74" fmla="*/ 2147483647 w 726"/>
                <a:gd name="T75" fmla="*/ 2147483647 h 985"/>
                <a:gd name="T76" fmla="*/ 2147483647 w 726"/>
                <a:gd name="T77" fmla="*/ 2147483647 h 985"/>
                <a:gd name="T78" fmla="*/ 2147483647 w 726"/>
                <a:gd name="T79" fmla="*/ 2147483647 h 985"/>
                <a:gd name="T80" fmla="*/ 2147483647 w 726"/>
                <a:gd name="T81" fmla="*/ 2147483647 h 985"/>
                <a:gd name="T82" fmla="*/ 2147483647 w 726"/>
                <a:gd name="T83" fmla="*/ 2147483647 h 985"/>
                <a:gd name="T84" fmla="*/ 2147483647 w 726"/>
                <a:gd name="T85" fmla="*/ 2147483647 h 985"/>
                <a:gd name="T86" fmla="*/ 2147483647 w 726"/>
                <a:gd name="T87" fmla="*/ 2147483647 h 985"/>
                <a:gd name="T88" fmla="*/ 2147483647 w 726"/>
                <a:gd name="T89" fmla="*/ 2147483647 h 985"/>
                <a:gd name="T90" fmla="*/ 2147483647 w 726"/>
                <a:gd name="T91" fmla="*/ 2147483647 h 985"/>
                <a:gd name="T92" fmla="*/ 2147483647 w 726"/>
                <a:gd name="T93" fmla="*/ 2147483647 h 985"/>
                <a:gd name="T94" fmla="*/ 2147483647 w 726"/>
                <a:gd name="T95" fmla="*/ 2147483647 h 985"/>
                <a:gd name="T96" fmla="*/ 2147483647 w 726"/>
                <a:gd name="T97" fmla="*/ 2147483647 h 985"/>
                <a:gd name="T98" fmla="*/ 2147483647 w 726"/>
                <a:gd name="T99" fmla="*/ 2147483647 h 985"/>
                <a:gd name="T100" fmla="*/ 2147483647 w 726"/>
                <a:gd name="T101" fmla="*/ 2147483647 h 985"/>
                <a:gd name="T102" fmla="*/ 2147483647 w 726"/>
                <a:gd name="T103" fmla="*/ 2147483647 h 985"/>
                <a:gd name="T104" fmla="*/ 2147483647 w 726"/>
                <a:gd name="T105" fmla="*/ 2147483647 h 985"/>
                <a:gd name="T106" fmla="*/ 2147483647 w 726"/>
                <a:gd name="T107" fmla="*/ 2147483647 h 985"/>
                <a:gd name="T108" fmla="*/ 2147483647 w 726"/>
                <a:gd name="T109" fmla="*/ 2147483647 h 985"/>
                <a:gd name="T110" fmla="*/ 2147483647 w 726"/>
                <a:gd name="T111" fmla="*/ 2147483647 h 985"/>
                <a:gd name="T112" fmla="*/ 2147483647 w 726"/>
                <a:gd name="T113" fmla="*/ 2147483647 h 985"/>
                <a:gd name="T114" fmla="*/ 2147483647 w 726"/>
                <a:gd name="T115" fmla="*/ 2147483647 h 985"/>
                <a:gd name="T116" fmla="*/ 2147483647 w 726"/>
                <a:gd name="T117" fmla="*/ 2147483647 h 985"/>
                <a:gd name="T118" fmla="*/ 2147483647 w 726"/>
                <a:gd name="T119" fmla="*/ 2147483647 h 985"/>
                <a:gd name="T120" fmla="*/ 2147483647 w 726"/>
                <a:gd name="T121" fmla="*/ 2147483647 h 985"/>
                <a:gd name="T122" fmla="*/ 2147483647 w 726"/>
                <a:gd name="T123" fmla="*/ 2147483647 h 9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6"/>
                <a:gd name="T187" fmla="*/ 0 h 985"/>
                <a:gd name="T188" fmla="*/ 726 w 726"/>
                <a:gd name="T189" fmla="*/ 985 h 9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6" h="985">
                  <a:moveTo>
                    <a:pt x="0" y="0"/>
                  </a:moveTo>
                  <a:lnTo>
                    <a:pt x="8" y="4"/>
                  </a:lnTo>
                  <a:lnTo>
                    <a:pt x="12" y="8"/>
                  </a:lnTo>
                  <a:lnTo>
                    <a:pt x="16" y="14"/>
                  </a:lnTo>
                  <a:lnTo>
                    <a:pt x="23" y="14"/>
                  </a:lnTo>
                  <a:lnTo>
                    <a:pt x="31" y="14"/>
                  </a:lnTo>
                  <a:lnTo>
                    <a:pt x="37" y="16"/>
                  </a:lnTo>
                  <a:lnTo>
                    <a:pt x="40" y="19"/>
                  </a:lnTo>
                  <a:lnTo>
                    <a:pt x="48" y="21"/>
                  </a:lnTo>
                  <a:lnTo>
                    <a:pt x="54" y="25"/>
                  </a:lnTo>
                  <a:lnTo>
                    <a:pt x="62" y="29"/>
                  </a:lnTo>
                  <a:lnTo>
                    <a:pt x="69" y="31"/>
                  </a:lnTo>
                  <a:lnTo>
                    <a:pt x="77" y="33"/>
                  </a:lnTo>
                  <a:lnTo>
                    <a:pt x="87" y="35"/>
                  </a:lnTo>
                  <a:lnTo>
                    <a:pt x="96" y="35"/>
                  </a:lnTo>
                  <a:lnTo>
                    <a:pt x="104" y="33"/>
                  </a:lnTo>
                  <a:lnTo>
                    <a:pt x="113" y="27"/>
                  </a:lnTo>
                  <a:lnTo>
                    <a:pt x="117" y="29"/>
                  </a:lnTo>
                  <a:lnTo>
                    <a:pt x="119" y="31"/>
                  </a:lnTo>
                  <a:lnTo>
                    <a:pt x="121" y="33"/>
                  </a:lnTo>
                  <a:lnTo>
                    <a:pt x="119" y="35"/>
                  </a:lnTo>
                  <a:lnTo>
                    <a:pt x="117" y="41"/>
                  </a:lnTo>
                  <a:lnTo>
                    <a:pt x="115" y="46"/>
                  </a:lnTo>
                  <a:lnTo>
                    <a:pt x="140" y="75"/>
                  </a:lnTo>
                  <a:lnTo>
                    <a:pt x="142" y="73"/>
                  </a:lnTo>
                  <a:lnTo>
                    <a:pt x="146" y="71"/>
                  </a:lnTo>
                  <a:lnTo>
                    <a:pt x="148" y="71"/>
                  </a:lnTo>
                  <a:lnTo>
                    <a:pt x="150" y="65"/>
                  </a:lnTo>
                  <a:lnTo>
                    <a:pt x="154" y="64"/>
                  </a:lnTo>
                  <a:lnTo>
                    <a:pt x="159" y="67"/>
                  </a:lnTo>
                  <a:lnTo>
                    <a:pt x="165" y="69"/>
                  </a:lnTo>
                  <a:lnTo>
                    <a:pt x="167" y="69"/>
                  </a:lnTo>
                  <a:lnTo>
                    <a:pt x="169" y="67"/>
                  </a:lnTo>
                  <a:lnTo>
                    <a:pt x="171" y="65"/>
                  </a:lnTo>
                  <a:lnTo>
                    <a:pt x="171" y="62"/>
                  </a:lnTo>
                  <a:lnTo>
                    <a:pt x="167" y="60"/>
                  </a:lnTo>
                  <a:lnTo>
                    <a:pt x="165" y="58"/>
                  </a:lnTo>
                  <a:lnTo>
                    <a:pt x="158" y="56"/>
                  </a:lnTo>
                  <a:lnTo>
                    <a:pt x="154" y="46"/>
                  </a:lnTo>
                  <a:lnTo>
                    <a:pt x="152" y="52"/>
                  </a:lnTo>
                  <a:lnTo>
                    <a:pt x="148" y="56"/>
                  </a:lnTo>
                  <a:lnTo>
                    <a:pt x="144" y="60"/>
                  </a:lnTo>
                  <a:lnTo>
                    <a:pt x="142" y="60"/>
                  </a:lnTo>
                  <a:lnTo>
                    <a:pt x="138" y="60"/>
                  </a:lnTo>
                  <a:lnTo>
                    <a:pt x="136" y="58"/>
                  </a:lnTo>
                  <a:lnTo>
                    <a:pt x="136" y="56"/>
                  </a:lnTo>
                  <a:lnTo>
                    <a:pt x="138" y="52"/>
                  </a:lnTo>
                  <a:lnTo>
                    <a:pt x="133" y="39"/>
                  </a:lnTo>
                  <a:lnTo>
                    <a:pt x="142" y="29"/>
                  </a:lnTo>
                  <a:lnTo>
                    <a:pt x="142" y="21"/>
                  </a:lnTo>
                  <a:lnTo>
                    <a:pt x="165" y="17"/>
                  </a:lnTo>
                  <a:lnTo>
                    <a:pt x="196" y="16"/>
                  </a:lnTo>
                  <a:lnTo>
                    <a:pt x="277" y="44"/>
                  </a:lnTo>
                  <a:lnTo>
                    <a:pt x="336" y="42"/>
                  </a:lnTo>
                  <a:lnTo>
                    <a:pt x="349" y="64"/>
                  </a:lnTo>
                  <a:lnTo>
                    <a:pt x="353" y="83"/>
                  </a:lnTo>
                  <a:lnTo>
                    <a:pt x="353" y="94"/>
                  </a:lnTo>
                  <a:lnTo>
                    <a:pt x="363" y="104"/>
                  </a:lnTo>
                  <a:lnTo>
                    <a:pt x="367" y="112"/>
                  </a:lnTo>
                  <a:lnTo>
                    <a:pt x="386" y="125"/>
                  </a:lnTo>
                  <a:lnTo>
                    <a:pt x="401" y="136"/>
                  </a:lnTo>
                  <a:lnTo>
                    <a:pt x="403" y="150"/>
                  </a:lnTo>
                  <a:lnTo>
                    <a:pt x="403" y="169"/>
                  </a:lnTo>
                  <a:lnTo>
                    <a:pt x="409" y="175"/>
                  </a:lnTo>
                  <a:lnTo>
                    <a:pt x="411" y="183"/>
                  </a:lnTo>
                  <a:lnTo>
                    <a:pt x="413" y="190"/>
                  </a:lnTo>
                  <a:lnTo>
                    <a:pt x="413" y="198"/>
                  </a:lnTo>
                  <a:lnTo>
                    <a:pt x="417" y="204"/>
                  </a:lnTo>
                  <a:lnTo>
                    <a:pt x="422" y="207"/>
                  </a:lnTo>
                  <a:lnTo>
                    <a:pt x="430" y="213"/>
                  </a:lnTo>
                  <a:lnTo>
                    <a:pt x="438" y="219"/>
                  </a:lnTo>
                  <a:lnTo>
                    <a:pt x="440" y="231"/>
                  </a:lnTo>
                  <a:lnTo>
                    <a:pt x="434" y="238"/>
                  </a:lnTo>
                  <a:lnTo>
                    <a:pt x="434" y="244"/>
                  </a:lnTo>
                  <a:lnTo>
                    <a:pt x="436" y="252"/>
                  </a:lnTo>
                  <a:lnTo>
                    <a:pt x="443" y="257"/>
                  </a:lnTo>
                  <a:lnTo>
                    <a:pt x="447" y="265"/>
                  </a:lnTo>
                  <a:lnTo>
                    <a:pt x="449" y="271"/>
                  </a:lnTo>
                  <a:lnTo>
                    <a:pt x="447" y="279"/>
                  </a:lnTo>
                  <a:lnTo>
                    <a:pt x="443" y="286"/>
                  </a:lnTo>
                  <a:lnTo>
                    <a:pt x="455" y="313"/>
                  </a:lnTo>
                  <a:lnTo>
                    <a:pt x="461" y="319"/>
                  </a:lnTo>
                  <a:lnTo>
                    <a:pt x="465" y="319"/>
                  </a:lnTo>
                  <a:lnTo>
                    <a:pt x="468" y="317"/>
                  </a:lnTo>
                  <a:lnTo>
                    <a:pt x="470" y="307"/>
                  </a:lnTo>
                  <a:lnTo>
                    <a:pt x="461" y="294"/>
                  </a:lnTo>
                  <a:lnTo>
                    <a:pt x="455" y="288"/>
                  </a:lnTo>
                  <a:lnTo>
                    <a:pt x="457" y="261"/>
                  </a:lnTo>
                  <a:lnTo>
                    <a:pt x="461" y="261"/>
                  </a:lnTo>
                  <a:lnTo>
                    <a:pt x="470" y="275"/>
                  </a:lnTo>
                  <a:lnTo>
                    <a:pt x="480" y="284"/>
                  </a:lnTo>
                  <a:lnTo>
                    <a:pt x="484" y="292"/>
                  </a:lnTo>
                  <a:lnTo>
                    <a:pt x="488" y="294"/>
                  </a:lnTo>
                  <a:lnTo>
                    <a:pt x="490" y="296"/>
                  </a:lnTo>
                  <a:lnTo>
                    <a:pt x="491" y="298"/>
                  </a:lnTo>
                  <a:lnTo>
                    <a:pt x="491" y="302"/>
                  </a:lnTo>
                  <a:lnTo>
                    <a:pt x="491" y="309"/>
                  </a:lnTo>
                  <a:lnTo>
                    <a:pt x="490" y="319"/>
                  </a:lnTo>
                  <a:lnTo>
                    <a:pt x="490" y="323"/>
                  </a:lnTo>
                  <a:lnTo>
                    <a:pt x="493" y="326"/>
                  </a:lnTo>
                  <a:lnTo>
                    <a:pt x="497" y="328"/>
                  </a:lnTo>
                  <a:lnTo>
                    <a:pt x="503" y="328"/>
                  </a:lnTo>
                  <a:lnTo>
                    <a:pt x="503" y="338"/>
                  </a:lnTo>
                  <a:lnTo>
                    <a:pt x="501" y="346"/>
                  </a:lnTo>
                  <a:lnTo>
                    <a:pt x="499" y="353"/>
                  </a:lnTo>
                  <a:lnTo>
                    <a:pt x="503" y="355"/>
                  </a:lnTo>
                  <a:lnTo>
                    <a:pt x="503" y="361"/>
                  </a:lnTo>
                  <a:lnTo>
                    <a:pt x="507" y="367"/>
                  </a:lnTo>
                  <a:lnTo>
                    <a:pt x="509" y="371"/>
                  </a:lnTo>
                  <a:lnTo>
                    <a:pt x="507" y="374"/>
                  </a:lnTo>
                  <a:lnTo>
                    <a:pt x="507" y="378"/>
                  </a:lnTo>
                  <a:lnTo>
                    <a:pt x="509" y="403"/>
                  </a:lnTo>
                  <a:lnTo>
                    <a:pt x="509" y="407"/>
                  </a:lnTo>
                  <a:lnTo>
                    <a:pt x="511" y="413"/>
                  </a:lnTo>
                  <a:lnTo>
                    <a:pt x="511" y="417"/>
                  </a:lnTo>
                  <a:lnTo>
                    <a:pt x="507" y="421"/>
                  </a:lnTo>
                  <a:lnTo>
                    <a:pt x="503" y="430"/>
                  </a:lnTo>
                  <a:lnTo>
                    <a:pt x="503" y="449"/>
                  </a:lnTo>
                  <a:lnTo>
                    <a:pt x="503" y="459"/>
                  </a:lnTo>
                  <a:lnTo>
                    <a:pt x="505" y="465"/>
                  </a:lnTo>
                  <a:lnTo>
                    <a:pt x="507" y="469"/>
                  </a:lnTo>
                  <a:lnTo>
                    <a:pt x="511" y="472"/>
                  </a:lnTo>
                  <a:lnTo>
                    <a:pt x="514" y="474"/>
                  </a:lnTo>
                  <a:lnTo>
                    <a:pt x="518" y="501"/>
                  </a:lnTo>
                  <a:lnTo>
                    <a:pt x="524" y="505"/>
                  </a:lnTo>
                  <a:lnTo>
                    <a:pt x="532" y="509"/>
                  </a:lnTo>
                  <a:lnTo>
                    <a:pt x="536" y="515"/>
                  </a:lnTo>
                  <a:lnTo>
                    <a:pt x="538" y="520"/>
                  </a:lnTo>
                  <a:lnTo>
                    <a:pt x="538" y="526"/>
                  </a:lnTo>
                  <a:lnTo>
                    <a:pt x="541" y="528"/>
                  </a:lnTo>
                  <a:lnTo>
                    <a:pt x="539" y="540"/>
                  </a:lnTo>
                  <a:lnTo>
                    <a:pt x="545" y="551"/>
                  </a:lnTo>
                  <a:lnTo>
                    <a:pt x="541" y="564"/>
                  </a:lnTo>
                  <a:lnTo>
                    <a:pt x="545" y="580"/>
                  </a:lnTo>
                  <a:lnTo>
                    <a:pt x="549" y="584"/>
                  </a:lnTo>
                  <a:lnTo>
                    <a:pt x="555" y="599"/>
                  </a:lnTo>
                  <a:lnTo>
                    <a:pt x="561" y="599"/>
                  </a:lnTo>
                  <a:lnTo>
                    <a:pt x="564" y="618"/>
                  </a:lnTo>
                  <a:lnTo>
                    <a:pt x="572" y="626"/>
                  </a:lnTo>
                  <a:lnTo>
                    <a:pt x="568" y="636"/>
                  </a:lnTo>
                  <a:lnTo>
                    <a:pt x="572" y="639"/>
                  </a:lnTo>
                  <a:lnTo>
                    <a:pt x="572" y="645"/>
                  </a:lnTo>
                  <a:lnTo>
                    <a:pt x="568" y="651"/>
                  </a:lnTo>
                  <a:lnTo>
                    <a:pt x="562" y="657"/>
                  </a:lnTo>
                  <a:lnTo>
                    <a:pt x="555" y="670"/>
                  </a:lnTo>
                  <a:lnTo>
                    <a:pt x="553" y="672"/>
                  </a:lnTo>
                  <a:lnTo>
                    <a:pt x="555" y="678"/>
                  </a:lnTo>
                  <a:lnTo>
                    <a:pt x="551" y="683"/>
                  </a:lnTo>
                  <a:lnTo>
                    <a:pt x="551" y="691"/>
                  </a:lnTo>
                  <a:lnTo>
                    <a:pt x="555" y="695"/>
                  </a:lnTo>
                  <a:lnTo>
                    <a:pt x="557" y="701"/>
                  </a:lnTo>
                  <a:lnTo>
                    <a:pt x="557" y="705"/>
                  </a:lnTo>
                  <a:lnTo>
                    <a:pt x="557" y="708"/>
                  </a:lnTo>
                  <a:lnTo>
                    <a:pt x="555" y="716"/>
                  </a:lnTo>
                  <a:lnTo>
                    <a:pt x="561" y="720"/>
                  </a:lnTo>
                  <a:lnTo>
                    <a:pt x="559" y="726"/>
                  </a:lnTo>
                  <a:lnTo>
                    <a:pt x="562" y="728"/>
                  </a:lnTo>
                  <a:lnTo>
                    <a:pt x="568" y="735"/>
                  </a:lnTo>
                  <a:lnTo>
                    <a:pt x="570" y="741"/>
                  </a:lnTo>
                  <a:lnTo>
                    <a:pt x="576" y="747"/>
                  </a:lnTo>
                  <a:lnTo>
                    <a:pt x="584" y="749"/>
                  </a:lnTo>
                  <a:lnTo>
                    <a:pt x="595" y="756"/>
                  </a:lnTo>
                  <a:lnTo>
                    <a:pt x="607" y="756"/>
                  </a:lnTo>
                  <a:lnTo>
                    <a:pt x="607" y="760"/>
                  </a:lnTo>
                  <a:lnTo>
                    <a:pt x="610" y="760"/>
                  </a:lnTo>
                  <a:lnTo>
                    <a:pt x="610" y="747"/>
                  </a:lnTo>
                  <a:lnTo>
                    <a:pt x="609" y="741"/>
                  </a:lnTo>
                  <a:lnTo>
                    <a:pt x="610" y="735"/>
                  </a:lnTo>
                  <a:lnTo>
                    <a:pt x="610" y="731"/>
                  </a:lnTo>
                  <a:lnTo>
                    <a:pt x="612" y="728"/>
                  </a:lnTo>
                  <a:lnTo>
                    <a:pt x="614" y="726"/>
                  </a:lnTo>
                  <a:lnTo>
                    <a:pt x="616" y="726"/>
                  </a:lnTo>
                  <a:lnTo>
                    <a:pt x="622" y="728"/>
                  </a:lnTo>
                  <a:lnTo>
                    <a:pt x="626" y="728"/>
                  </a:lnTo>
                  <a:lnTo>
                    <a:pt x="626" y="733"/>
                  </a:lnTo>
                  <a:lnTo>
                    <a:pt x="628" y="735"/>
                  </a:lnTo>
                  <a:lnTo>
                    <a:pt x="630" y="735"/>
                  </a:lnTo>
                  <a:lnTo>
                    <a:pt x="632" y="737"/>
                  </a:lnTo>
                  <a:lnTo>
                    <a:pt x="630" y="739"/>
                  </a:lnTo>
                  <a:lnTo>
                    <a:pt x="630" y="741"/>
                  </a:lnTo>
                  <a:lnTo>
                    <a:pt x="632" y="745"/>
                  </a:lnTo>
                  <a:lnTo>
                    <a:pt x="633" y="747"/>
                  </a:lnTo>
                  <a:lnTo>
                    <a:pt x="641" y="755"/>
                  </a:lnTo>
                  <a:lnTo>
                    <a:pt x="653" y="762"/>
                  </a:lnTo>
                  <a:lnTo>
                    <a:pt x="655" y="766"/>
                  </a:lnTo>
                  <a:lnTo>
                    <a:pt x="657" y="772"/>
                  </a:lnTo>
                  <a:lnTo>
                    <a:pt x="657" y="776"/>
                  </a:lnTo>
                  <a:lnTo>
                    <a:pt x="655" y="779"/>
                  </a:lnTo>
                  <a:lnTo>
                    <a:pt x="653" y="787"/>
                  </a:lnTo>
                  <a:lnTo>
                    <a:pt x="680" y="789"/>
                  </a:lnTo>
                  <a:lnTo>
                    <a:pt x="681" y="795"/>
                  </a:lnTo>
                  <a:lnTo>
                    <a:pt x="680" y="802"/>
                  </a:lnTo>
                  <a:lnTo>
                    <a:pt x="676" y="806"/>
                  </a:lnTo>
                  <a:lnTo>
                    <a:pt x="678" y="816"/>
                  </a:lnTo>
                  <a:lnTo>
                    <a:pt x="689" y="829"/>
                  </a:lnTo>
                  <a:lnTo>
                    <a:pt x="693" y="858"/>
                  </a:lnTo>
                  <a:lnTo>
                    <a:pt x="697" y="862"/>
                  </a:lnTo>
                  <a:lnTo>
                    <a:pt x="701" y="870"/>
                  </a:lnTo>
                  <a:lnTo>
                    <a:pt x="718" y="879"/>
                  </a:lnTo>
                  <a:lnTo>
                    <a:pt x="726" y="893"/>
                  </a:lnTo>
                  <a:lnTo>
                    <a:pt x="726" y="904"/>
                  </a:lnTo>
                  <a:lnTo>
                    <a:pt x="724" y="916"/>
                  </a:lnTo>
                  <a:lnTo>
                    <a:pt x="720" y="929"/>
                  </a:lnTo>
                  <a:lnTo>
                    <a:pt x="714" y="945"/>
                  </a:lnTo>
                  <a:lnTo>
                    <a:pt x="704" y="945"/>
                  </a:lnTo>
                  <a:lnTo>
                    <a:pt x="689" y="958"/>
                  </a:lnTo>
                  <a:lnTo>
                    <a:pt x="678" y="956"/>
                  </a:lnTo>
                  <a:lnTo>
                    <a:pt x="672" y="958"/>
                  </a:lnTo>
                  <a:lnTo>
                    <a:pt x="670" y="960"/>
                  </a:lnTo>
                  <a:lnTo>
                    <a:pt x="670" y="962"/>
                  </a:lnTo>
                  <a:lnTo>
                    <a:pt x="670" y="964"/>
                  </a:lnTo>
                  <a:lnTo>
                    <a:pt x="672" y="968"/>
                  </a:lnTo>
                  <a:lnTo>
                    <a:pt x="655" y="977"/>
                  </a:lnTo>
                  <a:lnTo>
                    <a:pt x="641" y="983"/>
                  </a:lnTo>
                  <a:lnTo>
                    <a:pt x="632" y="985"/>
                  </a:lnTo>
                  <a:lnTo>
                    <a:pt x="622" y="983"/>
                  </a:lnTo>
                  <a:lnTo>
                    <a:pt x="616" y="977"/>
                  </a:lnTo>
                  <a:lnTo>
                    <a:pt x="610" y="971"/>
                  </a:lnTo>
                  <a:lnTo>
                    <a:pt x="609" y="968"/>
                  </a:lnTo>
                  <a:lnTo>
                    <a:pt x="609" y="964"/>
                  </a:lnTo>
                  <a:lnTo>
                    <a:pt x="607" y="952"/>
                  </a:lnTo>
                  <a:lnTo>
                    <a:pt x="605" y="937"/>
                  </a:lnTo>
                  <a:lnTo>
                    <a:pt x="609" y="920"/>
                  </a:lnTo>
                  <a:lnTo>
                    <a:pt x="610" y="910"/>
                  </a:lnTo>
                  <a:lnTo>
                    <a:pt x="609" y="904"/>
                  </a:lnTo>
                  <a:lnTo>
                    <a:pt x="607" y="898"/>
                  </a:lnTo>
                  <a:lnTo>
                    <a:pt x="601" y="893"/>
                  </a:lnTo>
                  <a:lnTo>
                    <a:pt x="603" y="887"/>
                  </a:lnTo>
                  <a:lnTo>
                    <a:pt x="601" y="883"/>
                  </a:lnTo>
                  <a:lnTo>
                    <a:pt x="597" y="883"/>
                  </a:lnTo>
                  <a:lnTo>
                    <a:pt x="595" y="881"/>
                  </a:lnTo>
                  <a:lnTo>
                    <a:pt x="597" y="874"/>
                  </a:lnTo>
                  <a:lnTo>
                    <a:pt x="595" y="870"/>
                  </a:lnTo>
                  <a:lnTo>
                    <a:pt x="593" y="870"/>
                  </a:lnTo>
                  <a:lnTo>
                    <a:pt x="591" y="866"/>
                  </a:lnTo>
                  <a:lnTo>
                    <a:pt x="589" y="860"/>
                  </a:lnTo>
                  <a:lnTo>
                    <a:pt x="587" y="854"/>
                  </a:lnTo>
                  <a:lnTo>
                    <a:pt x="584" y="849"/>
                  </a:lnTo>
                  <a:lnTo>
                    <a:pt x="578" y="845"/>
                  </a:lnTo>
                  <a:lnTo>
                    <a:pt x="562" y="837"/>
                  </a:lnTo>
                  <a:lnTo>
                    <a:pt x="553" y="829"/>
                  </a:lnTo>
                  <a:lnTo>
                    <a:pt x="547" y="824"/>
                  </a:lnTo>
                  <a:lnTo>
                    <a:pt x="545" y="820"/>
                  </a:lnTo>
                  <a:lnTo>
                    <a:pt x="543" y="812"/>
                  </a:lnTo>
                  <a:lnTo>
                    <a:pt x="541" y="804"/>
                  </a:lnTo>
                  <a:lnTo>
                    <a:pt x="518" y="783"/>
                  </a:lnTo>
                  <a:lnTo>
                    <a:pt x="493" y="749"/>
                  </a:lnTo>
                  <a:lnTo>
                    <a:pt x="468" y="722"/>
                  </a:lnTo>
                  <a:lnTo>
                    <a:pt x="436" y="701"/>
                  </a:lnTo>
                  <a:lnTo>
                    <a:pt x="434" y="691"/>
                  </a:lnTo>
                  <a:lnTo>
                    <a:pt x="420" y="680"/>
                  </a:lnTo>
                  <a:lnTo>
                    <a:pt x="413" y="659"/>
                  </a:lnTo>
                  <a:lnTo>
                    <a:pt x="409" y="651"/>
                  </a:lnTo>
                  <a:lnTo>
                    <a:pt x="392" y="655"/>
                  </a:lnTo>
                  <a:lnTo>
                    <a:pt x="388" y="660"/>
                  </a:lnTo>
                  <a:lnTo>
                    <a:pt x="388" y="645"/>
                  </a:lnTo>
                  <a:lnTo>
                    <a:pt x="384" y="636"/>
                  </a:lnTo>
                  <a:lnTo>
                    <a:pt x="380" y="626"/>
                  </a:lnTo>
                  <a:lnTo>
                    <a:pt x="374" y="614"/>
                  </a:lnTo>
                  <a:lnTo>
                    <a:pt x="369" y="614"/>
                  </a:lnTo>
                  <a:lnTo>
                    <a:pt x="363" y="614"/>
                  </a:lnTo>
                  <a:lnTo>
                    <a:pt x="359" y="614"/>
                  </a:lnTo>
                  <a:lnTo>
                    <a:pt x="353" y="611"/>
                  </a:lnTo>
                  <a:lnTo>
                    <a:pt x="353" y="605"/>
                  </a:lnTo>
                  <a:lnTo>
                    <a:pt x="353" y="603"/>
                  </a:lnTo>
                  <a:lnTo>
                    <a:pt x="355" y="601"/>
                  </a:lnTo>
                  <a:lnTo>
                    <a:pt x="357" y="597"/>
                  </a:lnTo>
                  <a:lnTo>
                    <a:pt x="355" y="595"/>
                  </a:lnTo>
                  <a:lnTo>
                    <a:pt x="353" y="591"/>
                  </a:lnTo>
                  <a:lnTo>
                    <a:pt x="351" y="591"/>
                  </a:lnTo>
                  <a:lnTo>
                    <a:pt x="351" y="588"/>
                  </a:lnTo>
                  <a:lnTo>
                    <a:pt x="355" y="586"/>
                  </a:lnTo>
                  <a:lnTo>
                    <a:pt x="359" y="582"/>
                  </a:lnTo>
                  <a:lnTo>
                    <a:pt x="357" y="570"/>
                  </a:lnTo>
                  <a:lnTo>
                    <a:pt x="348" y="589"/>
                  </a:lnTo>
                  <a:lnTo>
                    <a:pt x="346" y="601"/>
                  </a:lnTo>
                  <a:lnTo>
                    <a:pt x="342" y="599"/>
                  </a:lnTo>
                  <a:lnTo>
                    <a:pt x="348" y="576"/>
                  </a:lnTo>
                  <a:lnTo>
                    <a:pt x="351" y="568"/>
                  </a:lnTo>
                  <a:lnTo>
                    <a:pt x="353" y="563"/>
                  </a:lnTo>
                  <a:lnTo>
                    <a:pt x="353" y="559"/>
                  </a:lnTo>
                  <a:lnTo>
                    <a:pt x="353" y="555"/>
                  </a:lnTo>
                  <a:lnTo>
                    <a:pt x="355" y="541"/>
                  </a:lnTo>
                  <a:lnTo>
                    <a:pt x="363" y="534"/>
                  </a:lnTo>
                  <a:lnTo>
                    <a:pt x="369" y="526"/>
                  </a:lnTo>
                  <a:lnTo>
                    <a:pt x="372" y="518"/>
                  </a:lnTo>
                  <a:lnTo>
                    <a:pt x="372" y="511"/>
                  </a:lnTo>
                  <a:lnTo>
                    <a:pt x="378" y="495"/>
                  </a:lnTo>
                  <a:lnTo>
                    <a:pt x="382" y="480"/>
                  </a:lnTo>
                  <a:lnTo>
                    <a:pt x="382" y="465"/>
                  </a:lnTo>
                  <a:lnTo>
                    <a:pt x="382" y="447"/>
                  </a:lnTo>
                  <a:lnTo>
                    <a:pt x="382" y="422"/>
                  </a:lnTo>
                  <a:lnTo>
                    <a:pt x="380" y="411"/>
                  </a:lnTo>
                  <a:lnTo>
                    <a:pt x="376" y="401"/>
                  </a:lnTo>
                  <a:lnTo>
                    <a:pt x="371" y="394"/>
                  </a:lnTo>
                  <a:lnTo>
                    <a:pt x="361" y="386"/>
                  </a:lnTo>
                  <a:lnTo>
                    <a:pt x="361" y="378"/>
                  </a:lnTo>
                  <a:lnTo>
                    <a:pt x="361" y="371"/>
                  </a:lnTo>
                  <a:lnTo>
                    <a:pt x="357" y="365"/>
                  </a:lnTo>
                  <a:lnTo>
                    <a:pt x="353" y="361"/>
                  </a:lnTo>
                  <a:lnTo>
                    <a:pt x="351" y="353"/>
                  </a:lnTo>
                  <a:lnTo>
                    <a:pt x="348" y="350"/>
                  </a:lnTo>
                  <a:lnTo>
                    <a:pt x="344" y="350"/>
                  </a:lnTo>
                  <a:lnTo>
                    <a:pt x="340" y="351"/>
                  </a:lnTo>
                  <a:lnTo>
                    <a:pt x="325" y="338"/>
                  </a:lnTo>
                  <a:lnTo>
                    <a:pt x="311" y="332"/>
                  </a:lnTo>
                  <a:lnTo>
                    <a:pt x="307" y="323"/>
                  </a:lnTo>
                  <a:lnTo>
                    <a:pt x="290" y="311"/>
                  </a:lnTo>
                  <a:lnTo>
                    <a:pt x="284" y="298"/>
                  </a:lnTo>
                  <a:lnTo>
                    <a:pt x="275" y="286"/>
                  </a:lnTo>
                  <a:lnTo>
                    <a:pt x="265" y="273"/>
                  </a:lnTo>
                  <a:lnTo>
                    <a:pt x="267" y="267"/>
                  </a:lnTo>
                  <a:lnTo>
                    <a:pt x="265" y="261"/>
                  </a:lnTo>
                  <a:lnTo>
                    <a:pt x="261" y="255"/>
                  </a:lnTo>
                  <a:lnTo>
                    <a:pt x="254" y="250"/>
                  </a:lnTo>
                  <a:lnTo>
                    <a:pt x="259" y="238"/>
                  </a:lnTo>
                  <a:lnTo>
                    <a:pt x="252" y="242"/>
                  </a:lnTo>
                  <a:lnTo>
                    <a:pt x="246" y="242"/>
                  </a:lnTo>
                  <a:lnTo>
                    <a:pt x="246" y="238"/>
                  </a:lnTo>
                  <a:lnTo>
                    <a:pt x="252" y="236"/>
                  </a:lnTo>
                  <a:lnTo>
                    <a:pt x="255" y="231"/>
                  </a:lnTo>
                  <a:lnTo>
                    <a:pt x="259" y="229"/>
                  </a:lnTo>
                  <a:lnTo>
                    <a:pt x="259" y="209"/>
                  </a:lnTo>
                  <a:lnTo>
                    <a:pt x="254" y="215"/>
                  </a:lnTo>
                  <a:lnTo>
                    <a:pt x="254" y="227"/>
                  </a:lnTo>
                  <a:lnTo>
                    <a:pt x="246" y="231"/>
                  </a:lnTo>
                  <a:lnTo>
                    <a:pt x="238" y="234"/>
                  </a:lnTo>
                  <a:lnTo>
                    <a:pt x="229" y="236"/>
                  </a:lnTo>
                  <a:lnTo>
                    <a:pt x="221" y="232"/>
                  </a:lnTo>
                  <a:lnTo>
                    <a:pt x="213" y="231"/>
                  </a:lnTo>
                  <a:lnTo>
                    <a:pt x="206" y="231"/>
                  </a:lnTo>
                  <a:lnTo>
                    <a:pt x="198" y="234"/>
                  </a:lnTo>
                  <a:lnTo>
                    <a:pt x="194" y="240"/>
                  </a:lnTo>
                  <a:lnTo>
                    <a:pt x="188" y="240"/>
                  </a:lnTo>
                  <a:lnTo>
                    <a:pt x="184" y="238"/>
                  </a:lnTo>
                  <a:lnTo>
                    <a:pt x="179" y="231"/>
                  </a:lnTo>
                  <a:lnTo>
                    <a:pt x="173" y="225"/>
                  </a:lnTo>
                  <a:lnTo>
                    <a:pt x="169" y="221"/>
                  </a:lnTo>
                  <a:lnTo>
                    <a:pt x="167" y="204"/>
                  </a:lnTo>
                  <a:lnTo>
                    <a:pt x="152" y="186"/>
                  </a:lnTo>
                  <a:lnTo>
                    <a:pt x="140" y="186"/>
                  </a:lnTo>
                  <a:lnTo>
                    <a:pt x="133" y="184"/>
                  </a:lnTo>
                  <a:lnTo>
                    <a:pt x="127" y="173"/>
                  </a:lnTo>
                  <a:lnTo>
                    <a:pt x="121" y="161"/>
                  </a:lnTo>
                  <a:lnTo>
                    <a:pt x="113" y="154"/>
                  </a:lnTo>
                  <a:lnTo>
                    <a:pt x="104" y="148"/>
                  </a:lnTo>
                  <a:lnTo>
                    <a:pt x="94" y="148"/>
                  </a:lnTo>
                  <a:lnTo>
                    <a:pt x="88" y="142"/>
                  </a:lnTo>
                  <a:lnTo>
                    <a:pt x="79" y="138"/>
                  </a:lnTo>
                  <a:lnTo>
                    <a:pt x="77" y="131"/>
                  </a:lnTo>
                  <a:lnTo>
                    <a:pt x="71" y="129"/>
                  </a:lnTo>
                  <a:lnTo>
                    <a:pt x="73" y="112"/>
                  </a:lnTo>
                  <a:lnTo>
                    <a:pt x="77" y="108"/>
                  </a:lnTo>
                  <a:lnTo>
                    <a:pt x="77" y="98"/>
                  </a:lnTo>
                  <a:lnTo>
                    <a:pt x="69" y="88"/>
                  </a:lnTo>
                  <a:lnTo>
                    <a:pt x="60" y="79"/>
                  </a:lnTo>
                  <a:lnTo>
                    <a:pt x="50" y="71"/>
                  </a:lnTo>
                  <a:lnTo>
                    <a:pt x="40" y="67"/>
                  </a:lnTo>
                  <a:lnTo>
                    <a:pt x="42" y="62"/>
                  </a:lnTo>
                  <a:lnTo>
                    <a:pt x="42" y="58"/>
                  </a:lnTo>
                  <a:lnTo>
                    <a:pt x="39" y="56"/>
                  </a:lnTo>
                  <a:lnTo>
                    <a:pt x="39" y="54"/>
                  </a:lnTo>
                  <a:lnTo>
                    <a:pt x="33" y="50"/>
                  </a:lnTo>
                  <a:lnTo>
                    <a:pt x="27" y="46"/>
                  </a:lnTo>
                  <a:lnTo>
                    <a:pt x="31" y="42"/>
                  </a:lnTo>
                  <a:lnTo>
                    <a:pt x="33" y="41"/>
                  </a:lnTo>
                  <a:lnTo>
                    <a:pt x="33" y="39"/>
                  </a:lnTo>
                  <a:lnTo>
                    <a:pt x="31" y="39"/>
                  </a:lnTo>
                  <a:lnTo>
                    <a:pt x="25" y="39"/>
                  </a:lnTo>
                  <a:lnTo>
                    <a:pt x="21" y="39"/>
                  </a:lnTo>
                  <a:lnTo>
                    <a:pt x="17" y="31"/>
                  </a:lnTo>
                  <a:lnTo>
                    <a:pt x="10" y="27"/>
                  </a:lnTo>
                  <a:lnTo>
                    <a:pt x="6" y="14"/>
                  </a:lnTo>
                  <a:lnTo>
                    <a:pt x="0" y="0"/>
                  </a:lnTo>
                  <a:close/>
                </a:path>
              </a:pathLst>
            </a:custGeom>
            <a:solidFill>
              <a:srgbClr val="FFFB9D"/>
            </a:solidFill>
            <a:ln w="9525">
              <a:noFill/>
              <a:round/>
              <a:headEnd/>
              <a:tailEnd/>
            </a:ln>
          </p:spPr>
          <p:txBody>
            <a:bodyPr/>
            <a:lstStyle/>
            <a:p>
              <a:endParaRPr lang="es-MX">
                <a:latin typeface="Calibri" pitchFamily="34" charset="0"/>
              </a:endParaRPr>
            </a:p>
          </p:txBody>
        </p:sp>
        <p:sp>
          <p:nvSpPr>
            <p:cNvPr id="31808" name="Freeform 70"/>
            <p:cNvSpPr>
              <a:spLocks/>
            </p:cNvSpPr>
            <p:nvPr/>
          </p:nvSpPr>
          <p:spPr bwMode="auto">
            <a:xfrm>
              <a:off x="827088" y="2441575"/>
              <a:ext cx="1152525" cy="1563688"/>
            </a:xfrm>
            <a:custGeom>
              <a:avLst/>
              <a:gdLst>
                <a:gd name="T0" fmla="*/ 2147483647 w 726"/>
                <a:gd name="T1" fmla="*/ 2147483647 h 985"/>
                <a:gd name="T2" fmla="*/ 2147483647 w 726"/>
                <a:gd name="T3" fmla="*/ 2147483647 h 985"/>
                <a:gd name="T4" fmla="*/ 2147483647 w 726"/>
                <a:gd name="T5" fmla="*/ 2147483647 h 985"/>
                <a:gd name="T6" fmla="*/ 2147483647 w 726"/>
                <a:gd name="T7" fmla="*/ 2147483647 h 985"/>
                <a:gd name="T8" fmla="*/ 2147483647 w 726"/>
                <a:gd name="T9" fmla="*/ 2147483647 h 985"/>
                <a:gd name="T10" fmla="*/ 2147483647 w 726"/>
                <a:gd name="T11" fmla="*/ 2147483647 h 985"/>
                <a:gd name="T12" fmla="*/ 2147483647 w 726"/>
                <a:gd name="T13" fmla="*/ 2147483647 h 985"/>
                <a:gd name="T14" fmla="*/ 2147483647 w 726"/>
                <a:gd name="T15" fmla="*/ 2147483647 h 985"/>
                <a:gd name="T16" fmla="*/ 2147483647 w 726"/>
                <a:gd name="T17" fmla="*/ 2147483647 h 985"/>
                <a:gd name="T18" fmla="*/ 2147483647 w 726"/>
                <a:gd name="T19" fmla="*/ 2147483647 h 985"/>
                <a:gd name="T20" fmla="*/ 2147483647 w 726"/>
                <a:gd name="T21" fmla="*/ 2147483647 h 985"/>
                <a:gd name="T22" fmla="*/ 2147483647 w 726"/>
                <a:gd name="T23" fmla="*/ 2147483647 h 985"/>
                <a:gd name="T24" fmla="*/ 2147483647 w 726"/>
                <a:gd name="T25" fmla="*/ 2147483647 h 985"/>
                <a:gd name="T26" fmla="*/ 2147483647 w 726"/>
                <a:gd name="T27" fmla="*/ 2147483647 h 985"/>
                <a:gd name="T28" fmla="*/ 2147483647 w 726"/>
                <a:gd name="T29" fmla="*/ 2147483647 h 985"/>
                <a:gd name="T30" fmla="*/ 2147483647 w 726"/>
                <a:gd name="T31" fmla="*/ 2147483647 h 985"/>
                <a:gd name="T32" fmla="*/ 2147483647 w 726"/>
                <a:gd name="T33" fmla="*/ 2147483647 h 985"/>
                <a:gd name="T34" fmla="*/ 2147483647 w 726"/>
                <a:gd name="T35" fmla="*/ 2147483647 h 985"/>
                <a:gd name="T36" fmla="*/ 2147483647 w 726"/>
                <a:gd name="T37" fmla="*/ 2147483647 h 985"/>
                <a:gd name="T38" fmla="*/ 2147483647 w 726"/>
                <a:gd name="T39" fmla="*/ 2147483647 h 985"/>
                <a:gd name="T40" fmla="*/ 2147483647 w 726"/>
                <a:gd name="T41" fmla="*/ 2147483647 h 985"/>
                <a:gd name="T42" fmla="*/ 2147483647 w 726"/>
                <a:gd name="T43" fmla="*/ 2147483647 h 985"/>
                <a:gd name="T44" fmla="*/ 2147483647 w 726"/>
                <a:gd name="T45" fmla="*/ 2147483647 h 985"/>
                <a:gd name="T46" fmla="*/ 2147483647 w 726"/>
                <a:gd name="T47" fmla="*/ 2147483647 h 985"/>
                <a:gd name="T48" fmla="*/ 2147483647 w 726"/>
                <a:gd name="T49" fmla="*/ 2147483647 h 985"/>
                <a:gd name="T50" fmla="*/ 2147483647 w 726"/>
                <a:gd name="T51" fmla="*/ 2147483647 h 985"/>
                <a:gd name="T52" fmla="*/ 2147483647 w 726"/>
                <a:gd name="T53" fmla="*/ 2147483647 h 985"/>
                <a:gd name="T54" fmla="*/ 2147483647 w 726"/>
                <a:gd name="T55" fmla="*/ 2147483647 h 985"/>
                <a:gd name="T56" fmla="*/ 2147483647 w 726"/>
                <a:gd name="T57" fmla="*/ 2147483647 h 985"/>
                <a:gd name="T58" fmla="*/ 2147483647 w 726"/>
                <a:gd name="T59" fmla="*/ 2147483647 h 985"/>
                <a:gd name="T60" fmla="*/ 2147483647 w 726"/>
                <a:gd name="T61" fmla="*/ 2147483647 h 985"/>
                <a:gd name="T62" fmla="*/ 2147483647 w 726"/>
                <a:gd name="T63" fmla="*/ 2147483647 h 985"/>
                <a:gd name="T64" fmla="*/ 2147483647 w 726"/>
                <a:gd name="T65" fmla="*/ 2147483647 h 985"/>
                <a:gd name="T66" fmla="*/ 2147483647 w 726"/>
                <a:gd name="T67" fmla="*/ 2147483647 h 985"/>
                <a:gd name="T68" fmla="*/ 2147483647 w 726"/>
                <a:gd name="T69" fmla="*/ 2147483647 h 985"/>
                <a:gd name="T70" fmla="*/ 2147483647 w 726"/>
                <a:gd name="T71" fmla="*/ 2147483647 h 985"/>
                <a:gd name="T72" fmla="*/ 2147483647 w 726"/>
                <a:gd name="T73" fmla="*/ 2147483647 h 985"/>
                <a:gd name="T74" fmla="*/ 2147483647 w 726"/>
                <a:gd name="T75" fmla="*/ 2147483647 h 985"/>
                <a:gd name="T76" fmla="*/ 2147483647 w 726"/>
                <a:gd name="T77" fmla="*/ 2147483647 h 985"/>
                <a:gd name="T78" fmla="*/ 2147483647 w 726"/>
                <a:gd name="T79" fmla="*/ 2147483647 h 985"/>
                <a:gd name="T80" fmla="*/ 2147483647 w 726"/>
                <a:gd name="T81" fmla="*/ 2147483647 h 985"/>
                <a:gd name="T82" fmla="*/ 2147483647 w 726"/>
                <a:gd name="T83" fmla="*/ 2147483647 h 985"/>
                <a:gd name="T84" fmla="*/ 2147483647 w 726"/>
                <a:gd name="T85" fmla="*/ 2147483647 h 985"/>
                <a:gd name="T86" fmla="*/ 2147483647 w 726"/>
                <a:gd name="T87" fmla="*/ 2147483647 h 985"/>
                <a:gd name="T88" fmla="*/ 2147483647 w 726"/>
                <a:gd name="T89" fmla="*/ 2147483647 h 985"/>
                <a:gd name="T90" fmla="*/ 2147483647 w 726"/>
                <a:gd name="T91" fmla="*/ 2147483647 h 985"/>
                <a:gd name="T92" fmla="*/ 2147483647 w 726"/>
                <a:gd name="T93" fmla="*/ 2147483647 h 985"/>
                <a:gd name="T94" fmla="*/ 2147483647 w 726"/>
                <a:gd name="T95" fmla="*/ 2147483647 h 985"/>
                <a:gd name="T96" fmla="*/ 2147483647 w 726"/>
                <a:gd name="T97" fmla="*/ 2147483647 h 985"/>
                <a:gd name="T98" fmla="*/ 2147483647 w 726"/>
                <a:gd name="T99" fmla="*/ 2147483647 h 985"/>
                <a:gd name="T100" fmla="*/ 2147483647 w 726"/>
                <a:gd name="T101" fmla="*/ 2147483647 h 985"/>
                <a:gd name="T102" fmla="*/ 2147483647 w 726"/>
                <a:gd name="T103" fmla="*/ 2147483647 h 985"/>
                <a:gd name="T104" fmla="*/ 2147483647 w 726"/>
                <a:gd name="T105" fmla="*/ 2147483647 h 985"/>
                <a:gd name="T106" fmla="*/ 2147483647 w 726"/>
                <a:gd name="T107" fmla="*/ 2147483647 h 985"/>
                <a:gd name="T108" fmla="*/ 2147483647 w 726"/>
                <a:gd name="T109" fmla="*/ 2147483647 h 985"/>
                <a:gd name="T110" fmla="*/ 2147483647 w 726"/>
                <a:gd name="T111" fmla="*/ 2147483647 h 985"/>
                <a:gd name="T112" fmla="*/ 2147483647 w 726"/>
                <a:gd name="T113" fmla="*/ 2147483647 h 985"/>
                <a:gd name="T114" fmla="*/ 2147483647 w 726"/>
                <a:gd name="T115" fmla="*/ 2147483647 h 985"/>
                <a:gd name="T116" fmla="*/ 2147483647 w 726"/>
                <a:gd name="T117" fmla="*/ 2147483647 h 985"/>
                <a:gd name="T118" fmla="*/ 2147483647 w 726"/>
                <a:gd name="T119" fmla="*/ 2147483647 h 985"/>
                <a:gd name="T120" fmla="*/ 2147483647 w 726"/>
                <a:gd name="T121" fmla="*/ 2147483647 h 985"/>
                <a:gd name="T122" fmla="*/ 2147483647 w 726"/>
                <a:gd name="T123" fmla="*/ 2147483647 h 9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6"/>
                <a:gd name="T187" fmla="*/ 0 h 985"/>
                <a:gd name="T188" fmla="*/ 726 w 726"/>
                <a:gd name="T189" fmla="*/ 985 h 9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6" h="985">
                  <a:moveTo>
                    <a:pt x="0" y="0"/>
                  </a:moveTo>
                  <a:lnTo>
                    <a:pt x="8" y="4"/>
                  </a:lnTo>
                  <a:lnTo>
                    <a:pt x="12" y="8"/>
                  </a:lnTo>
                  <a:lnTo>
                    <a:pt x="16" y="14"/>
                  </a:lnTo>
                  <a:lnTo>
                    <a:pt x="23" y="14"/>
                  </a:lnTo>
                  <a:lnTo>
                    <a:pt x="31" y="14"/>
                  </a:lnTo>
                  <a:lnTo>
                    <a:pt x="37" y="16"/>
                  </a:lnTo>
                  <a:lnTo>
                    <a:pt x="40" y="19"/>
                  </a:lnTo>
                  <a:lnTo>
                    <a:pt x="48" y="21"/>
                  </a:lnTo>
                  <a:lnTo>
                    <a:pt x="54" y="25"/>
                  </a:lnTo>
                  <a:lnTo>
                    <a:pt x="62" y="29"/>
                  </a:lnTo>
                  <a:lnTo>
                    <a:pt x="69" y="31"/>
                  </a:lnTo>
                  <a:lnTo>
                    <a:pt x="77" y="33"/>
                  </a:lnTo>
                  <a:lnTo>
                    <a:pt x="87" y="35"/>
                  </a:lnTo>
                  <a:lnTo>
                    <a:pt x="96" y="35"/>
                  </a:lnTo>
                  <a:lnTo>
                    <a:pt x="104" y="33"/>
                  </a:lnTo>
                  <a:lnTo>
                    <a:pt x="113" y="27"/>
                  </a:lnTo>
                  <a:lnTo>
                    <a:pt x="117" y="29"/>
                  </a:lnTo>
                  <a:lnTo>
                    <a:pt x="119" y="31"/>
                  </a:lnTo>
                  <a:lnTo>
                    <a:pt x="121" y="33"/>
                  </a:lnTo>
                  <a:lnTo>
                    <a:pt x="119" y="35"/>
                  </a:lnTo>
                  <a:lnTo>
                    <a:pt x="117" y="41"/>
                  </a:lnTo>
                  <a:lnTo>
                    <a:pt x="115" y="46"/>
                  </a:lnTo>
                  <a:lnTo>
                    <a:pt x="140" y="75"/>
                  </a:lnTo>
                  <a:lnTo>
                    <a:pt x="142" y="73"/>
                  </a:lnTo>
                  <a:lnTo>
                    <a:pt x="146" y="71"/>
                  </a:lnTo>
                  <a:lnTo>
                    <a:pt x="148" y="71"/>
                  </a:lnTo>
                  <a:lnTo>
                    <a:pt x="150" y="65"/>
                  </a:lnTo>
                  <a:lnTo>
                    <a:pt x="154" y="64"/>
                  </a:lnTo>
                  <a:lnTo>
                    <a:pt x="159" y="67"/>
                  </a:lnTo>
                  <a:lnTo>
                    <a:pt x="165" y="69"/>
                  </a:lnTo>
                  <a:lnTo>
                    <a:pt x="167" y="69"/>
                  </a:lnTo>
                  <a:lnTo>
                    <a:pt x="169" y="67"/>
                  </a:lnTo>
                  <a:lnTo>
                    <a:pt x="171" y="65"/>
                  </a:lnTo>
                  <a:lnTo>
                    <a:pt x="171" y="62"/>
                  </a:lnTo>
                  <a:lnTo>
                    <a:pt x="167" y="60"/>
                  </a:lnTo>
                  <a:lnTo>
                    <a:pt x="165" y="58"/>
                  </a:lnTo>
                  <a:lnTo>
                    <a:pt x="158" y="56"/>
                  </a:lnTo>
                  <a:lnTo>
                    <a:pt x="154" y="46"/>
                  </a:lnTo>
                  <a:lnTo>
                    <a:pt x="152" y="52"/>
                  </a:lnTo>
                  <a:lnTo>
                    <a:pt x="148" y="56"/>
                  </a:lnTo>
                  <a:lnTo>
                    <a:pt x="144" y="60"/>
                  </a:lnTo>
                  <a:lnTo>
                    <a:pt x="142" y="60"/>
                  </a:lnTo>
                  <a:lnTo>
                    <a:pt x="138" y="60"/>
                  </a:lnTo>
                  <a:lnTo>
                    <a:pt x="136" y="58"/>
                  </a:lnTo>
                  <a:lnTo>
                    <a:pt x="136" y="56"/>
                  </a:lnTo>
                  <a:lnTo>
                    <a:pt x="138" y="52"/>
                  </a:lnTo>
                  <a:lnTo>
                    <a:pt x="133" y="39"/>
                  </a:lnTo>
                  <a:lnTo>
                    <a:pt x="142" y="29"/>
                  </a:lnTo>
                  <a:lnTo>
                    <a:pt x="142" y="21"/>
                  </a:lnTo>
                  <a:lnTo>
                    <a:pt x="165" y="17"/>
                  </a:lnTo>
                  <a:lnTo>
                    <a:pt x="196" y="16"/>
                  </a:lnTo>
                  <a:lnTo>
                    <a:pt x="277" y="44"/>
                  </a:lnTo>
                  <a:lnTo>
                    <a:pt x="336" y="42"/>
                  </a:lnTo>
                  <a:lnTo>
                    <a:pt x="349" y="64"/>
                  </a:lnTo>
                  <a:lnTo>
                    <a:pt x="353" y="83"/>
                  </a:lnTo>
                  <a:lnTo>
                    <a:pt x="353" y="94"/>
                  </a:lnTo>
                  <a:lnTo>
                    <a:pt x="363" y="104"/>
                  </a:lnTo>
                  <a:lnTo>
                    <a:pt x="367" y="112"/>
                  </a:lnTo>
                  <a:lnTo>
                    <a:pt x="386" y="125"/>
                  </a:lnTo>
                  <a:lnTo>
                    <a:pt x="401" y="136"/>
                  </a:lnTo>
                  <a:lnTo>
                    <a:pt x="403" y="150"/>
                  </a:lnTo>
                  <a:lnTo>
                    <a:pt x="403" y="169"/>
                  </a:lnTo>
                  <a:lnTo>
                    <a:pt x="409" y="175"/>
                  </a:lnTo>
                  <a:lnTo>
                    <a:pt x="411" y="183"/>
                  </a:lnTo>
                  <a:lnTo>
                    <a:pt x="413" y="190"/>
                  </a:lnTo>
                  <a:lnTo>
                    <a:pt x="413" y="198"/>
                  </a:lnTo>
                  <a:lnTo>
                    <a:pt x="417" y="204"/>
                  </a:lnTo>
                  <a:lnTo>
                    <a:pt x="422" y="207"/>
                  </a:lnTo>
                  <a:lnTo>
                    <a:pt x="430" y="213"/>
                  </a:lnTo>
                  <a:lnTo>
                    <a:pt x="438" y="219"/>
                  </a:lnTo>
                  <a:lnTo>
                    <a:pt x="440" y="231"/>
                  </a:lnTo>
                  <a:lnTo>
                    <a:pt x="434" y="238"/>
                  </a:lnTo>
                  <a:lnTo>
                    <a:pt x="434" y="244"/>
                  </a:lnTo>
                  <a:lnTo>
                    <a:pt x="436" y="252"/>
                  </a:lnTo>
                  <a:lnTo>
                    <a:pt x="443" y="257"/>
                  </a:lnTo>
                  <a:lnTo>
                    <a:pt x="447" y="265"/>
                  </a:lnTo>
                  <a:lnTo>
                    <a:pt x="449" y="271"/>
                  </a:lnTo>
                  <a:lnTo>
                    <a:pt x="447" y="279"/>
                  </a:lnTo>
                  <a:lnTo>
                    <a:pt x="443" y="286"/>
                  </a:lnTo>
                  <a:lnTo>
                    <a:pt x="455" y="313"/>
                  </a:lnTo>
                  <a:lnTo>
                    <a:pt x="461" y="319"/>
                  </a:lnTo>
                  <a:lnTo>
                    <a:pt x="465" y="319"/>
                  </a:lnTo>
                  <a:lnTo>
                    <a:pt x="468" y="317"/>
                  </a:lnTo>
                  <a:lnTo>
                    <a:pt x="470" y="307"/>
                  </a:lnTo>
                  <a:lnTo>
                    <a:pt x="461" y="294"/>
                  </a:lnTo>
                  <a:lnTo>
                    <a:pt x="455" y="288"/>
                  </a:lnTo>
                  <a:lnTo>
                    <a:pt x="457" y="261"/>
                  </a:lnTo>
                  <a:lnTo>
                    <a:pt x="461" y="261"/>
                  </a:lnTo>
                  <a:lnTo>
                    <a:pt x="470" y="275"/>
                  </a:lnTo>
                  <a:lnTo>
                    <a:pt x="480" y="284"/>
                  </a:lnTo>
                  <a:lnTo>
                    <a:pt x="484" y="292"/>
                  </a:lnTo>
                  <a:lnTo>
                    <a:pt x="488" y="294"/>
                  </a:lnTo>
                  <a:lnTo>
                    <a:pt x="490" y="296"/>
                  </a:lnTo>
                  <a:lnTo>
                    <a:pt x="491" y="298"/>
                  </a:lnTo>
                  <a:lnTo>
                    <a:pt x="491" y="302"/>
                  </a:lnTo>
                  <a:lnTo>
                    <a:pt x="491" y="309"/>
                  </a:lnTo>
                  <a:lnTo>
                    <a:pt x="490" y="319"/>
                  </a:lnTo>
                  <a:lnTo>
                    <a:pt x="490" y="323"/>
                  </a:lnTo>
                  <a:lnTo>
                    <a:pt x="493" y="326"/>
                  </a:lnTo>
                  <a:lnTo>
                    <a:pt x="497" y="328"/>
                  </a:lnTo>
                  <a:lnTo>
                    <a:pt x="503" y="328"/>
                  </a:lnTo>
                  <a:lnTo>
                    <a:pt x="503" y="338"/>
                  </a:lnTo>
                  <a:lnTo>
                    <a:pt x="501" y="346"/>
                  </a:lnTo>
                  <a:lnTo>
                    <a:pt x="499" y="353"/>
                  </a:lnTo>
                  <a:lnTo>
                    <a:pt x="503" y="355"/>
                  </a:lnTo>
                  <a:lnTo>
                    <a:pt x="503" y="361"/>
                  </a:lnTo>
                  <a:lnTo>
                    <a:pt x="507" y="367"/>
                  </a:lnTo>
                  <a:lnTo>
                    <a:pt x="509" y="371"/>
                  </a:lnTo>
                  <a:lnTo>
                    <a:pt x="507" y="374"/>
                  </a:lnTo>
                  <a:lnTo>
                    <a:pt x="507" y="378"/>
                  </a:lnTo>
                  <a:lnTo>
                    <a:pt x="509" y="403"/>
                  </a:lnTo>
                  <a:lnTo>
                    <a:pt x="509" y="407"/>
                  </a:lnTo>
                  <a:lnTo>
                    <a:pt x="511" y="413"/>
                  </a:lnTo>
                  <a:lnTo>
                    <a:pt x="511" y="417"/>
                  </a:lnTo>
                  <a:lnTo>
                    <a:pt x="507" y="421"/>
                  </a:lnTo>
                  <a:lnTo>
                    <a:pt x="503" y="430"/>
                  </a:lnTo>
                  <a:lnTo>
                    <a:pt x="503" y="449"/>
                  </a:lnTo>
                  <a:lnTo>
                    <a:pt x="503" y="459"/>
                  </a:lnTo>
                  <a:lnTo>
                    <a:pt x="505" y="465"/>
                  </a:lnTo>
                  <a:lnTo>
                    <a:pt x="507" y="469"/>
                  </a:lnTo>
                  <a:lnTo>
                    <a:pt x="511" y="472"/>
                  </a:lnTo>
                  <a:lnTo>
                    <a:pt x="514" y="474"/>
                  </a:lnTo>
                  <a:lnTo>
                    <a:pt x="518" y="501"/>
                  </a:lnTo>
                  <a:lnTo>
                    <a:pt x="524" y="505"/>
                  </a:lnTo>
                  <a:lnTo>
                    <a:pt x="532" y="509"/>
                  </a:lnTo>
                  <a:lnTo>
                    <a:pt x="536" y="515"/>
                  </a:lnTo>
                  <a:lnTo>
                    <a:pt x="538" y="520"/>
                  </a:lnTo>
                  <a:lnTo>
                    <a:pt x="538" y="526"/>
                  </a:lnTo>
                  <a:lnTo>
                    <a:pt x="541" y="528"/>
                  </a:lnTo>
                  <a:lnTo>
                    <a:pt x="539" y="540"/>
                  </a:lnTo>
                  <a:lnTo>
                    <a:pt x="545" y="551"/>
                  </a:lnTo>
                  <a:lnTo>
                    <a:pt x="541" y="564"/>
                  </a:lnTo>
                  <a:lnTo>
                    <a:pt x="545" y="580"/>
                  </a:lnTo>
                  <a:lnTo>
                    <a:pt x="549" y="584"/>
                  </a:lnTo>
                  <a:lnTo>
                    <a:pt x="555" y="599"/>
                  </a:lnTo>
                  <a:lnTo>
                    <a:pt x="561" y="599"/>
                  </a:lnTo>
                  <a:lnTo>
                    <a:pt x="564" y="618"/>
                  </a:lnTo>
                  <a:lnTo>
                    <a:pt x="572" y="626"/>
                  </a:lnTo>
                  <a:lnTo>
                    <a:pt x="568" y="636"/>
                  </a:lnTo>
                  <a:lnTo>
                    <a:pt x="572" y="639"/>
                  </a:lnTo>
                  <a:lnTo>
                    <a:pt x="572" y="645"/>
                  </a:lnTo>
                  <a:lnTo>
                    <a:pt x="568" y="651"/>
                  </a:lnTo>
                  <a:lnTo>
                    <a:pt x="562" y="657"/>
                  </a:lnTo>
                  <a:lnTo>
                    <a:pt x="555" y="670"/>
                  </a:lnTo>
                  <a:lnTo>
                    <a:pt x="553" y="672"/>
                  </a:lnTo>
                  <a:lnTo>
                    <a:pt x="555" y="678"/>
                  </a:lnTo>
                  <a:lnTo>
                    <a:pt x="551" y="683"/>
                  </a:lnTo>
                  <a:lnTo>
                    <a:pt x="551" y="691"/>
                  </a:lnTo>
                  <a:lnTo>
                    <a:pt x="555" y="695"/>
                  </a:lnTo>
                  <a:lnTo>
                    <a:pt x="557" y="701"/>
                  </a:lnTo>
                  <a:lnTo>
                    <a:pt x="557" y="705"/>
                  </a:lnTo>
                  <a:lnTo>
                    <a:pt x="557" y="708"/>
                  </a:lnTo>
                  <a:lnTo>
                    <a:pt x="555" y="716"/>
                  </a:lnTo>
                  <a:lnTo>
                    <a:pt x="561" y="720"/>
                  </a:lnTo>
                  <a:lnTo>
                    <a:pt x="559" y="726"/>
                  </a:lnTo>
                  <a:lnTo>
                    <a:pt x="562" y="728"/>
                  </a:lnTo>
                  <a:lnTo>
                    <a:pt x="568" y="735"/>
                  </a:lnTo>
                  <a:lnTo>
                    <a:pt x="570" y="741"/>
                  </a:lnTo>
                  <a:lnTo>
                    <a:pt x="576" y="747"/>
                  </a:lnTo>
                  <a:lnTo>
                    <a:pt x="584" y="749"/>
                  </a:lnTo>
                  <a:lnTo>
                    <a:pt x="595" y="756"/>
                  </a:lnTo>
                  <a:lnTo>
                    <a:pt x="607" y="756"/>
                  </a:lnTo>
                  <a:lnTo>
                    <a:pt x="607" y="760"/>
                  </a:lnTo>
                  <a:lnTo>
                    <a:pt x="610" y="760"/>
                  </a:lnTo>
                  <a:lnTo>
                    <a:pt x="610" y="747"/>
                  </a:lnTo>
                  <a:lnTo>
                    <a:pt x="609" y="741"/>
                  </a:lnTo>
                  <a:lnTo>
                    <a:pt x="610" y="735"/>
                  </a:lnTo>
                  <a:lnTo>
                    <a:pt x="610" y="731"/>
                  </a:lnTo>
                  <a:lnTo>
                    <a:pt x="612" y="728"/>
                  </a:lnTo>
                  <a:lnTo>
                    <a:pt x="614" y="726"/>
                  </a:lnTo>
                  <a:lnTo>
                    <a:pt x="616" y="726"/>
                  </a:lnTo>
                  <a:lnTo>
                    <a:pt x="622" y="728"/>
                  </a:lnTo>
                  <a:lnTo>
                    <a:pt x="626" y="728"/>
                  </a:lnTo>
                  <a:lnTo>
                    <a:pt x="626" y="733"/>
                  </a:lnTo>
                  <a:lnTo>
                    <a:pt x="628" y="735"/>
                  </a:lnTo>
                  <a:lnTo>
                    <a:pt x="630" y="735"/>
                  </a:lnTo>
                  <a:lnTo>
                    <a:pt x="632" y="737"/>
                  </a:lnTo>
                  <a:lnTo>
                    <a:pt x="630" y="739"/>
                  </a:lnTo>
                  <a:lnTo>
                    <a:pt x="630" y="741"/>
                  </a:lnTo>
                  <a:lnTo>
                    <a:pt x="632" y="745"/>
                  </a:lnTo>
                  <a:lnTo>
                    <a:pt x="633" y="747"/>
                  </a:lnTo>
                  <a:lnTo>
                    <a:pt x="641" y="755"/>
                  </a:lnTo>
                  <a:lnTo>
                    <a:pt x="653" y="762"/>
                  </a:lnTo>
                  <a:lnTo>
                    <a:pt x="655" y="766"/>
                  </a:lnTo>
                  <a:lnTo>
                    <a:pt x="657" y="772"/>
                  </a:lnTo>
                  <a:lnTo>
                    <a:pt x="657" y="776"/>
                  </a:lnTo>
                  <a:lnTo>
                    <a:pt x="655" y="779"/>
                  </a:lnTo>
                  <a:lnTo>
                    <a:pt x="653" y="787"/>
                  </a:lnTo>
                  <a:lnTo>
                    <a:pt x="680" y="789"/>
                  </a:lnTo>
                  <a:lnTo>
                    <a:pt x="681" y="795"/>
                  </a:lnTo>
                  <a:lnTo>
                    <a:pt x="680" y="802"/>
                  </a:lnTo>
                  <a:lnTo>
                    <a:pt x="676" y="806"/>
                  </a:lnTo>
                  <a:lnTo>
                    <a:pt x="678" y="816"/>
                  </a:lnTo>
                  <a:lnTo>
                    <a:pt x="689" y="829"/>
                  </a:lnTo>
                  <a:lnTo>
                    <a:pt x="693" y="858"/>
                  </a:lnTo>
                  <a:lnTo>
                    <a:pt x="697" y="862"/>
                  </a:lnTo>
                  <a:lnTo>
                    <a:pt x="701" y="870"/>
                  </a:lnTo>
                  <a:lnTo>
                    <a:pt x="718" y="879"/>
                  </a:lnTo>
                  <a:lnTo>
                    <a:pt x="726" y="893"/>
                  </a:lnTo>
                  <a:lnTo>
                    <a:pt x="726" y="904"/>
                  </a:lnTo>
                  <a:lnTo>
                    <a:pt x="724" y="916"/>
                  </a:lnTo>
                  <a:lnTo>
                    <a:pt x="720" y="929"/>
                  </a:lnTo>
                  <a:lnTo>
                    <a:pt x="714" y="945"/>
                  </a:lnTo>
                  <a:lnTo>
                    <a:pt x="704" y="945"/>
                  </a:lnTo>
                  <a:lnTo>
                    <a:pt x="689" y="958"/>
                  </a:lnTo>
                  <a:lnTo>
                    <a:pt x="678" y="956"/>
                  </a:lnTo>
                  <a:lnTo>
                    <a:pt x="672" y="958"/>
                  </a:lnTo>
                  <a:lnTo>
                    <a:pt x="670" y="960"/>
                  </a:lnTo>
                  <a:lnTo>
                    <a:pt x="670" y="962"/>
                  </a:lnTo>
                  <a:lnTo>
                    <a:pt x="670" y="964"/>
                  </a:lnTo>
                  <a:lnTo>
                    <a:pt x="672" y="968"/>
                  </a:lnTo>
                  <a:lnTo>
                    <a:pt x="655" y="977"/>
                  </a:lnTo>
                  <a:lnTo>
                    <a:pt x="641" y="983"/>
                  </a:lnTo>
                  <a:lnTo>
                    <a:pt x="632" y="985"/>
                  </a:lnTo>
                  <a:lnTo>
                    <a:pt x="622" y="983"/>
                  </a:lnTo>
                  <a:lnTo>
                    <a:pt x="616" y="977"/>
                  </a:lnTo>
                  <a:lnTo>
                    <a:pt x="610" y="971"/>
                  </a:lnTo>
                  <a:lnTo>
                    <a:pt x="609" y="968"/>
                  </a:lnTo>
                  <a:lnTo>
                    <a:pt x="609" y="964"/>
                  </a:lnTo>
                  <a:lnTo>
                    <a:pt x="607" y="952"/>
                  </a:lnTo>
                  <a:lnTo>
                    <a:pt x="605" y="937"/>
                  </a:lnTo>
                  <a:lnTo>
                    <a:pt x="609" y="920"/>
                  </a:lnTo>
                  <a:lnTo>
                    <a:pt x="610" y="910"/>
                  </a:lnTo>
                  <a:lnTo>
                    <a:pt x="609" y="904"/>
                  </a:lnTo>
                  <a:lnTo>
                    <a:pt x="607" y="898"/>
                  </a:lnTo>
                  <a:lnTo>
                    <a:pt x="601" y="893"/>
                  </a:lnTo>
                  <a:lnTo>
                    <a:pt x="603" y="887"/>
                  </a:lnTo>
                  <a:lnTo>
                    <a:pt x="601" y="883"/>
                  </a:lnTo>
                  <a:lnTo>
                    <a:pt x="597" y="883"/>
                  </a:lnTo>
                  <a:lnTo>
                    <a:pt x="595" y="881"/>
                  </a:lnTo>
                  <a:lnTo>
                    <a:pt x="597" y="874"/>
                  </a:lnTo>
                  <a:lnTo>
                    <a:pt x="595" y="870"/>
                  </a:lnTo>
                  <a:lnTo>
                    <a:pt x="593" y="870"/>
                  </a:lnTo>
                  <a:lnTo>
                    <a:pt x="591" y="866"/>
                  </a:lnTo>
                  <a:lnTo>
                    <a:pt x="589" y="860"/>
                  </a:lnTo>
                  <a:lnTo>
                    <a:pt x="587" y="854"/>
                  </a:lnTo>
                  <a:lnTo>
                    <a:pt x="584" y="849"/>
                  </a:lnTo>
                  <a:lnTo>
                    <a:pt x="578" y="845"/>
                  </a:lnTo>
                  <a:lnTo>
                    <a:pt x="562" y="837"/>
                  </a:lnTo>
                  <a:lnTo>
                    <a:pt x="553" y="829"/>
                  </a:lnTo>
                  <a:lnTo>
                    <a:pt x="547" y="824"/>
                  </a:lnTo>
                  <a:lnTo>
                    <a:pt x="545" y="820"/>
                  </a:lnTo>
                  <a:lnTo>
                    <a:pt x="543" y="812"/>
                  </a:lnTo>
                  <a:lnTo>
                    <a:pt x="541" y="804"/>
                  </a:lnTo>
                  <a:lnTo>
                    <a:pt x="518" y="783"/>
                  </a:lnTo>
                  <a:lnTo>
                    <a:pt x="493" y="749"/>
                  </a:lnTo>
                  <a:lnTo>
                    <a:pt x="468" y="722"/>
                  </a:lnTo>
                  <a:lnTo>
                    <a:pt x="436" y="701"/>
                  </a:lnTo>
                  <a:lnTo>
                    <a:pt x="434" y="691"/>
                  </a:lnTo>
                  <a:lnTo>
                    <a:pt x="420" y="680"/>
                  </a:lnTo>
                  <a:lnTo>
                    <a:pt x="413" y="659"/>
                  </a:lnTo>
                  <a:lnTo>
                    <a:pt x="409" y="651"/>
                  </a:lnTo>
                  <a:lnTo>
                    <a:pt x="392" y="655"/>
                  </a:lnTo>
                  <a:lnTo>
                    <a:pt x="388" y="660"/>
                  </a:lnTo>
                  <a:lnTo>
                    <a:pt x="388" y="645"/>
                  </a:lnTo>
                  <a:lnTo>
                    <a:pt x="384" y="636"/>
                  </a:lnTo>
                  <a:lnTo>
                    <a:pt x="380" y="626"/>
                  </a:lnTo>
                  <a:lnTo>
                    <a:pt x="374" y="614"/>
                  </a:lnTo>
                  <a:lnTo>
                    <a:pt x="369" y="614"/>
                  </a:lnTo>
                  <a:lnTo>
                    <a:pt x="363" y="614"/>
                  </a:lnTo>
                  <a:lnTo>
                    <a:pt x="359" y="614"/>
                  </a:lnTo>
                  <a:lnTo>
                    <a:pt x="353" y="611"/>
                  </a:lnTo>
                  <a:lnTo>
                    <a:pt x="353" y="605"/>
                  </a:lnTo>
                  <a:lnTo>
                    <a:pt x="353" y="603"/>
                  </a:lnTo>
                  <a:lnTo>
                    <a:pt x="355" y="601"/>
                  </a:lnTo>
                  <a:lnTo>
                    <a:pt x="357" y="597"/>
                  </a:lnTo>
                  <a:lnTo>
                    <a:pt x="355" y="595"/>
                  </a:lnTo>
                  <a:lnTo>
                    <a:pt x="353" y="591"/>
                  </a:lnTo>
                  <a:lnTo>
                    <a:pt x="351" y="591"/>
                  </a:lnTo>
                  <a:lnTo>
                    <a:pt x="351" y="588"/>
                  </a:lnTo>
                  <a:lnTo>
                    <a:pt x="355" y="586"/>
                  </a:lnTo>
                  <a:lnTo>
                    <a:pt x="359" y="582"/>
                  </a:lnTo>
                  <a:lnTo>
                    <a:pt x="357" y="570"/>
                  </a:lnTo>
                  <a:lnTo>
                    <a:pt x="348" y="589"/>
                  </a:lnTo>
                  <a:lnTo>
                    <a:pt x="346" y="601"/>
                  </a:lnTo>
                  <a:lnTo>
                    <a:pt x="342" y="599"/>
                  </a:lnTo>
                  <a:lnTo>
                    <a:pt x="348" y="576"/>
                  </a:lnTo>
                  <a:lnTo>
                    <a:pt x="351" y="568"/>
                  </a:lnTo>
                  <a:lnTo>
                    <a:pt x="353" y="563"/>
                  </a:lnTo>
                  <a:lnTo>
                    <a:pt x="353" y="559"/>
                  </a:lnTo>
                  <a:lnTo>
                    <a:pt x="353" y="555"/>
                  </a:lnTo>
                  <a:lnTo>
                    <a:pt x="355" y="541"/>
                  </a:lnTo>
                  <a:lnTo>
                    <a:pt x="363" y="534"/>
                  </a:lnTo>
                  <a:lnTo>
                    <a:pt x="369" y="526"/>
                  </a:lnTo>
                  <a:lnTo>
                    <a:pt x="372" y="518"/>
                  </a:lnTo>
                  <a:lnTo>
                    <a:pt x="372" y="511"/>
                  </a:lnTo>
                  <a:lnTo>
                    <a:pt x="378" y="495"/>
                  </a:lnTo>
                  <a:lnTo>
                    <a:pt x="382" y="480"/>
                  </a:lnTo>
                  <a:lnTo>
                    <a:pt x="382" y="465"/>
                  </a:lnTo>
                  <a:lnTo>
                    <a:pt x="382" y="447"/>
                  </a:lnTo>
                  <a:lnTo>
                    <a:pt x="382" y="422"/>
                  </a:lnTo>
                  <a:lnTo>
                    <a:pt x="380" y="411"/>
                  </a:lnTo>
                  <a:lnTo>
                    <a:pt x="376" y="401"/>
                  </a:lnTo>
                  <a:lnTo>
                    <a:pt x="371" y="394"/>
                  </a:lnTo>
                  <a:lnTo>
                    <a:pt x="361" y="386"/>
                  </a:lnTo>
                  <a:lnTo>
                    <a:pt x="361" y="378"/>
                  </a:lnTo>
                  <a:lnTo>
                    <a:pt x="361" y="371"/>
                  </a:lnTo>
                  <a:lnTo>
                    <a:pt x="357" y="365"/>
                  </a:lnTo>
                  <a:lnTo>
                    <a:pt x="353" y="361"/>
                  </a:lnTo>
                  <a:lnTo>
                    <a:pt x="351" y="353"/>
                  </a:lnTo>
                  <a:lnTo>
                    <a:pt x="348" y="350"/>
                  </a:lnTo>
                  <a:lnTo>
                    <a:pt x="344" y="350"/>
                  </a:lnTo>
                  <a:lnTo>
                    <a:pt x="340" y="351"/>
                  </a:lnTo>
                  <a:lnTo>
                    <a:pt x="325" y="338"/>
                  </a:lnTo>
                  <a:lnTo>
                    <a:pt x="311" y="332"/>
                  </a:lnTo>
                  <a:lnTo>
                    <a:pt x="307" y="323"/>
                  </a:lnTo>
                  <a:lnTo>
                    <a:pt x="290" y="311"/>
                  </a:lnTo>
                  <a:lnTo>
                    <a:pt x="284" y="298"/>
                  </a:lnTo>
                  <a:lnTo>
                    <a:pt x="275" y="286"/>
                  </a:lnTo>
                  <a:lnTo>
                    <a:pt x="265" y="273"/>
                  </a:lnTo>
                  <a:lnTo>
                    <a:pt x="267" y="267"/>
                  </a:lnTo>
                  <a:lnTo>
                    <a:pt x="265" y="261"/>
                  </a:lnTo>
                  <a:lnTo>
                    <a:pt x="261" y="255"/>
                  </a:lnTo>
                  <a:lnTo>
                    <a:pt x="254" y="250"/>
                  </a:lnTo>
                  <a:lnTo>
                    <a:pt x="259" y="238"/>
                  </a:lnTo>
                  <a:lnTo>
                    <a:pt x="252" y="242"/>
                  </a:lnTo>
                  <a:lnTo>
                    <a:pt x="246" y="242"/>
                  </a:lnTo>
                  <a:lnTo>
                    <a:pt x="246" y="238"/>
                  </a:lnTo>
                  <a:lnTo>
                    <a:pt x="252" y="236"/>
                  </a:lnTo>
                  <a:lnTo>
                    <a:pt x="255" y="231"/>
                  </a:lnTo>
                  <a:lnTo>
                    <a:pt x="259" y="229"/>
                  </a:lnTo>
                  <a:lnTo>
                    <a:pt x="259" y="209"/>
                  </a:lnTo>
                  <a:lnTo>
                    <a:pt x="254" y="215"/>
                  </a:lnTo>
                  <a:lnTo>
                    <a:pt x="254" y="227"/>
                  </a:lnTo>
                  <a:lnTo>
                    <a:pt x="246" y="231"/>
                  </a:lnTo>
                  <a:lnTo>
                    <a:pt x="238" y="234"/>
                  </a:lnTo>
                  <a:lnTo>
                    <a:pt x="229" y="236"/>
                  </a:lnTo>
                  <a:lnTo>
                    <a:pt x="221" y="232"/>
                  </a:lnTo>
                  <a:lnTo>
                    <a:pt x="213" y="231"/>
                  </a:lnTo>
                  <a:lnTo>
                    <a:pt x="206" y="231"/>
                  </a:lnTo>
                  <a:lnTo>
                    <a:pt x="198" y="234"/>
                  </a:lnTo>
                  <a:lnTo>
                    <a:pt x="194" y="240"/>
                  </a:lnTo>
                  <a:lnTo>
                    <a:pt x="188" y="240"/>
                  </a:lnTo>
                  <a:lnTo>
                    <a:pt x="184" y="238"/>
                  </a:lnTo>
                  <a:lnTo>
                    <a:pt x="179" y="231"/>
                  </a:lnTo>
                  <a:lnTo>
                    <a:pt x="173" y="225"/>
                  </a:lnTo>
                  <a:lnTo>
                    <a:pt x="169" y="221"/>
                  </a:lnTo>
                  <a:lnTo>
                    <a:pt x="167" y="204"/>
                  </a:lnTo>
                  <a:lnTo>
                    <a:pt x="152" y="186"/>
                  </a:lnTo>
                  <a:lnTo>
                    <a:pt x="140" y="186"/>
                  </a:lnTo>
                  <a:lnTo>
                    <a:pt x="133" y="184"/>
                  </a:lnTo>
                  <a:lnTo>
                    <a:pt x="127" y="173"/>
                  </a:lnTo>
                  <a:lnTo>
                    <a:pt x="121" y="161"/>
                  </a:lnTo>
                  <a:lnTo>
                    <a:pt x="113" y="154"/>
                  </a:lnTo>
                  <a:lnTo>
                    <a:pt x="104" y="148"/>
                  </a:lnTo>
                  <a:lnTo>
                    <a:pt x="94" y="148"/>
                  </a:lnTo>
                  <a:lnTo>
                    <a:pt x="88" y="142"/>
                  </a:lnTo>
                  <a:lnTo>
                    <a:pt x="79" y="138"/>
                  </a:lnTo>
                  <a:lnTo>
                    <a:pt x="77" y="131"/>
                  </a:lnTo>
                  <a:lnTo>
                    <a:pt x="71" y="129"/>
                  </a:lnTo>
                  <a:lnTo>
                    <a:pt x="73" y="112"/>
                  </a:lnTo>
                  <a:lnTo>
                    <a:pt x="77" y="108"/>
                  </a:lnTo>
                  <a:lnTo>
                    <a:pt x="77" y="98"/>
                  </a:lnTo>
                  <a:lnTo>
                    <a:pt x="69" y="88"/>
                  </a:lnTo>
                  <a:lnTo>
                    <a:pt x="60" y="79"/>
                  </a:lnTo>
                  <a:lnTo>
                    <a:pt x="50" y="71"/>
                  </a:lnTo>
                  <a:lnTo>
                    <a:pt x="40" y="67"/>
                  </a:lnTo>
                  <a:lnTo>
                    <a:pt x="42" y="62"/>
                  </a:lnTo>
                  <a:lnTo>
                    <a:pt x="42" y="58"/>
                  </a:lnTo>
                  <a:lnTo>
                    <a:pt x="39" y="56"/>
                  </a:lnTo>
                  <a:lnTo>
                    <a:pt x="39" y="54"/>
                  </a:lnTo>
                  <a:lnTo>
                    <a:pt x="33" y="50"/>
                  </a:lnTo>
                  <a:lnTo>
                    <a:pt x="27" y="46"/>
                  </a:lnTo>
                  <a:lnTo>
                    <a:pt x="31" y="42"/>
                  </a:lnTo>
                  <a:lnTo>
                    <a:pt x="33" y="41"/>
                  </a:lnTo>
                  <a:lnTo>
                    <a:pt x="33" y="39"/>
                  </a:lnTo>
                  <a:lnTo>
                    <a:pt x="31" y="39"/>
                  </a:lnTo>
                  <a:lnTo>
                    <a:pt x="25" y="39"/>
                  </a:lnTo>
                  <a:lnTo>
                    <a:pt x="21" y="39"/>
                  </a:lnTo>
                  <a:lnTo>
                    <a:pt x="17" y="31"/>
                  </a:lnTo>
                  <a:lnTo>
                    <a:pt x="10" y="27"/>
                  </a:lnTo>
                  <a:lnTo>
                    <a:pt x="6" y="14"/>
                  </a:lnTo>
                  <a:lnTo>
                    <a:pt x="0" y="0"/>
                  </a:lnTo>
                </a:path>
              </a:pathLst>
            </a:custGeom>
            <a:noFill/>
            <a:ln w="3175">
              <a:solidFill>
                <a:srgbClr val="8F5545"/>
              </a:solidFill>
              <a:round/>
              <a:headEnd/>
              <a:tailEnd/>
            </a:ln>
          </p:spPr>
          <p:txBody>
            <a:bodyPr/>
            <a:lstStyle/>
            <a:p>
              <a:endParaRPr lang="es-MX">
                <a:latin typeface="Calibri" pitchFamily="34" charset="0"/>
              </a:endParaRPr>
            </a:p>
          </p:txBody>
        </p:sp>
        <p:sp>
          <p:nvSpPr>
            <p:cNvPr id="31809" name="Freeform 71"/>
            <p:cNvSpPr>
              <a:spLocks/>
            </p:cNvSpPr>
            <p:nvPr/>
          </p:nvSpPr>
          <p:spPr bwMode="auto">
            <a:xfrm>
              <a:off x="5715000" y="5557838"/>
              <a:ext cx="814388" cy="352425"/>
            </a:xfrm>
            <a:custGeom>
              <a:avLst/>
              <a:gdLst>
                <a:gd name="T0" fmla="*/ 2147483647 w 513"/>
                <a:gd name="T1" fmla="*/ 2147483647 h 222"/>
                <a:gd name="T2" fmla="*/ 2147483647 w 513"/>
                <a:gd name="T3" fmla="*/ 2147483647 h 222"/>
                <a:gd name="T4" fmla="*/ 2147483647 w 513"/>
                <a:gd name="T5" fmla="*/ 2147483647 h 222"/>
                <a:gd name="T6" fmla="*/ 2147483647 w 513"/>
                <a:gd name="T7" fmla="*/ 2147483647 h 222"/>
                <a:gd name="T8" fmla="*/ 2147483647 w 513"/>
                <a:gd name="T9" fmla="*/ 2147483647 h 222"/>
                <a:gd name="T10" fmla="*/ 2147483647 w 513"/>
                <a:gd name="T11" fmla="*/ 2147483647 h 222"/>
                <a:gd name="T12" fmla="*/ 2147483647 w 513"/>
                <a:gd name="T13" fmla="*/ 2147483647 h 222"/>
                <a:gd name="T14" fmla="*/ 2147483647 w 513"/>
                <a:gd name="T15" fmla="*/ 2147483647 h 222"/>
                <a:gd name="T16" fmla="*/ 2147483647 w 513"/>
                <a:gd name="T17" fmla="*/ 2147483647 h 222"/>
                <a:gd name="T18" fmla="*/ 2147483647 w 513"/>
                <a:gd name="T19" fmla="*/ 2147483647 h 222"/>
                <a:gd name="T20" fmla="*/ 2147483647 w 513"/>
                <a:gd name="T21" fmla="*/ 2147483647 h 222"/>
                <a:gd name="T22" fmla="*/ 2147483647 w 513"/>
                <a:gd name="T23" fmla="*/ 2147483647 h 222"/>
                <a:gd name="T24" fmla="*/ 2147483647 w 513"/>
                <a:gd name="T25" fmla="*/ 2147483647 h 222"/>
                <a:gd name="T26" fmla="*/ 2147483647 w 513"/>
                <a:gd name="T27" fmla="*/ 2147483647 h 222"/>
                <a:gd name="T28" fmla="*/ 2147483647 w 513"/>
                <a:gd name="T29" fmla="*/ 2147483647 h 222"/>
                <a:gd name="T30" fmla="*/ 2147483647 w 513"/>
                <a:gd name="T31" fmla="*/ 2147483647 h 222"/>
                <a:gd name="T32" fmla="*/ 2147483647 w 513"/>
                <a:gd name="T33" fmla="*/ 2147483647 h 222"/>
                <a:gd name="T34" fmla="*/ 2147483647 w 513"/>
                <a:gd name="T35" fmla="*/ 2147483647 h 222"/>
                <a:gd name="T36" fmla="*/ 2147483647 w 513"/>
                <a:gd name="T37" fmla="*/ 2147483647 h 222"/>
                <a:gd name="T38" fmla="*/ 2147483647 w 513"/>
                <a:gd name="T39" fmla="*/ 2147483647 h 222"/>
                <a:gd name="T40" fmla="*/ 2147483647 w 513"/>
                <a:gd name="T41" fmla="*/ 2147483647 h 222"/>
                <a:gd name="T42" fmla="*/ 2147483647 w 513"/>
                <a:gd name="T43" fmla="*/ 2147483647 h 222"/>
                <a:gd name="T44" fmla="*/ 2147483647 w 513"/>
                <a:gd name="T45" fmla="*/ 2147483647 h 222"/>
                <a:gd name="T46" fmla="*/ 2147483647 w 513"/>
                <a:gd name="T47" fmla="*/ 2147483647 h 222"/>
                <a:gd name="T48" fmla="*/ 2147483647 w 513"/>
                <a:gd name="T49" fmla="*/ 2147483647 h 222"/>
                <a:gd name="T50" fmla="*/ 2147483647 w 513"/>
                <a:gd name="T51" fmla="*/ 2147483647 h 222"/>
                <a:gd name="T52" fmla="*/ 2147483647 w 513"/>
                <a:gd name="T53" fmla="*/ 2147483647 h 222"/>
                <a:gd name="T54" fmla="*/ 2147483647 w 513"/>
                <a:gd name="T55" fmla="*/ 2147483647 h 222"/>
                <a:gd name="T56" fmla="*/ 2147483647 w 513"/>
                <a:gd name="T57" fmla="*/ 2147483647 h 222"/>
                <a:gd name="T58" fmla="*/ 2147483647 w 513"/>
                <a:gd name="T59" fmla="*/ 2147483647 h 222"/>
                <a:gd name="T60" fmla="*/ 2147483647 w 513"/>
                <a:gd name="T61" fmla="*/ 2147483647 h 222"/>
                <a:gd name="T62" fmla="*/ 2147483647 w 513"/>
                <a:gd name="T63" fmla="*/ 2147483647 h 222"/>
                <a:gd name="T64" fmla="*/ 2147483647 w 513"/>
                <a:gd name="T65" fmla="*/ 2147483647 h 222"/>
                <a:gd name="T66" fmla="*/ 2147483647 w 513"/>
                <a:gd name="T67" fmla="*/ 2147483647 h 222"/>
                <a:gd name="T68" fmla="*/ 2147483647 w 513"/>
                <a:gd name="T69" fmla="*/ 2147483647 h 222"/>
                <a:gd name="T70" fmla="*/ 2147483647 w 513"/>
                <a:gd name="T71" fmla="*/ 2147483647 h 222"/>
                <a:gd name="T72" fmla="*/ 2147483647 w 513"/>
                <a:gd name="T73" fmla="*/ 2147483647 h 222"/>
                <a:gd name="T74" fmla="*/ 2147483647 w 513"/>
                <a:gd name="T75" fmla="*/ 2147483647 h 222"/>
                <a:gd name="T76" fmla="*/ 2147483647 w 513"/>
                <a:gd name="T77" fmla="*/ 2147483647 h 222"/>
                <a:gd name="T78" fmla="*/ 2147483647 w 513"/>
                <a:gd name="T79" fmla="*/ 2147483647 h 222"/>
                <a:gd name="T80" fmla="*/ 2147483647 w 513"/>
                <a:gd name="T81" fmla="*/ 0 h 222"/>
                <a:gd name="T82" fmla="*/ 2147483647 w 513"/>
                <a:gd name="T83" fmla="*/ 2147483647 h 222"/>
                <a:gd name="T84" fmla="*/ 2147483647 w 513"/>
                <a:gd name="T85" fmla="*/ 2147483647 h 222"/>
                <a:gd name="T86" fmla="*/ 2147483647 w 513"/>
                <a:gd name="T87" fmla="*/ 2147483647 h 222"/>
                <a:gd name="T88" fmla="*/ 2147483647 w 513"/>
                <a:gd name="T89" fmla="*/ 2147483647 h 222"/>
                <a:gd name="T90" fmla="*/ 2147483647 w 513"/>
                <a:gd name="T91" fmla="*/ 2147483647 h 222"/>
                <a:gd name="T92" fmla="*/ 2147483647 w 513"/>
                <a:gd name="T93" fmla="*/ 2147483647 h 222"/>
                <a:gd name="T94" fmla="*/ 2147483647 w 513"/>
                <a:gd name="T95" fmla="*/ 2147483647 h 222"/>
                <a:gd name="T96" fmla="*/ 2147483647 w 513"/>
                <a:gd name="T97" fmla="*/ 2147483647 h 222"/>
                <a:gd name="T98" fmla="*/ 2147483647 w 513"/>
                <a:gd name="T99" fmla="*/ 2147483647 h 222"/>
                <a:gd name="T100" fmla="*/ 2147483647 w 513"/>
                <a:gd name="T101" fmla="*/ 2147483647 h 222"/>
                <a:gd name="T102" fmla="*/ 2147483647 w 513"/>
                <a:gd name="T103" fmla="*/ 2147483647 h 222"/>
                <a:gd name="T104" fmla="*/ 2147483647 w 513"/>
                <a:gd name="T105" fmla="*/ 2147483647 h 222"/>
                <a:gd name="T106" fmla="*/ 2147483647 w 513"/>
                <a:gd name="T107" fmla="*/ 2147483647 h 222"/>
                <a:gd name="T108" fmla="*/ 2147483647 w 513"/>
                <a:gd name="T109" fmla="*/ 2147483647 h 222"/>
                <a:gd name="T110" fmla="*/ 2147483647 w 513"/>
                <a:gd name="T111" fmla="*/ 2147483647 h 222"/>
                <a:gd name="T112" fmla="*/ 2147483647 w 513"/>
                <a:gd name="T113" fmla="*/ 2147483647 h 222"/>
                <a:gd name="T114" fmla="*/ 2147483647 w 513"/>
                <a:gd name="T115" fmla="*/ 2147483647 h 222"/>
                <a:gd name="T116" fmla="*/ 2147483647 w 513"/>
                <a:gd name="T117" fmla="*/ 2147483647 h 222"/>
                <a:gd name="T118" fmla="*/ 2147483647 w 513"/>
                <a:gd name="T119" fmla="*/ 2147483647 h 2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13"/>
                <a:gd name="T181" fmla="*/ 0 h 222"/>
                <a:gd name="T182" fmla="*/ 513 w 513"/>
                <a:gd name="T183" fmla="*/ 222 h 2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13" h="222">
                  <a:moveTo>
                    <a:pt x="2" y="71"/>
                  </a:moveTo>
                  <a:lnTo>
                    <a:pt x="4" y="74"/>
                  </a:lnTo>
                  <a:lnTo>
                    <a:pt x="4" y="96"/>
                  </a:lnTo>
                  <a:lnTo>
                    <a:pt x="10" y="101"/>
                  </a:lnTo>
                  <a:lnTo>
                    <a:pt x="8" y="107"/>
                  </a:lnTo>
                  <a:lnTo>
                    <a:pt x="6" y="115"/>
                  </a:lnTo>
                  <a:lnTo>
                    <a:pt x="10" y="128"/>
                  </a:lnTo>
                  <a:lnTo>
                    <a:pt x="16" y="126"/>
                  </a:lnTo>
                  <a:lnTo>
                    <a:pt x="23" y="128"/>
                  </a:lnTo>
                  <a:lnTo>
                    <a:pt x="27" y="138"/>
                  </a:lnTo>
                  <a:lnTo>
                    <a:pt x="21" y="145"/>
                  </a:lnTo>
                  <a:lnTo>
                    <a:pt x="25" y="147"/>
                  </a:lnTo>
                  <a:lnTo>
                    <a:pt x="33" y="144"/>
                  </a:lnTo>
                  <a:lnTo>
                    <a:pt x="41" y="151"/>
                  </a:lnTo>
                  <a:lnTo>
                    <a:pt x="50" y="161"/>
                  </a:lnTo>
                  <a:lnTo>
                    <a:pt x="54" y="167"/>
                  </a:lnTo>
                  <a:lnTo>
                    <a:pt x="66" y="174"/>
                  </a:lnTo>
                  <a:lnTo>
                    <a:pt x="73" y="176"/>
                  </a:lnTo>
                  <a:lnTo>
                    <a:pt x="77" y="188"/>
                  </a:lnTo>
                  <a:lnTo>
                    <a:pt x="69" y="195"/>
                  </a:lnTo>
                  <a:lnTo>
                    <a:pt x="66" y="199"/>
                  </a:lnTo>
                  <a:lnTo>
                    <a:pt x="67" y="213"/>
                  </a:lnTo>
                  <a:lnTo>
                    <a:pt x="73" y="220"/>
                  </a:lnTo>
                  <a:lnTo>
                    <a:pt x="85" y="215"/>
                  </a:lnTo>
                  <a:lnTo>
                    <a:pt x="85" y="209"/>
                  </a:lnTo>
                  <a:lnTo>
                    <a:pt x="85" y="207"/>
                  </a:lnTo>
                  <a:lnTo>
                    <a:pt x="90" y="199"/>
                  </a:lnTo>
                  <a:lnTo>
                    <a:pt x="94" y="197"/>
                  </a:lnTo>
                  <a:lnTo>
                    <a:pt x="96" y="193"/>
                  </a:lnTo>
                  <a:lnTo>
                    <a:pt x="98" y="188"/>
                  </a:lnTo>
                  <a:lnTo>
                    <a:pt x="106" y="182"/>
                  </a:lnTo>
                  <a:lnTo>
                    <a:pt x="106" y="178"/>
                  </a:lnTo>
                  <a:lnTo>
                    <a:pt x="104" y="176"/>
                  </a:lnTo>
                  <a:lnTo>
                    <a:pt x="108" y="174"/>
                  </a:lnTo>
                  <a:lnTo>
                    <a:pt x="112" y="174"/>
                  </a:lnTo>
                  <a:lnTo>
                    <a:pt x="112" y="168"/>
                  </a:lnTo>
                  <a:lnTo>
                    <a:pt x="115" y="167"/>
                  </a:lnTo>
                  <a:lnTo>
                    <a:pt x="119" y="163"/>
                  </a:lnTo>
                  <a:lnTo>
                    <a:pt x="119" y="144"/>
                  </a:lnTo>
                  <a:lnTo>
                    <a:pt x="123" y="136"/>
                  </a:lnTo>
                  <a:lnTo>
                    <a:pt x="123" y="126"/>
                  </a:lnTo>
                  <a:lnTo>
                    <a:pt x="123" y="120"/>
                  </a:lnTo>
                  <a:lnTo>
                    <a:pt x="125" y="117"/>
                  </a:lnTo>
                  <a:lnTo>
                    <a:pt x="133" y="111"/>
                  </a:lnTo>
                  <a:lnTo>
                    <a:pt x="137" y="107"/>
                  </a:lnTo>
                  <a:lnTo>
                    <a:pt x="140" y="111"/>
                  </a:lnTo>
                  <a:lnTo>
                    <a:pt x="142" y="115"/>
                  </a:lnTo>
                  <a:lnTo>
                    <a:pt x="144" y="111"/>
                  </a:lnTo>
                  <a:lnTo>
                    <a:pt x="150" y="117"/>
                  </a:lnTo>
                  <a:lnTo>
                    <a:pt x="156" y="115"/>
                  </a:lnTo>
                  <a:lnTo>
                    <a:pt x="156" y="122"/>
                  </a:lnTo>
                  <a:lnTo>
                    <a:pt x="160" y="126"/>
                  </a:lnTo>
                  <a:lnTo>
                    <a:pt x="167" y="130"/>
                  </a:lnTo>
                  <a:lnTo>
                    <a:pt x="173" y="134"/>
                  </a:lnTo>
                  <a:lnTo>
                    <a:pt x="179" y="134"/>
                  </a:lnTo>
                  <a:lnTo>
                    <a:pt x="179" y="140"/>
                  </a:lnTo>
                  <a:lnTo>
                    <a:pt x="175" y="144"/>
                  </a:lnTo>
                  <a:lnTo>
                    <a:pt x="177" y="147"/>
                  </a:lnTo>
                  <a:lnTo>
                    <a:pt x="175" y="163"/>
                  </a:lnTo>
                  <a:lnTo>
                    <a:pt x="177" y="167"/>
                  </a:lnTo>
                  <a:lnTo>
                    <a:pt x="177" y="170"/>
                  </a:lnTo>
                  <a:lnTo>
                    <a:pt x="175" y="170"/>
                  </a:lnTo>
                  <a:lnTo>
                    <a:pt x="171" y="167"/>
                  </a:lnTo>
                  <a:lnTo>
                    <a:pt x="171" y="174"/>
                  </a:lnTo>
                  <a:lnTo>
                    <a:pt x="177" y="186"/>
                  </a:lnTo>
                  <a:lnTo>
                    <a:pt x="181" y="195"/>
                  </a:lnTo>
                  <a:lnTo>
                    <a:pt x="185" y="197"/>
                  </a:lnTo>
                  <a:lnTo>
                    <a:pt x="192" y="195"/>
                  </a:lnTo>
                  <a:lnTo>
                    <a:pt x="196" y="192"/>
                  </a:lnTo>
                  <a:lnTo>
                    <a:pt x="202" y="195"/>
                  </a:lnTo>
                  <a:lnTo>
                    <a:pt x="204" y="207"/>
                  </a:lnTo>
                  <a:lnTo>
                    <a:pt x="209" y="209"/>
                  </a:lnTo>
                  <a:lnTo>
                    <a:pt x="211" y="209"/>
                  </a:lnTo>
                  <a:lnTo>
                    <a:pt x="215" y="216"/>
                  </a:lnTo>
                  <a:lnTo>
                    <a:pt x="215" y="220"/>
                  </a:lnTo>
                  <a:lnTo>
                    <a:pt x="219" y="222"/>
                  </a:lnTo>
                  <a:lnTo>
                    <a:pt x="223" y="220"/>
                  </a:lnTo>
                  <a:lnTo>
                    <a:pt x="223" y="218"/>
                  </a:lnTo>
                  <a:lnTo>
                    <a:pt x="225" y="216"/>
                  </a:lnTo>
                  <a:lnTo>
                    <a:pt x="229" y="216"/>
                  </a:lnTo>
                  <a:lnTo>
                    <a:pt x="233" y="215"/>
                  </a:lnTo>
                  <a:lnTo>
                    <a:pt x="233" y="207"/>
                  </a:lnTo>
                  <a:lnTo>
                    <a:pt x="236" y="207"/>
                  </a:lnTo>
                  <a:lnTo>
                    <a:pt x="240" y="199"/>
                  </a:lnTo>
                  <a:lnTo>
                    <a:pt x="250" y="192"/>
                  </a:lnTo>
                  <a:lnTo>
                    <a:pt x="259" y="186"/>
                  </a:lnTo>
                  <a:lnTo>
                    <a:pt x="261" y="180"/>
                  </a:lnTo>
                  <a:lnTo>
                    <a:pt x="265" y="180"/>
                  </a:lnTo>
                  <a:lnTo>
                    <a:pt x="269" y="184"/>
                  </a:lnTo>
                  <a:lnTo>
                    <a:pt x="273" y="184"/>
                  </a:lnTo>
                  <a:lnTo>
                    <a:pt x="277" y="182"/>
                  </a:lnTo>
                  <a:lnTo>
                    <a:pt x="279" y="178"/>
                  </a:lnTo>
                  <a:lnTo>
                    <a:pt x="280" y="176"/>
                  </a:lnTo>
                  <a:lnTo>
                    <a:pt x="284" y="176"/>
                  </a:lnTo>
                  <a:lnTo>
                    <a:pt x="284" y="168"/>
                  </a:lnTo>
                  <a:lnTo>
                    <a:pt x="282" y="165"/>
                  </a:lnTo>
                  <a:lnTo>
                    <a:pt x="284" y="163"/>
                  </a:lnTo>
                  <a:lnTo>
                    <a:pt x="290" y="163"/>
                  </a:lnTo>
                  <a:lnTo>
                    <a:pt x="296" y="163"/>
                  </a:lnTo>
                  <a:lnTo>
                    <a:pt x="300" y="163"/>
                  </a:lnTo>
                  <a:lnTo>
                    <a:pt x="304" y="159"/>
                  </a:lnTo>
                  <a:lnTo>
                    <a:pt x="309" y="155"/>
                  </a:lnTo>
                  <a:lnTo>
                    <a:pt x="311" y="153"/>
                  </a:lnTo>
                  <a:lnTo>
                    <a:pt x="317" y="153"/>
                  </a:lnTo>
                  <a:lnTo>
                    <a:pt x="319" y="155"/>
                  </a:lnTo>
                  <a:lnTo>
                    <a:pt x="319" y="145"/>
                  </a:lnTo>
                  <a:lnTo>
                    <a:pt x="323" y="147"/>
                  </a:lnTo>
                  <a:lnTo>
                    <a:pt x="325" y="155"/>
                  </a:lnTo>
                  <a:lnTo>
                    <a:pt x="327" y="151"/>
                  </a:lnTo>
                  <a:lnTo>
                    <a:pt x="327" y="149"/>
                  </a:lnTo>
                  <a:lnTo>
                    <a:pt x="327" y="147"/>
                  </a:lnTo>
                  <a:lnTo>
                    <a:pt x="325" y="145"/>
                  </a:lnTo>
                  <a:lnTo>
                    <a:pt x="327" y="142"/>
                  </a:lnTo>
                  <a:lnTo>
                    <a:pt x="328" y="136"/>
                  </a:lnTo>
                  <a:lnTo>
                    <a:pt x="332" y="138"/>
                  </a:lnTo>
                  <a:lnTo>
                    <a:pt x="334" y="136"/>
                  </a:lnTo>
                  <a:lnTo>
                    <a:pt x="336" y="134"/>
                  </a:lnTo>
                  <a:lnTo>
                    <a:pt x="338" y="132"/>
                  </a:lnTo>
                  <a:lnTo>
                    <a:pt x="342" y="132"/>
                  </a:lnTo>
                  <a:lnTo>
                    <a:pt x="340" y="128"/>
                  </a:lnTo>
                  <a:lnTo>
                    <a:pt x="344" y="124"/>
                  </a:lnTo>
                  <a:lnTo>
                    <a:pt x="348" y="130"/>
                  </a:lnTo>
                  <a:lnTo>
                    <a:pt x="351" y="128"/>
                  </a:lnTo>
                  <a:lnTo>
                    <a:pt x="353" y="130"/>
                  </a:lnTo>
                  <a:lnTo>
                    <a:pt x="357" y="134"/>
                  </a:lnTo>
                  <a:lnTo>
                    <a:pt x="363" y="136"/>
                  </a:lnTo>
                  <a:lnTo>
                    <a:pt x="365" y="134"/>
                  </a:lnTo>
                  <a:lnTo>
                    <a:pt x="378" y="134"/>
                  </a:lnTo>
                  <a:lnTo>
                    <a:pt x="369" y="134"/>
                  </a:lnTo>
                  <a:lnTo>
                    <a:pt x="399" y="184"/>
                  </a:lnTo>
                  <a:lnTo>
                    <a:pt x="392" y="184"/>
                  </a:lnTo>
                  <a:lnTo>
                    <a:pt x="398" y="195"/>
                  </a:lnTo>
                  <a:lnTo>
                    <a:pt x="398" y="197"/>
                  </a:lnTo>
                  <a:lnTo>
                    <a:pt x="396" y="195"/>
                  </a:lnTo>
                  <a:lnTo>
                    <a:pt x="394" y="197"/>
                  </a:lnTo>
                  <a:lnTo>
                    <a:pt x="396" y="199"/>
                  </a:lnTo>
                  <a:lnTo>
                    <a:pt x="396" y="201"/>
                  </a:lnTo>
                  <a:lnTo>
                    <a:pt x="394" y="203"/>
                  </a:lnTo>
                  <a:lnTo>
                    <a:pt x="390" y="209"/>
                  </a:lnTo>
                  <a:lnTo>
                    <a:pt x="392" y="211"/>
                  </a:lnTo>
                  <a:lnTo>
                    <a:pt x="396" y="211"/>
                  </a:lnTo>
                  <a:lnTo>
                    <a:pt x="401" y="211"/>
                  </a:lnTo>
                  <a:lnTo>
                    <a:pt x="411" y="213"/>
                  </a:lnTo>
                  <a:lnTo>
                    <a:pt x="415" y="213"/>
                  </a:lnTo>
                  <a:lnTo>
                    <a:pt x="421" y="216"/>
                  </a:lnTo>
                  <a:lnTo>
                    <a:pt x="424" y="218"/>
                  </a:lnTo>
                  <a:lnTo>
                    <a:pt x="426" y="222"/>
                  </a:lnTo>
                  <a:lnTo>
                    <a:pt x="513" y="222"/>
                  </a:lnTo>
                  <a:lnTo>
                    <a:pt x="511" y="153"/>
                  </a:lnTo>
                  <a:lnTo>
                    <a:pt x="511" y="101"/>
                  </a:lnTo>
                  <a:lnTo>
                    <a:pt x="413" y="88"/>
                  </a:lnTo>
                  <a:lnTo>
                    <a:pt x="384" y="74"/>
                  </a:lnTo>
                  <a:lnTo>
                    <a:pt x="323" y="65"/>
                  </a:lnTo>
                  <a:lnTo>
                    <a:pt x="317" y="51"/>
                  </a:lnTo>
                  <a:lnTo>
                    <a:pt x="315" y="40"/>
                  </a:lnTo>
                  <a:lnTo>
                    <a:pt x="305" y="38"/>
                  </a:lnTo>
                  <a:lnTo>
                    <a:pt x="304" y="34"/>
                  </a:lnTo>
                  <a:lnTo>
                    <a:pt x="288" y="23"/>
                  </a:lnTo>
                  <a:lnTo>
                    <a:pt x="280" y="3"/>
                  </a:lnTo>
                  <a:lnTo>
                    <a:pt x="275" y="0"/>
                  </a:lnTo>
                  <a:lnTo>
                    <a:pt x="273" y="0"/>
                  </a:lnTo>
                  <a:lnTo>
                    <a:pt x="273" y="1"/>
                  </a:lnTo>
                  <a:lnTo>
                    <a:pt x="271" y="0"/>
                  </a:lnTo>
                  <a:lnTo>
                    <a:pt x="269" y="1"/>
                  </a:lnTo>
                  <a:lnTo>
                    <a:pt x="265" y="1"/>
                  </a:lnTo>
                  <a:lnTo>
                    <a:pt x="259" y="3"/>
                  </a:lnTo>
                  <a:lnTo>
                    <a:pt x="254" y="5"/>
                  </a:lnTo>
                  <a:lnTo>
                    <a:pt x="246" y="7"/>
                  </a:lnTo>
                  <a:lnTo>
                    <a:pt x="244" y="7"/>
                  </a:lnTo>
                  <a:lnTo>
                    <a:pt x="242" y="7"/>
                  </a:lnTo>
                  <a:lnTo>
                    <a:pt x="240" y="5"/>
                  </a:lnTo>
                  <a:lnTo>
                    <a:pt x="238" y="5"/>
                  </a:lnTo>
                  <a:lnTo>
                    <a:pt x="240" y="5"/>
                  </a:lnTo>
                  <a:lnTo>
                    <a:pt x="238" y="7"/>
                  </a:lnTo>
                  <a:lnTo>
                    <a:pt x="236" y="7"/>
                  </a:lnTo>
                  <a:lnTo>
                    <a:pt x="234" y="7"/>
                  </a:lnTo>
                  <a:lnTo>
                    <a:pt x="234" y="9"/>
                  </a:lnTo>
                  <a:lnTo>
                    <a:pt x="236" y="9"/>
                  </a:lnTo>
                  <a:lnTo>
                    <a:pt x="236" y="11"/>
                  </a:lnTo>
                  <a:lnTo>
                    <a:pt x="234" y="11"/>
                  </a:lnTo>
                  <a:lnTo>
                    <a:pt x="234" y="13"/>
                  </a:lnTo>
                  <a:lnTo>
                    <a:pt x="234" y="15"/>
                  </a:lnTo>
                  <a:lnTo>
                    <a:pt x="233" y="15"/>
                  </a:lnTo>
                  <a:lnTo>
                    <a:pt x="229" y="19"/>
                  </a:lnTo>
                  <a:lnTo>
                    <a:pt x="221" y="23"/>
                  </a:lnTo>
                  <a:lnTo>
                    <a:pt x="213" y="26"/>
                  </a:lnTo>
                  <a:lnTo>
                    <a:pt x="208" y="28"/>
                  </a:lnTo>
                  <a:lnTo>
                    <a:pt x="202" y="30"/>
                  </a:lnTo>
                  <a:lnTo>
                    <a:pt x="198" y="32"/>
                  </a:lnTo>
                  <a:lnTo>
                    <a:pt x="194" y="32"/>
                  </a:lnTo>
                  <a:lnTo>
                    <a:pt x="190" y="32"/>
                  </a:lnTo>
                  <a:lnTo>
                    <a:pt x="188" y="32"/>
                  </a:lnTo>
                  <a:lnTo>
                    <a:pt x="181" y="32"/>
                  </a:lnTo>
                  <a:lnTo>
                    <a:pt x="175" y="32"/>
                  </a:lnTo>
                  <a:lnTo>
                    <a:pt x="173" y="30"/>
                  </a:lnTo>
                  <a:lnTo>
                    <a:pt x="171" y="32"/>
                  </a:lnTo>
                  <a:lnTo>
                    <a:pt x="171" y="30"/>
                  </a:lnTo>
                  <a:lnTo>
                    <a:pt x="169" y="30"/>
                  </a:lnTo>
                  <a:lnTo>
                    <a:pt x="165" y="30"/>
                  </a:lnTo>
                  <a:lnTo>
                    <a:pt x="162" y="30"/>
                  </a:lnTo>
                  <a:lnTo>
                    <a:pt x="148" y="30"/>
                  </a:lnTo>
                  <a:lnTo>
                    <a:pt x="142" y="28"/>
                  </a:lnTo>
                  <a:lnTo>
                    <a:pt x="140" y="28"/>
                  </a:lnTo>
                  <a:lnTo>
                    <a:pt x="123" y="26"/>
                  </a:lnTo>
                  <a:lnTo>
                    <a:pt x="121" y="26"/>
                  </a:lnTo>
                  <a:lnTo>
                    <a:pt x="119" y="28"/>
                  </a:lnTo>
                  <a:lnTo>
                    <a:pt x="119" y="26"/>
                  </a:lnTo>
                  <a:lnTo>
                    <a:pt x="110" y="28"/>
                  </a:lnTo>
                  <a:lnTo>
                    <a:pt x="108" y="28"/>
                  </a:lnTo>
                  <a:lnTo>
                    <a:pt x="102" y="28"/>
                  </a:lnTo>
                  <a:lnTo>
                    <a:pt x="98" y="30"/>
                  </a:lnTo>
                  <a:lnTo>
                    <a:pt x="87" y="32"/>
                  </a:lnTo>
                  <a:lnTo>
                    <a:pt x="75" y="38"/>
                  </a:lnTo>
                  <a:lnTo>
                    <a:pt x="71" y="38"/>
                  </a:lnTo>
                  <a:lnTo>
                    <a:pt x="67" y="40"/>
                  </a:lnTo>
                  <a:lnTo>
                    <a:pt x="66" y="42"/>
                  </a:lnTo>
                  <a:lnTo>
                    <a:pt x="64" y="42"/>
                  </a:lnTo>
                  <a:lnTo>
                    <a:pt x="62" y="42"/>
                  </a:lnTo>
                  <a:lnTo>
                    <a:pt x="60" y="42"/>
                  </a:lnTo>
                  <a:lnTo>
                    <a:pt x="52" y="46"/>
                  </a:lnTo>
                  <a:lnTo>
                    <a:pt x="48" y="48"/>
                  </a:lnTo>
                  <a:lnTo>
                    <a:pt x="46" y="48"/>
                  </a:lnTo>
                  <a:lnTo>
                    <a:pt x="44" y="48"/>
                  </a:lnTo>
                  <a:lnTo>
                    <a:pt x="33" y="51"/>
                  </a:lnTo>
                  <a:lnTo>
                    <a:pt x="27" y="53"/>
                  </a:lnTo>
                  <a:lnTo>
                    <a:pt x="21" y="53"/>
                  </a:lnTo>
                  <a:lnTo>
                    <a:pt x="18" y="57"/>
                  </a:lnTo>
                  <a:lnTo>
                    <a:pt x="12" y="57"/>
                  </a:lnTo>
                  <a:lnTo>
                    <a:pt x="6" y="59"/>
                  </a:lnTo>
                  <a:lnTo>
                    <a:pt x="2" y="61"/>
                  </a:lnTo>
                  <a:lnTo>
                    <a:pt x="0" y="65"/>
                  </a:lnTo>
                  <a:lnTo>
                    <a:pt x="2" y="71"/>
                  </a:lnTo>
                  <a:close/>
                </a:path>
              </a:pathLst>
            </a:custGeom>
            <a:solidFill>
              <a:srgbClr val="FFFB9D"/>
            </a:solidFill>
            <a:ln w="9525">
              <a:noFill/>
              <a:round/>
              <a:headEnd/>
              <a:tailEnd/>
            </a:ln>
          </p:spPr>
          <p:txBody>
            <a:bodyPr/>
            <a:lstStyle/>
            <a:p>
              <a:endParaRPr lang="es-MX">
                <a:latin typeface="Calibri" pitchFamily="34" charset="0"/>
              </a:endParaRPr>
            </a:p>
          </p:txBody>
        </p:sp>
        <p:sp>
          <p:nvSpPr>
            <p:cNvPr id="31810" name="Freeform 72"/>
            <p:cNvSpPr>
              <a:spLocks/>
            </p:cNvSpPr>
            <p:nvPr/>
          </p:nvSpPr>
          <p:spPr bwMode="auto">
            <a:xfrm>
              <a:off x="5715000" y="5557838"/>
              <a:ext cx="814388" cy="352425"/>
            </a:xfrm>
            <a:custGeom>
              <a:avLst/>
              <a:gdLst>
                <a:gd name="T0" fmla="*/ 2147483647 w 513"/>
                <a:gd name="T1" fmla="*/ 2147483647 h 222"/>
                <a:gd name="T2" fmla="*/ 2147483647 w 513"/>
                <a:gd name="T3" fmla="*/ 2147483647 h 222"/>
                <a:gd name="T4" fmla="*/ 2147483647 w 513"/>
                <a:gd name="T5" fmla="*/ 2147483647 h 222"/>
                <a:gd name="T6" fmla="*/ 2147483647 w 513"/>
                <a:gd name="T7" fmla="*/ 2147483647 h 222"/>
                <a:gd name="T8" fmla="*/ 2147483647 w 513"/>
                <a:gd name="T9" fmla="*/ 2147483647 h 222"/>
                <a:gd name="T10" fmla="*/ 2147483647 w 513"/>
                <a:gd name="T11" fmla="*/ 2147483647 h 222"/>
                <a:gd name="T12" fmla="*/ 2147483647 w 513"/>
                <a:gd name="T13" fmla="*/ 2147483647 h 222"/>
                <a:gd name="T14" fmla="*/ 2147483647 w 513"/>
                <a:gd name="T15" fmla="*/ 2147483647 h 222"/>
                <a:gd name="T16" fmla="*/ 2147483647 w 513"/>
                <a:gd name="T17" fmla="*/ 2147483647 h 222"/>
                <a:gd name="T18" fmla="*/ 2147483647 w 513"/>
                <a:gd name="T19" fmla="*/ 2147483647 h 222"/>
                <a:gd name="T20" fmla="*/ 2147483647 w 513"/>
                <a:gd name="T21" fmla="*/ 2147483647 h 222"/>
                <a:gd name="T22" fmla="*/ 2147483647 w 513"/>
                <a:gd name="T23" fmla="*/ 2147483647 h 222"/>
                <a:gd name="T24" fmla="*/ 2147483647 w 513"/>
                <a:gd name="T25" fmla="*/ 2147483647 h 222"/>
                <a:gd name="T26" fmla="*/ 2147483647 w 513"/>
                <a:gd name="T27" fmla="*/ 2147483647 h 222"/>
                <a:gd name="T28" fmla="*/ 2147483647 w 513"/>
                <a:gd name="T29" fmla="*/ 2147483647 h 222"/>
                <a:gd name="T30" fmla="*/ 2147483647 w 513"/>
                <a:gd name="T31" fmla="*/ 2147483647 h 222"/>
                <a:gd name="T32" fmla="*/ 2147483647 w 513"/>
                <a:gd name="T33" fmla="*/ 2147483647 h 222"/>
                <a:gd name="T34" fmla="*/ 2147483647 w 513"/>
                <a:gd name="T35" fmla="*/ 2147483647 h 222"/>
                <a:gd name="T36" fmla="*/ 2147483647 w 513"/>
                <a:gd name="T37" fmla="*/ 2147483647 h 222"/>
                <a:gd name="T38" fmla="*/ 2147483647 w 513"/>
                <a:gd name="T39" fmla="*/ 2147483647 h 222"/>
                <a:gd name="T40" fmla="*/ 2147483647 w 513"/>
                <a:gd name="T41" fmla="*/ 2147483647 h 222"/>
                <a:gd name="T42" fmla="*/ 2147483647 w 513"/>
                <a:gd name="T43" fmla="*/ 2147483647 h 222"/>
                <a:gd name="T44" fmla="*/ 2147483647 w 513"/>
                <a:gd name="T45" fmla="*/ 2147483647 h 222"/>
                <a:gd name="T46" fmla="*/ 2147483647 w 513"/>
                <a:gd name="T47" fmla="*/ 2147483647 h 222"/>
                <a:gd name="T48" fmla="*/ 2147483647 w 513"/>
                <a:gd name="T49" fmla="*/ 2147483647 h 222"/>
                <a:gd name="T50" fmla="*/ 2147483647 w 513"/>
                <a:gd name="T51" fmla="*/ 2147483647 h 222"/>
                <a:gd name="T52" fmla="*/ 2147483647 w 513"/>
                <a:gd name="T53" fmla="*/ 2147483647 h 222"/>
                <a:gd name="T54" fmla="*/ 2147483647 w 513"/>
                <a:gd name="T55" fmla="*/ 2147483647 h 222"/>
                <a:gd name="T56" fmla="*/ 2147483647 w 513"/>
                <a:gd name="T57" fmla="*/ 2147483647 h 222"/>
                <a:gd name="T58" fmla="*/ 2147483647 w 513"/>
                <a:gd name="T59" fmla="*/ 2147483647 h 222"/>
                <a:gd name="T60" fmla="*/ 2147483647 w 513"/>
                <a:gd name="T61" fmla="*/ 2147483647 h 222"/>
                <a:gd name="T62" fmla="*/ 2147483647 w 513"/>
                <a:gd name="T63" fmla="*/ 2147483647 h 222"/>
                <a:gd name="T64" fmla="*/ 2147483647 w 513"/>
                <a:gd name="T65" fmla="*/ 2147483647 h 222"/>
                <a:gd name="T66" fmla="*/ 2147483647 w 513"/>
                <a:gd name="T67" fmla="*/ 2147483647 h 222"/>
                <a:gd name="T68" fmla="*/ 2147483647 w 513"/>
                <a:gd name="T69" fmla="*/ 2147483647 h 222"/>
                <a:gd name="T70" fmla="*/ 2147483647 w 513"/>
                <a:gd name="T71" fmla="*/ 2147483647 h 222"/>
                <a:gd name="T72" fmla="*/ 2147483647 w 513"/>
                <a:gd name="T73" fmla="*/ 2147483647 h 222"/>
                <a:gd name="T74" fmla="*/ 2147483647 w 513"/>
                <a:gd name="T75" fmla="*/ 2147483647 h 222"/>
                <a:gd name="T76" fmla="*/ 2147483647 w 513"/>
                <a:gd name="T77" fmla="*/ 2147483647 h 222"/>
                <a:gd name="T78" fmla="*/ 2147483647 w 513"/>
                <a:gd name="T79" fmla="*/ 2147483647 h 222"/>
                <a:gd name="T80" fmla="*/ 2147483647 w 513"/>
                <a:gd name="T81" fmla="*/ 0 h 222"/>
                <a:gd name="T82" fmla="*/ 2147483647 w 513"/>
                <a:gd name="T83" fmla="*/ 2147483647 h 222"/>
                <a:gd name="T84" fmla="*/ 2147483647 w 513"/>
                <a:gd name="T85" fmla="*/ 2147483647 h 222"/>
                <a:gd name="T86" fmla="*/ 2147483647 w 513"/>
                <a:gd name="T87" fmla="*/ 2147483647 h 222"/>
                <a:gd name="T88" fmla="*/ 2147483647 w 513"/>
                <a:gd name="T89" fmla="*/ 2147483647 h 222"/>
                <a:gd name="T90" fmla="*/ 2147483647 w 513"/>
                <a:gd name="T91" fmla="*/ 2147483647 h 222"/>
                <a:gd name="T92" fmla="*/ 2147483647 w 513"/>
                <a:gd name="T93" fmla="*/ 2147483647 h 222"/>
                <a:gd name="T94" fmla="*/ 2147483647 w 513"/>
                <a:gd name="T95" fmla="*/ 2147483647 h 222"/>
                <a:gd name="T96" fmla="*/ 2147483647 w 513"/>
                <a:gd name="T97" fmla="*/ 2147483647 h 222"/>
                <a:gd name="T98" fmla="*/ 2147483647 w 513"/>
                <a:gd name="T99" fmla="*/ 2147483647 h 222"/>
                <a:gd name="T100" fmla="*/ 2147483647 w 513"/>
                <a:gd name="T101" fmla="*/ 2147483647 h 222"/>
                <a:gd name="T102" fmla="*/ 2147483647 w 513"/>
                <a:gd name="T103" fmla="*/ 2147483647 h 222"/>
                <a:gd name="T104" fmla="*/ 2147483647 w 513"/>
                <a:gd name="T105" fmla="*/ 2147483647 h 222"/>
                <a:gd name="T106" fmla="*/ 2147483647 w 513"/>
                <a:gd name="T107" fmla="*/ 2147483647 h 222"/>
                <a:gd name="T108" fmla="*/ 2147483647 w 513"/>
                <a:gd name="T109" fmla="*/ 2147483647 h 222"/>
                <a:gd name="T110" fmla="*/ 2147483647 w 513"/>
                <a:gd name="T111" fmla="*/ 2147483647 h 222"/>
                <a:gd name="T112" fmla="*/ 2147483647 w 513"/>
                <a:gd name="T113" fmla="*/ 2147483647 h 222"/>
                <a:gd name="T114" fmla="*/ 2147483647 w 513"/>
                <a:gd name="T115" fmla="*/ 2147483647 h 222"/>
                <a:gd name="T116" fmla="*/ 2147483647 w 513"/>
                <a:gd name="T117" fmla="*/ 2147483647 h 222"/>
                <a:gd name="T118" fmla="*/ 2147483647 w 513"/>
                <a:gd name="T119" fmla="*/ 2147483647 h 2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13"/>
                <a:gd name="T181" fmla="*/ 0 h 222"/>
                <a:gd name="T182" fmla="*/ 513 w 513"/>
                <a:gd name="T183" fmla="*/ 222 h 2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13" h="222">
                  <a:moveTo>
                    <a:pt x="2" y="71"/>
                  </a:moveTo>
                  <a:lnTo>
                    <a:pt x="4" y="74"/>
                  </a:lnTo>
                  <a:lnTo>
                    <a:pt x="4" y="96"/>
                  </a:lnTo>
                  <a:lnTo>
                    <a:pt x="10" y="101"/>
                  </a:lnTo>
                  <a:lnTo>
                    <a:pt x="8" y="107"/>
                  </a:lnTo>
                  <a:lnTo>
                    <a:pt x="6" y="115"/>
                  </a:lnTo>
                  <a:lnTo>
                    <a:pt x="10" y="128"/>
                  </a:lnTo>
                  <a:lnTo>
                    <a:pt x="16" y="126"/>
                  </a:lnTo>
                  <a:lnTo>
                    <a:pt x="23" y="128"/>
                  </a:lnTo>
                  <a:lnTo>
                    <a:pt x="27" y="138"/>
                  </a:lnTo>
                  <a:lnTo>
                    <a:pt x="21" y="145"/>
                  </a:lnTo>
                  <a:lnTo>
                    <a:pt x="25" y="147"/>
                  </a:lnTo>
                  <a:lnTo>
                    <a:pt x="33" y="144"/>
                  </a:lnTo>
                  <a:lnTo>
                    <a:pt x="41" y="151"/>
                  </a:lnTo>
                  <a:lnTo>
                    <a:pt x="50" y="161"/>
                  </a:lnTo>
                  <a:lnTo>
                    <a:pt x="54" y="167"/>
                  </a:lnTo>
                  <a:lnTo>
                    <a:pt x="66" y="174"/>
                  </a:lnTo>
                  <a:lnTo>
                    <a:pt x="73" y="176"/>
                  </a:lnTo>
                  <a:lnTo>
                    <a:pt x="77" y="188"/>
                  </a:lnTo>
                  <a:lnTo>
                    <a:pt x="69" y="195"/>
                  </a:lnTo>
                  <a:lnTo>
                    <a:pt x="66" y="199"/>
                  </a:lnTo>
                  <a:lnTo>
                    <a:pt x="67" y="213"/>
                  </a:lnTo>
                  <a:lnTo>
                    <a:pt x="73" y="220"/>
                  </a:lnTo>
                  <a:lnTo>
                    <a:pt x="85" y="215"/>
                  </a:lnTo>
                  <a:lnTo>
                    <a:pt x="85" y="209"/>
                  </a:lnTo>
                  <a:lnTo>
                    <a:pt x="85" y="207"/>
                  </a:lnTo>
                  <a:lnTo>
                    <a:pt x="90" y="199"/>
                  </a:lnTo>
                  <a:lnTo>
                    <a:pt x="94" y="197"/>
                  </a:lnTo>
                  <a:lnTo>
                    <a:pt x="96" y="193"/>
                  </a:lnTo>
                  <a:lnTo>
                    <a:pt x="98" y="188"/>
                  </a:lnTo>
                  <a:lnTo>
                    <a:pt x="106" y="182"/>
                  </a:lnTo>
                  <a:lnTo>
                    <a:pt x="106" y="178"/>
                  </a:lnTo>
                  <a:lnTo>
                    <a:pt x="104" y="176"/>
                  </a:lnTo>
                  <a:lnTo>
                    <a:pt x="108" y="174"/>
                  </a:lnTo>
                  <a:lnTo>
                    <a:pt x="112" y="174"/>
                  </a:lnTo>
                  <a:lnTo>
                    <a:pt x="112" y="168"/>
                  </a:lnTo>
                  <a:lnTo>
                    <a:pt x="115" y="167"/>
                  </a:lnTo>
                  <a:lnTo>
                    <a:pt x="119" y="163"/>
                  </a:lnTo>
                  <a:lnTo>
                    <a:pt x="119" y="144"/>
                  </a:lnTo>
                  <a:lnTo>
                    <a:pt x="123" y="136"/>
                  </a:lnTo>
                  <a:lnTo>
                    <a:pt x="123" y="126"/>
                  </a:lnTo>
                  <a:lnTo>
                    <a:pt x="123" y="120"/>
                  </a:lnTo>
                  <a:lnTo>
                    <a:pt x="125" y="117"/>
                  </a:lnTo>
                  <a:lnTo>
                    <a:pt x="133" y="111"/>
                  </a:lnTo>
                  <a:lnTo>
                    <a:pt x="137" y="107"/>
                  </a:lnTo>
                  <a:lnTo>
                    <a:pt x="140" y="111"/>
                  </a:lnTo>
                  <a:lnTo>
                    <a:pt x="142" y="115"/>
                  </a:lnTo>
                  <a:lnTo>
                    <a:pt x="144" y="111"/>
                  </a:lnTo>
                  <a:lnTo>
                    <a:pt x="150" y="117"/>
                  </a:lnTo>
                  <a:lnTo>
                    <a:pt x="156" y="115"/>
                  </a:lnTo>
                  <a:lnTo>
                    <a:pt x="156" y="122"/>
                  </a:lnTo>
                  <a:lnTo>
                    <a:pt x="160" y="126"/>
                  </a:lnTo>
                  <a:lnTo>
                    <a:pt x="167" y="130"/>
                  </a:lnTo>
                  <a:lnTo>
                    <a:pt x="173" y="134"/>
                  </a:lnTo>
                  <a:lnTo>
                    <a:pt x="179" y="134"/>
                  </a:lnTo>
                  <a:lnTo>
                    <a:pt x="179" y="140"/>
                  </a:lnTo>
                  <a:lnTo>
                    <a:pt x="175" y="144"/>
                  </a:lnTo>
                  <a:lnTo>
                    <a:pt x="177" y="147"/>
                  </a:lnTo>
                  <a:lnTo>
                    <a:pt x="175" y="163"/>
                  </a:lnTo>
                  <a:lnTo>
                    <a:pt x="177" y="167"/>
                  </a:lnTo>
                  <a:lnTo>
                    <a:pt x="177" y="170"/>
                  </a:lnTo>
                  <a:lnTo>
                    <a:pt x="175" y="170"/>
                  </a:lnTo>
                  <a:lnTo>
                    <a:pt x="171" y="167"/>
                  </a:lnTo>
                  <a:lnTo>
                    <a:pt x="171" y="174"/>
                  </a:lnTo>
                  <a:lnTo>
                    <a:pt x="177" y="186"/>
                  </a:lnTo>
                  <a:lnTo>
                    <a:pt x="181" y="195"/>
                  </a:lnTo>
                  <a:lnTo>
                    <a:pt x="185" y="197"/>
                  </a:lnTo>
                  <a:lnTo>
                    <a:pt x="192" y="195"/>
                  </a:lnTo>
                  <a:lnTo>
                    <a:pt x="196" y="192"/>
                  </a:lnTo>
                  <a:lnTo>
                    <a:pt x="202" y="195"/>
                  </a:lnTo>
                  <a:lnTo>
                    <a:pt x="204" y="207"/>
                  </a:lnTo>
                  <a:lnTo>
                    <a:pt x="209" y="209"/>
                  </a:lnTo>
                  <a:lnTo>
                    <a:pt x="211" y="209"/>
                  </a:lnTo>
                  <a:lnTo>
                    <a:pt x="215" y="216"/>
                  </a:lnTo>
                  <a:lnTo>
                    <a:pt x="215" y="220"/>
                  </a:lnTo>
                  <a:lnTo>
                    <a:pt x="219" y="222"/>
                  </a:lnTo>
                  <a:lnTo>
                    <a:pt x="223" y="220"/>
                  </a:lnTo>
                  <a:lnTo>
                    <a:pt x="223" y="218"/>
                  </a:lnTo>
                  <a:lnTo>
                    <a:pt x="225" y="216"/>
                  </a:lnTo>
                  <a:lnTo>
                    <a:pt x="229" y="216"/>
                  </a:lnTo>
                  <a:lnTo>
                    <a:pt x="233" y="215"/>
                  </a:lnTo>
                  <a:lnTo>
                    <a:pt x="233" y="207"/>
                  </a:lnTo>
                  <a:lnTo>
                    <a:pt x="236" y="207"/>
                  </a:lnTo>
                  <a:lnTo>
                    <a:pt x="240" y="199"/>
                  </a:lnTo>
                  <a:lnTo>
                    <a:pt x="250" y="192"/>
                  </a:lnTo>
                  <a:lnTo>
                    <a:pt x="259" y="186"/>
                  </a:lnTo>
                  <a:lnTo>
                    <a:pt x="261" y="180"/>
                  </a:lnTo>
                  <a:lnTo>
                    <a:pt x="265" y="180"/>
                  </a:lnTo>
                  <a:lnTo>
                    <a:pt x="269" y="184"/>
                  </a:lnTo>
                  <a:lnTo>
                    <a:pt x="273" y="184"/>
                  </a:lnTo>
                  <a:lnTo>
                    <a:pt x="277" y="182"/>
                  </a:lnTo>
                  <a:lnTo>
                    <a:pt x="279" y="178"/>
                  </a:lnTo>
                  <a:lnTo>
                    <a:pt x="280" y="176"/>
                  </a:lnTo>
                  <a:lnTo>
                    <a:pt x="284" y="176"/>
                  </a:lnTo>
                  <a:lnTo>
                    <a:pt x="284" y="168"/>
                  </a:lnTo>
                  <a:lnTo>
                    <a:pt x="282" y="165"/>
                  </a:lnTo>
                  <a:lnTo>
                    <a:pt x="284" y="163"/>
                  </a:lnTo>
                  <a:lnTo>
                    <a:pt x="290" y="163"/>
                  </a:lnTo>
                  <a:lnTo>
                    <a:pt x="296" y="163"/>
                  </a:lnTo>
                  <a:lnTo>
                    <a:pt x="300" y="163"/>
                  </a:lnTo>
                  <a:lnTo>
                    <a:pt x="304" y="159"/>
                  </a:lnTo>
                  <a:lnTo>
                    <a:pt x="309" y="155"/>
                  </a:lnTo>
                  <a:lnTo>
                    <a:pt x="311" y="153"/>
                  </a:lnTo>
                  <a:lnTo>
                    <a:pt x="317" y="153"/>
                  </a:lnTo>
                  <a:lnTo>
                    <a:pt x="319" y="155"/>
                  </a:lnTo>
                  <a:lnTo>
                    <a:pt x="319" y="145"/>
                  </a:lnTo>
                  <a:lnTo>
                    <a:pt x="323" y="147"/>
                  </a:lnTo>
                  <a:lnTo>
                    <a:pt x="325" y="155"/>
                  </a:lnTo>
                  <a:lnTo>
                    <a:pt x="327" y="151"/>
                  </a:lnTo>
                  <a:lnTo>
                    <a:pt x="327" y="149"/>
                  </a:lnTo>
                  <a:lnTo>
                    <a:pt x="327" y="147"/>
                  </a:lnTo>
                  <a:lnTo>
                    <a:pt x="325" y="145"/>
                  </a:lnTo>
                  <a:lnTo>
                    <a:pt x="327" y="142"/>
                  </a:lnTo>
                  <a:lnTo>
                    <a:pt x="328" y="136"/>
                  </a:lnTo>
                  <a:lnTo>
                    <a:pt x="332" y="138"/>
                  </a:lnTo>
                  <a:lnTo>
                    <a:pt x="334" y="136"/>
                  </a:lnTo>
                  <a:lnTo>
                    <a:pt x="336" y="134"/>
                  </a:lnTo>
                  <a:lnTo>
                    <a:pt x="338" y="132"/>
                  </a:lnTo>
                  <a:lnTo>
                    <a:pt x="342" y="132"/>
                  </a:lnTo>
                  <a:lnTo>
                    <a:pt x="340" y="128"/>
                  </a:lnTo>
                  <a:lnTo>
                    <a:pt x="344" y="124"/>
                  </a:lnTo>
                  <a:lnTo>
                    <a:pt x="348" y="130"/>
                  </a:lnTo>
                  <a:lnTo>
                    <a:pt x="351" y="128"/>
                  </a:lnTo>
                  <a:lnTo>
                    <a:pt x="353" y="130"/>
                  </a:lnTo>
                  <a:lnTo>
                    <a:pt x="357" y="134"/>
                  </a:lnTo>
                  <a:lnTo>
                    <a:pt x="363" y="136"/>
                  </a:lnTo>
                  <a:lnTo>
                    <a:pt x="365" y="134"/>
                  </a:lnTo>
                  <a:lnTo>
                    <a:pt x="378" y="134"/>
                  </a:lnTo>
                  <a:lnTo>
                    <a:pt x="369" y="134"/>
                  </a:lnTo>
                  <a:lnTo>
                    <a:pt x="399" y="184"/>
                  </a:lnTo>
                  <a:lnTo>
                    <a:pt x="392" y="184"/>
                  </a:lnTo>
                  <a:lnTo>
                    <a:pt x="398" y="195"/>
                  </a:lnTo>
                  <a:lnTo>
                    <a:pt x="398" y="197"/>
                  </a:lnTo>
                  <a:lnTo>
                    <a:pt x="396" y="195"/>
                  </a:lnTo>
                  <a:lnTo>
                    <a:pt x="394" y="197"/>
                  </a:lnTo>
                  <a:lnTo>
                    <a:pt x="396" y="199"/>
                  </a:lnTo>
                  <a:lnTo>
                    <a:pt x="396" y="201"/>
                  </a:lnTo>
                  <a:lnTo>
                    <a:pt x="394" y="203"/>
                  </a:lnTo>
                  <a:lnTo>
                    <a:pt x="390" y="209"/>
                  </a:lnTo>
                  <a:lnTo>
                    <a:pt x="392" y="211"/>
                  </a:lnTo>
                  <a:lnTo>
                    <a:pt x="396" y="211"/>
                  </a:lnTo>
                  <a:lnTo>
                    <a:pt x="401" y="211"/>
                  </a:lnTo>
                  <a:lnTo>
                    <a:pt x="411" y="213"/>
                  </a:lnTo>
                  <a:lnTo>
                    <a:pt x="415" y="213"/>
                  </a:lnTo>
                  <a:lnTo>
                    <a:pt x="421" y="216"/>
                  </a:lnTo>
                  <a:lnTo>
                    <a:pt x="424" y="218"/>
                  </a:lnTo>
                  <a:lnTo>
                    <a:pt x="426" y="222"/>
                  </a:lnTo>
                  <a:lnTo>
                    <a:pt x="513" y="222"/>
                  </a:lnTo>
                  <a:lnTo>
                    <a:pt x="511" y="153"/>
                  </a:lnTo>
                  <a:lnTo>
                    <a:pt x="511" y="101"/>
                  </a:lnTo>
                  <a:lnTo>
                    <a:pt x="413" y="88"/>
                  </a:lnTo>
                  <a:lnTo>
                    <a:pt x="384" y="74"/>
                  </a:lnTo>
                  <a:lnTo>
                    <a:pt x="323" y="65"/>
                  </a:lnTo>
                  <a:lnTo>
                    <a:pt x="317" y="51"/>
                  </a:lnTo>
                  <a:lnTo>
                    <a:pt x="315" y="40"/>
                  </a:lnTo>
                  <a:lnTo>
                    <a:pt x="305" y="38"/>
                  </a:lnTo>
                  <a:lnTo>
                    <a:pt x="304" y="34"/>
                  </a:lnTo>
                  <a:lnTo>
                    <a:pt x="288" y="23"/>
                  </a:lnTo>
                  <a:lnTo>
                    <a:pt x="280" y="3"/>
                  </a:lnTo>
                  <a:lnTo>
                    <a:pt x="275" y="0"/>
                  </a:lnTo>
                  <a:lnTo>
                    <a:pt x="273" y="0"/>
                  </a:lnTo>
                  <a:lnTo>
                    <a:pt x="273" y="1"/>
                  </a:lnTo>
                  <a:lnTo>
                    <a:pt x="271" y="0"/>
                  </a:lnTo>
                  <a:lnTo>
                    <a:pt x="269" y="1"/>
                  </a:lnTo>
                  <a:lnTo>
                    <a:pt x="265" y="1"/>
                  </a:lnTo>
                  <a:lnTo>
                    <a:pt x="259" y="3"/>
                  </a:lnTo>
                  <a:lnTo>
                    <a:pt x="254" y="5"/>
                  </a:lnTo>
                  <a:lnTo>
                    <a:pt x="246" y="7"/>
                  </a:lnTo>
                  <a:lnTo>
                    <a:pt x="244" y="7"/>
                  </a:lnTo>
                  <a:lnTo>
                    <a:pt x="242" y="7"/>
                  </a:lnTo>
                  <a:lnTo>
                    <a:pt x="240" y="5"/>
                  </a:lnTo>
                  <a:lnTo>
                    <a:pt x="238" y="5"/>
                  </a:lnTo>
                  <a:lnTo>
                    <a:pt x="240" y="5"/>
                  </a:lnTo>
                  <a:lnTo>
                    <a:pt x="238" y="7"/>
                  </a:lnTo>
                  <a:lnTo>
                    <a:pt x="236" y="7"/>
                  </a:lnTo>
                  <a:lnTo>
                    <a:pt x="234" y="7"/>
                  </a:lnTo>
                  <a:lnTo>
                    <a:pt x="234" y="9"/>
                  </a:lnTo>
                  <a:lnTo>
                    <a:pt x="236" y="9"/>
                  </a:lnTo>
                  <a:lnTo>
                    <a:pt x="236" y="11"/>
                  </a:lnTo>
                  <a:lnTo>
                    <a:pt x="234" y="11"/>
                  </a:lnTo>
                  <a:lnTo>
                    <a:pt x="234" y="13"/>
                  </a:lnTo>
                  <a:lnTo>
                    <a:pt x="234" y="15"/>
                  </a:lnTo>
                  <a:lnTo>
                    <a:pt x="233" y="15"/>
                  </a:lnTo>
                  <a:lnTo>
                    <a:pt x="229" y="19"/>
                  </a:lnTo>
                  <a:lnTo>
                    <a:pt x="221" y="23"/>
                  </a:lnTo>
                  <a:lnTo>
                    <a:pt x="213" y="26"/>
                  </a:lnTo>
                  <a:lnTo>
                    <a:pt x="208" y="28"/>
                  </a:lnTo>
                  <a:lnTo>
                    <a:pt x="202" y="30"/>
                  </a:lnTo>
                  <a:lnTo>
                    <a:pt x="198" y="32"/>
                  </a:lnTo>
                  <a:lnTo>
                    <a:pt x="194" y="32"/>
                  </a:lnTo>
                  <a:lnTo>
                    <a:pt x="190" y="32"/>
                  </a:lnTo>
                  <a:lnTo>
                    <a:pt x="188" y="32"/>
                  </a:lnTo>
                  <a:lnTo>
                    <a:pt x="181" y="32"/>
                  </a:lnTo>
                  <a:lnTo>
                    <a:pt x="175" y="32"/>
                  </a:lnTo>
                  <a:lnTo>
                    <a:pt x="173" y="30"/>
                  </a:lnTo>
                  <a:lnTo>
                    <a:pt x="171" y="32"/>
                  </a:lnTo>
                  <a:lnTo>
                    <a:pt x="171" y="30"/>
                  </a:lnTo>
                  <a:lnTo>
                    <a:pt x="169" y="30"/>
                  </a:lnTo>
                  <a:lnTo>
                    <a:pt x="165" y="30"/>
                  </a:lnTo>
                  <a:lnTo>
                    <a:pt x="162" y="30"/>
                  </a:lnTo>
                  <a:lnTo>
                    <a:pt x="148" y="30"/>
                  </a:lnTo>
                  <a:lnTo>
                    <a:pt x="142" y="28"/>
                  </a:lnTo>
                  <a:lnTo>
                    <a:pt x="140" y="28"/>
                  </a:lnTo>
                  <a:lnTo>
                    <a:pt x="123" y="26"/>
                  </a:lnTo>
                  <a:lnTo>
                    <a:pt x="121" y="26"/>
                  </a:lnTo>
                  <a:lnTo>
                    <a:pt x="119" y="28"/>
                  </a:lnTo>
                  <a:lnTo>
                    <a:pt x="119" y="26"/>
                  </a:lnTo>
                  <a:lnTo>
                    <a:pt x="110" y="28"/>
                  </a:lnTo>
                  <a:lnTo>
                    <a:pt x="108" y="28"/>
                  </a:lnTo>
                  <a:lnTo>
                    <a:pt x="102" y="28"/>
                  </a:lnTo>
                  <a:lnTo>
                    <a:pt x="98" y="30"/>
                  </a:lnTo>
                  <a:lnTo>
                    <a:pt x="87" y="32"/>
                  </a:lnTo>
                  <a:lnTo>
                    <a:pt x="75" y="38"/>
                  </a:lnTo>
                  <a:lnTo>
                    <a:pt x="71" y="38"/>
                  </a:lnTo>
                  <a:lnTo>
                    <a:pt x="67" y="40"/>
                  </a:lnTo>
                  <a:lnTo>
                    <a:pt x="66" y="42"/>
                  </a:lnTo>
                  <a:lnTo>
                    <a:pt x="64" y="42"/>
                  </a:lnTo>
                  <a:lnTo>
                    <a:pt x="62" y="42"/>
                  </a:lnTo>
                  <a:lnTo>
                    <a:pt x="60" y="42"/>
                  </a:lnTo>
                  <a:lnTo>
                    <a:pt x="52" y="46"/>
                  </a:lnTo>
                  <a:lnTo>
                    <a:pt x="48" y="48"/>
                  </a:lnTo>
                  <a:lnTo>
                    <a:pt x="46" y="48"/>
                  </a:lnTo>
                  <a:lnTo>
                    <a:pt x="44" y="48"/>
                  </a:lnTo>
                  <a:lnTo>
                    <a:pt x="33" y="51"/>
                  </a:lnTo>
                  <a:lnTo>
                    <a:pt x="27" y="53"/>
                  </a:lnTo>
                  <a:lnTo>
                    <a:pt x="21" y="53"/>
                  </a:lnTo>
                  <a:lnTo>
                    <a:pt x="18" y="57"/>
                  </a:lnTo>
                  <a:lnTo>
                    <a:pt x="12" y="57"/>
                  </a:lnTo>
                  <a:lnTo>
                    <a:pt x="6" y="59"/>
                  </a:lnTo>
                  <a:lnTo>
                    <a:pt x="2" y="61"/>
                  </a:lnTo>
                  <a:lnTo>
                    <a:pt x="0" y="65"/>
                  </a:lnTo>
                  <a:lnTo>
                    <a:pt x="2" y="71"/>
                  </a:lnTo>
                  <a:close/>
                </a:path>
              </a:pathLst>
            </a:custGeom>
            <a:noFill/>
            <a:ln w="3175">
              <a:solidFill>
                <a:srgbClr val="8F5545"/>
              </a:solidFill>
              <a:round/>
              <a:headEnd/>
              <a:tailEnd/>
            </a:ln>
          </p:spPr>
          <p:txBody>
            <a:bodyPr/>
            <a:lstStyle/>
            <a:p>
              <a:endParaRPr lang="es-MX">
                <a:latin typeface="Calibri" pitchFamily="34" charset="0"/>
              </a:endParaRPr>
            </a:p>
          </p:txBody>
        </p:sp>
        <p:sp>
          <p:nvSpPr>
            <p:cNvPr id="31811" name="Freeform 73"/>
            <p:cNvSpPr>
              <a:spLocks/>
            </p:cNvSpPr>
            <p:nvPr/>
          </p:nvSpPr>
          <p:spPr bwMode="auto">
            <a:xfrm>
              <a:off x="6151563" y="5041900"/>
              <a:ext cx="874712" cy="771525"/>
            </a:xfrm>
            <a:custGeom>
              <a:avLst/>
              <a:gdLst>
                <a:gd name="T0" fmla="*/ 2147483647 w 551"/>
                <a:gd name="T1" fmla="*/ 2147483647 h 486"/>
                <a:gd name="T2" fmla="*/ 2147483647 w 551"/>
                <a:gd name="T3" fmla="*/ 2147483647 h 486"/>
                <a:gd name="T4" fmla="*/ 2147483647 w 551"/>
                <a:gd name="T5" fmla="*/ 2147483647 h 486"/>
                <a:gd name="T6" fmla="*/ 2147483647 w 551"/>
                <a:gd name="T7" fmla="*/ 2147483647 h 486"/>
                <a:gd name="T8" fmla="*/ 2147483647 w 551"/>
                <a:gd name="T9" fmla="*/ 2147483647 h 486"/>
                <a:gd name="T10" fmla="*/ 2147483647 w 551"/>
                <a:gd name="T11" fmla="*/ 2147483647 h 486"/>
                <a:gd name="T12" fmla="*/ 2147483647 w 551"/>
                <a:gd name="T13" fmla="*/ 2147483647 h 486"/>
                <a:gd name="T14" fmla="*/ 2147483647 w 551"/>
                <a:gd name="T15" fmla="*/ 2147483647 h 486"/>
                <a:gd name="T16" fmla="*/ 2147483647 w 551"/>
                <a:gd name="T17" fmla="*/ 2147483647 h 486"/>
                <a:gd name="T18" fmla="*/ 2147483647 w 551"/>
                <a:gd name="T19" fmla="*/ 2147483647 h 486"/>
                <a:gd name="T20" fmla="*/ 2147483647 w 551"/>
                <a:gd name="T21" fmla="*/ 2147483647 h 486"/>
                <a:gd name="T22" fmla="*/ 2147483647 w 551"/>
                <a:gd name="T23" fmla="*/ 2147483647 h 486"/>
                <a:gd name="T24" fmla="*/ 2147483647 w 551"/>
                <a:gd name="T25" fmla="*/ 2147483647 h 486"/>
                <a:gd name="T26" fmla="*/ 2147483647 w 551"/>
                <a:gd name="T27" fmla="*/ 2147483647 h 486"/>
                <a:gd name="T28" fmla="*/ 2147483647 w 551"/>
                <a:gd name="T29" fmla="*/ 2147483647 h 486"/>
                <a:gd name="T30" fmla="*/ 2147483647 w 551"/>
                <a:gd name="T31" fmla="*/ 2147483647 h 486"/>
                <a:gd name="T32" fmla="*/ 2147483647 w 551"/>
                <a:gd name="T33" fmla="*/ 2147483647 h 486"/>
                <a:gd name="T34" fmla="*/ 2147483647 w 551"/>
                <a:gd name="T35" fmla="*/ 2147483647 h 486"/>
                <a:gd name="T36" fmla="*/ 2147483647 w 551"/>
                <a:gd name="T37" fmla="*/ 2147483647 h 486"/>
                <a:gd name="T38" fmla="*/ 2147483647 w 551"/>
                <a:gd name="T39" fmla="*/ 2147483647 h 486"/>
                <a:gd name="T40" fmla="*/ 2147483647 w 551"/>
                <a:gd name="T41" fmla="*/ 2147483647 h 486"/>
                <a:gd name="T42" fmla="*/ 2147483647 w 551"/>
                <a:gd name="T43" fmla="*/ 2147483647 h 486"/>
                <a:gd name="T44" fmla="*/ 2147483647 w 551"/>
                <a:gd name="T45" fmla="*/ 2147483647 h 486"/>
                <a:gd name="T46" fmla="*/ 2147483647 w 551"/>
                <a:gd name="T47" fmla="*/ 2147483647 h 486"/>
                <a:gd name="T48" fmla="*/ 2147483647 w 551"/>
                <a:gd name="T49" fmla="*/ 2147483647 h 486"/>
                <a:gd name="T50" fmla="*/ 2147483647 w 551"/>
                <a:gd name="T51" fmla="*/ 2147483647 h 486"/>
                <a:gd name="T52" fmla="*/ 2147483647 w 551"/>
                <a:gd name="T53" fmla="*/ 2147483647 h 486"/>
                <a:gd name="T54" fmla="*/ 2147483647 w 551"/>
                <a:gd name="T55" fmla="*/ 2147483647 h 486"/>
                <a:gd name="T56" fmla="*/ 2147483647 w 551"/>
                <a:gd name="T57" fmla="*/ 2147483647 h 486"/>
                <a:gd name="T58" fmla="*/ 2147483647 w 551"/>
                <a:gd name="T59" fmla="*/ 2147483647 h 486"/>
                <a:gd name="T60" fmla="*/ 2147483647 w 551"/>
                <a:gd name="T61" fmla="*/ 2147483647 h 486"/>
                <a:gd name="T62" fmla="*/ 2147483647 w 551"/>
                <a:gd name="T63" fmla="*/ 2147483647 h 486"/>
                <a:gd name="T64" fmla="*/ 2147483647 w 551"/>
                <a:gd name="T65" fmla="*/ 2147483647 h 486"/>
                <a:gd name="T66" fmla="*/ 2147483647 w 551"/>
                <a:gd name="T67" fmla="*/ 2147483647 h 486"/>
                <a:gd name="T68" fmla="*/ 2147483647 w 551"/>
                <a:gd name="T69" fmla="*/ 2147483647 h 486"/>
                <a:gd name="T70" fmla="*/ 2147483647 w 551"/>
                <a:gd name="T71" fmla="*/ 2147483647 h 486"/>
                <a:gd name="T72" fmla="*/ 2147483647 w 551"/>
                <a:gd name="T73" fmla="*/ 2147483647 h 486"/>
                <a:gd name="T74" fmla="*/ 2147483647 w 551"/>
                <a:gd name="T75" fmla="*/ 2147483647 h 486"/>
                <a:gd name="T76" fmla="*/ 2147483647 w 551"/>
                <a:gd name="T77" fmla="*/ 2147483647 h 486"/>
                <a:gd name="T78" fmla="*/ 2147483647 w 551"/>
                <a:gd name="T79" fmla="*/ 2147483647 h 486"/>
                <a:gd name="T80" fmla="*/ 2147483647 w 551"/>
                <a:gd name="T81" fmla="*/ 2147483647 h 486"/>
                <a:gd name="T82" fmla="*/ 2147483647 w 551"/>
                <a:gd name="T83" fmla="*/ 2147483647 h 486"/>
                <a:gd name="T84" fmla="*/ 2147483647 w 551"/>
                <a:gd name="T85" fmla="*/ 2147483647 h 486"/>
                <a:gd name="T86" fmla="*/ 2147483647 w 551"/>
                <a:gd name="T87" fmla="*/ 2147483647 h 486"/>
                <a:gd name="T88" fmla="*/ 2147483647 w 551"/>
                <a:gd name="T89" fmla="*/ 2147483647 h 486"/>
                <a:gd name="T90" fmla="*/ 2147483647 w 551"/>
                <a:gd name="T91" fmla="*/ 2147483647 h 486"/>
                <a:gd name="T92" fmla="*/ 2147483647 w 551"/>
                <a:gd name="T93" fmla="*/ 2147483647 h 486"/>
                <a:gd name="T94" fmla="*/ 2147483647 w 551"/>
                <a:gd name="T95" fmla="*/ 2147483647 h 486"/>
                <a:gd name="T96" fmla="*/ 2147483647 w 551"/>
                <a:gd name="T97" fmla="*/ 2147483647 h 486"/>
                <a:gd name="T98" fmla="*/ 2147483647 w 551"/>
                <a:gd name="T99" fmla="*/ 2147483647 h 486"/>
                <a:gd name="T100" fmla="*/ 2147483647 w 551"/>
                <a:gd name="T101" fmla="*/ 2147483647 h 486"/>
                <a:gd name="T102" fmla="*/ 2147483647 w 551"/>
                <a:gd name="T103" fmla="*/ 2147483647 h 486"/>
                <a:gd name="T104" fmla="*/ 2147483647 w 551"/>
                <a:gd name="T105" fmla="*/ 2147483647 h 486"/>
                <a:gd name="T106" fmla="*/ 2147483647 w 551"/>
                <a:gd name="T107" fmla="*/ 2147483647 h 48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1"/>
                <a:gd name="T163" fmla="*/ 0 h 486"/>
                <a:gd name="T164" fmla="*/ 551 w 551"/>
                <a:gd name="T165" fmla="*/ 486 h 48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1" h="486">
                  <a:moveTo>
                    <a:pt x="9" y="338"/>
                  </a:moveTo>
                  <a:lnTo>
                    <a:pt x="13" y="348"/>
                  </a:lnTo>
                  <a:lnTo>
                    <a:pt x="27" y="359"/>
                  </a:lnTo>
                  <a:lnTo>
                    <a:pt x="30" y="363"/>
                  </a:lnTo>
                  <a:lnTo>
                    <a:pt x="40" y="365"/>
                  </a:lnTo>
                  <a:lnTo>
                    <a:pt x="42" y="376"/>
                  </a:lnTo>
                  <a:lnTo>
                    <a:pt x="48" y="390"/>
                  </a:lnTo>
                  <a:lnTo>
                    <a:pt x="84" y="396"/>
                  </a:lnTo>
                  <a:lnTo>
                    <a:pt x="105" y="399"/>
                  </a:lnTo>
                  <a:lnTo>
                    <a:pt x="115" y="401"/>
                  </a:lnTo>
                  <a:lnTo>
                    <a:pt x="123" y="403"/>
                  </a:lnTo>
                  <a:lnTo>
                    <a:pt x="126" y="405"/>
                  </a:lnTo>
                  <a:lnTo>
                    <a:pt x="136" y="409"/>
                  </a:lnTo>
                  <a:lnTo>
                    <a:pt x="155" y="411"/>
                  </a:lnTo>
                  <a:lnTo>
                    <a:pt x="186" y="417"/>
                  </a:lnTo>
                  <a:lnTo>
                    <a:pt x="236" y="424"/>
                  </a:lnTo>
                  <a:lnTo>
                    <a:pt x="236" y="476"/>
                  </a:lnTo>
                  <a:lnTo>
                    <a:pt x="395" y="482"/>
                  </a:lnTo>
                  <a:lnTo>
                    <a:pt x="524" y="486"/>
                  </a:lnTo>
                  <a:lnTo>
                    <a:pt x="520" y="461"/>
                  </a:lnTo>
                  <a:lnTo>
                    <a:pt x="541" y="449"/>
                  </a:lnTo>
                  <a:lnTo>
                    <a:pt x="543" y="401"/>
                  </a:lnTo>
                  <a:lnTo>
                    <a:pt x="547" y="382"/>
                  </a:lnTo>
                  <a:lnTo>
                    <a:pt x="535" y="378"/>
                  </a:lnTo>
                  <a:lnTo>
                    <a:pt x="531" y="363"/>
                  </a:lnTo>
                  <a:lnTo>
                    <a:pt x="527" y="336"/>
                  </a:lnTo>
                  <a:lnTo>
                    <a:pt x="529" y="313"/>
                  </a:lnTo>
                  <a:lnTo>
                    <a:pt x="531" y="296"/>
                  </a:lnTo>
                  <a:lnTo>
                    <a:pt x="531" y="279"/>
                  </a:lnTo>
                  <a:lnTo>
                    <a:pt x="541" y="263"/>
                  </a:lnTo>
                  <a:lnTo>
                    <a:pt x="551" y="252"/>
                  </a:lnTo>
                  <a:lnTo>
                    <a:pt x="537" y="234"/>
                  </a:lnTo>
                  <a:lnTo>
                    <a:pt x="527" y="221"/>
                  </a:lnTo>
                  <a:lnTo>
                    <a:pt x="524" y="177"/>
                  </a:lnTo>
                  <a:lnTo>
                    <a:pt x="529" y="167"/>
                  </a:lnTo>
                  <a:lnTo>
                    <a:pt x="520" y="165"/>
                  </a:lnTo>
                  <a:lnTo>
                    <a:pt x="503" y="161"/>
                  </a:lnTo>
                  <a:lnTo>
                    <a:pt x="497" y="158"/>
                  </a:lnTo>
                  <a:lnTo>
                    <a:pt x="495" y="144"/>
                  </a:lnTo>
                  <a:lnTo>
                    <a:pt x="483" y="133"/>
                  </a:lnTo>
                  <a:lnTo>
                    <a:pt x="468" y="115"/>
                  </a:lnTo>
                  <a:lnTo>
                    <a:pt x="468" y="94"/>
                  </a:lnTo>
                  <a:lnTo>
                    <a:pt x="466" y="81"/>
                  </a:lnTo>
                  <a:lnTo>
                    <a:pt x="455" y="77"/>
                  </a:lnTo>
                  <a:lnTo>
                    <a:pt x="441" y="65"/>
                  </a:lnTo>
                  <a:lnTo>
                    <a:pt x="437" y="60"/>
                  </a:lnTo>
                  <a:lnTo>
                    <a:pt x="424" y="48"/>
                  </a:lnTo>
                  <a:lnTo>
                    <a:pt x="416" y="31"/>
                  </a:lnTo>
                  <a:lnTo>
                    <a:pt x="407" y="29"/>
                  </a:lnTo>
                  <a:lnTo>
                    <a:pt x="399" y="29"/>
                  </a:lnTo>
                  <a:lnTo>
                    <a:pt x="393" y="33"/>
                  </a:lnTo>
                  <a:lnTo>
                    <a:pt x="387" y="37"/>
                  </a:lnTo>
                  <a:lnTo>
                    <a:pt x="384" y="37"/>
                  </a:lnTo>
                  <a:lnTo>
                    <a:pt x="372" y="25"/>
                  </a:lnTo>
                  <a:lnTo>
                    <a:pt x="361" y="10"/>
                  </a:lnTo>
                  <a:lnTo>
                    <a:pt x="345" y="2"/>
                  </a:lnTo>
                  <a:lnTo>
                    <a:pt x="337" y="0"/>
                  </a:lnTo>
                  <a:lnTo>
                    <a:pt x="336" y="2"/>
                  </a:lnTo>
                  <a:lnTo>
                    <a:pt x="336" y="4"/>
                  </a:lnTo>
                  <a:lnTo>
                    <a:pt x="336" y="6"/>
                  </a:lnTo>
                  <a:lnTo>
                    <a:pt x="336" y="8"/>
                  </a:lnTo>
                  <a:lnTo>
                    <a:pt x="334" y="12"/>
                  </a:lnTo>
                  <a:lnTo>
                    <a:pt x="334" y="14"/>
                  </a:lnTo>
                  <a:lnTo>
                    <a:pt x="332" y="16"/>
                  </a:lnTo>
                  <a:lnTo>
                    <a:pt x="330" y="25"/>
                  </a:lnTo>
                  <a:lnTo>
                    <a:pt x="330" y="29"/>
                  </a:lnTo>
                  <a:lnTo>
                    <a:pt x="332" y="33"/>
                  </a:lnTo>
                  <a:lnTo>
                    <a:pt x="332" y="35"/>
                  </a:lnTo>
                  <a:lnTo>
                    <a:pt x="332" y="39"/>
                  </a:lnTo>
                  <a:lnTo>
                    <a:pt x="334" y="41"/>
                  </a:lnTo>
                  <a:lnTo>
                    <a:pt x="334" y="42"/>
                  </a:lnTo>
                  <a:lnTo>
                    <a:pt x="334" y="44"/>
                  </a:lnTo>
                  <a:lnTo>
                    <a:pt x="332" y="48"/>
                  </a:lnTo>
                  <a:lnTo>
                    <a:pt x="332" y="50"/>
                  </a:lnTo>
                  <a:lnTo>
                    <a:pt x="330" y="56"/>
                  </a:lnTo>
                  <a:lnTo>
                    <a:pt x="330" y="58"/>
                  </a:lnTo>
                  <a:lnTo>
                    <a:pt x="330" y="60"/>
                  </a:lnTo>
                  <a:lnTo>
                    <a:pt x="330" y="62"/>
                  </a:lnTo>
                  <a:lnTo>
                    <a:pt x="330" y="64"/>
                  </a:lnTo>
                  <a:lnTo>
                    <a:pt x="330" y="67"/>
                  </a:lnTo>
                  <a:lnTo>
                    <a:pt x="330" y="69"/>
                  </a:lnTo>
                  <a:lnTo>
                    <a:pt x="330" y="75"/>
                  </a:lnTo>
                  <a:lnTo>
                    <a:pt x="328" y="77"/>
                  </a:lnTo>
                  <a:lnTo>
                    <a:pt x="328" y="81"/>
                  </a:lnTo>
                  <a:lnTo>
                    <a:pt x="328" y="83"/>
                  </a:lnTo>
                  <a:lnTo>
                    <a:pt x="328" y="85"/>
                  </a:lnTo>
                  <a:lnTo>
                    <a:pt x="330" y="85"/>
                  </a:lnTo>
                  <a:lnTo>
                    <a:pt x="330" y="88"/>
                  </a:lnTo>
                  <a:lnTo>
                    <a:pt x="328" y="92"/>
                  </a:lnTo>
                  <a:lnTo>
                    <a:pt x="328" y="94"/>
                  </a:lnTo>
                  <a:lnTo>
                    <a:pt x="328" y="96"/>
                  </a:lnTo>
                  <a:lnTo>
                    <a:pt x="330" y="100"/>
                  </a:lnTo>
                  <a:lnTo>
                    <a:pt x="332" y="104"/>
                  </a:lnTo>
                  <a:lnTo>
                    <a:pt x="332" y="106"/>
                  </a:lnTo>
                  <a:lnTo>
                    <a:pt x="330" y="108"/>
                  </a:lnTo>
                  <a:lnTo>
                    <a:pt x="330" y="110"/>
                  </a:lnTo>
                  <a:lnTo>
                    <a:pt x="330" y="112"/>
                  </a:lnTo>
                  <a:lnTo>
                    <a:pt x="332" y="112"/>
                  </a:lnTo>
                  <a:lnTo>
                    <a:pt x="332" y="113"/>
                  </a:lnTo>
                  <a:lnTo>
                    <a:pt x="330" y="115"/>
                  </a:lnTo>
                  <a:lnTo>
                    <a:pt x="328" y="119"/>
                  </a:lnTo>
                  <a:lnTo>
                    <a:pt x="328" y="121"/>
                  </a:lnTo>
                  <a:lnTo>
                    <a:pt x="326" y="121"/>
                  </a:lnTo>
                  <a:lnTo>
                    <a:pt x="324" y="127"/>
                  </a:lnTo>
                  <a:lnTo>
                    <a:pt x="324" y="129"/>
                  </a:lnTo>
                  <a:lnTo>
                    <a:pt x="322" y="131"/>
                  </a:lnTo>
                  <a:lnTo>
                    <a:pt x="322" y="133"/>
                  </a:lnTo>
                  <a:lnTo>
                    <a:pt x="320" y="133"/>
                  </a:lnTo>
                  <a:lnTo>
                    <a:pt x="318" y="133"/>
                  </a:lnTo>
                  <a:lnTo>
                    <a:pt x="316" y="133"/>
                  </a:lnTo>
                  <a:lnTo>
                    <a:pt x="316" y="135"/>
                  </a:lnTo>
                  <a:lnTo>
                    <a:pt x="314" y="136"/>
                  </a:lnTo>
                  <a:lnTo>
                    <a:pt x="313" y="136"/>
                  </a:lnTo>
                  <a:lnTo>
                    <a:pt x="311" y="138"/>
                  </a:lnTo>
                  <a:lnTo>
                    <a:pt x="309" y="140"/>
                  </a:lnTo>
                  <a:lnTo>
                    <a:pt x="299" y="148"/>
                  </a:lnTo>
                  <a:lnTo>
                    <a:pt x="299" y="150"/>
                  </a:lnTo>
                  <a:lnTo>
                    <a:pt x="297" y="152"/>
                  </a:lnTo>
                  <a:lnTo>
                    <a:pt x="297" y="156"/>
                  </a:lnTo>
                  <a:lnTo>
                    <a:pt x="295" y="158"/>
                  </a:lnTo>
                  <a:lnTo>
                    <a:pt x="295" y="160"/>
                  </a:lnTo>
                  <a:lnTo>
                    <a:pt x="293" y="161"/>
                  </a:lnTo>
                  <a:lnTo>
                    <a:pt x="293" y="163"/>
                  </a:lnTo>
                  <a:lnTo>
                    <a:pt x="293" y="165"/>
                  </a:lnTo>
                  <a:lnTo>
                    <a:pt x="293" y="167"/>
                  </a:lnTo>
                  <a:lnTo>
                    <a:pt x="295" y="169"/>
                  </a:lnTo>
                  <a:lnTo>
                    <a:pt x="295" y="171"/>
                  </a:lnTo>
                  <a:lnTo>
                    <a:pt x="293" y="175"/>
                  </a:lnTo>
                  <a:lnTo>
                    <a:pt x="293" y="177"/>
                  </a:lnTo>
                  <a:lnTo>
                    <a:pt x="293" y="181"/>
                  </a:lnTo>
                  <a:lnTo>
                    <a:pt x="293" y="183"/>
                  </a:lnTo>
                  <a:lnTo>
                    <a:pt x="291" y="186"/>
                  </a:lnTo>
                  <a:lnTo>
                    <a:pt x="291" y="190"/>
                  </a:lnTo>
                  <a:lnTo>
                    <a:pt x="291" y="198"/>
                  </a:lnTo>
                  <a:lnTo>
                    <a:pt x="290" y="198"/>
                  </a:lnTo>
                  <a:lnTo>
                    <a:pt x="290" y="204"/>
                  </a:lnTo>
                  <a:lnTo>
                    <a:pt x="288" y="206"/>
                  </a:lnTo>
                  <a:lnTo>
                    <a:pt x="288" y="207"/>
                  </a:lnTo>
                  <a:lnTo>
                    <a:pt x="286" y="213"/>
                  </a:lnTo>
                  <a:lnTo>
                    <a:pt x="282" y="217"/>
                  </a:lnTo>
                  <a:lnTo>
                    <a:pt x="278" y="221"/>
                  </a:lnTo>
                  <a:lnTo>
                    <a:pt x="272" y="229"/>
                  </a:lnTo>
                  <a:lnTo>
                    <a:pt x="270" y="231"/>
                  </a:lnTo>
                  <a:lnTo>
                    <a:pt x="265" y="236"/>
                  </a:lnTo>
                  <a:lnTo>
                    <a:pt x="255" y="244"/>
                  </a:lnTo>
                  <a:lnTo>
                    <a:pt x="249" y="250"/>
                  </a:lnTo>
                  <a:lnTo>
                    <a:pt x="247" y="252"/>
                  </a:lnTo>
                  <a:lnTo>
                    <a:pt x="243" y="254"/>
                  </a:lnTo>
                  <a:lnTo>
                    <a:pt x="234" y="259"/>
                  </a:lnTo>
                  <a:lnTo>
                    <a:pt x="230" y="261"/>
                  </a:lnTo>
                  <a:lnTo>
                    <a:pt x="230" y="263"/>
                  </a:lnTo>
                  <a:lnTo>
                    <a:pt x="228" y="263"/>
                  </a:lnTo>
                  <a:lnTo>
                    <a:pt x="224" y="265"/>
                  </a:lnTo>
                  <a:lnTo>
                    <a:pt x="222" y="267"/>
                  </a:lnTo>
                  <a:lnTo>
                    <a:pt x="222" y="269"/>
                  </a:lnTo>
                  <a:lnTo>
                    <a:pt x="220" y="269"/>
                  </a:lnTo>
                  <a:lnTo>
                    <a:pt x="219" y="271"/>
                  </a:lnTo>
                  <a:lnTo>
                    <a:pt x="217" y="271"/>
                  </a:lnTo>
                  <a:lnTo>
                    <a:pt x="213" y="273"/>
                  </a:lnTo>
                  <a:lnTo>
                    <a:pt x="209" y="275"/>
                  </a:lnTo>
                  <a:lnTo>
                    <a:pt x="203" y="279"/>
                  </a:lnTo>
                  <a:lnTo>
                    <a:pt x="192" y="282"/>
                  </a:lnTo>
                  <a:lnTo>
                    <a:pt x="186" y="284"/>
                  </a:lnTo>
                  <a:lnTo>
                    <a:pt x="184" y="284"/>
                  </a:lnTo>
                  <a:lnTo>
                    <a:pt x="180" y="286"/>
                  </a:lnTo>
                  <a:lnTo>
                    <a:pt x="178" y="286"/>
                  </a:lnTo>
                  <a:lnTo>
                    <a:pt x="174" y="288"/>
                  </a:lnTo>
                  <a:lnTo>
                    <a:pt x="172" y="290"/>
                  </a:lnTo>
                  <a:lnTo>
                    <a:pt x="167" y="294"/>
                  </a:lnTo>
                  <a:lnTo>
                    <a:pt x="165" y="298"/>
                  </a:lnTo>
                  <a:lnTo>
                    <a:pt x="163" y="300"/>
                  </a:lnTo>
                  <a:lnTo>
                    <a:pt x="157" y="303"/>
                  </a:lnTo>
                  <a:lnTo>
                    <a:pt x="157" y="305"/>
                  </a:lnTo>
                  <a:lnTo>
                    <a:pt x="155" y="307"/>
                  </a:lnTo>
                  <a:lnTo>
                    <a:pt x="157" y="307"/>
                  </a:lnTo>
                  <a:lnTo>
                    <a:pt x="159" y="307"/>
                  </a:lnTo>
                  <a:lnTo>
                    <a:pt x="161" y="307"/>
                  </a:lnTo>
                  <a:lnTo>
                    <a:pt x="163" y="309"/>
                  </a:lnTo>
                  <a:lnTo>
                    <a:pt x="165" y="307"/>
                  </a:lnTo>
                  <a:lnTo>
                    <a:pt x="165" y="305"/>
                  </a:lnTo>
                  <a:lnTo>
                    <a:pt x="167" y="305"/>
                  </a:lnTo>
                  <a:lnTo>
                    <a:pt x="169" y="305"/>
                  </a:lnTo>
                  <a:lnTo>
                    <a:pt x="171" y="303"/>
                  </a:lnTo>
                  <a:lnTo>
                    <a:pt x="172" y="303"/>
                  </a:lnTo>
                  <a:lnTo>
                    <a:pt x="174" y="305"/>
                  </a:lnTo>
                  <a:lnTo>
                    <a:pt x="176" y="305"/>
                  </a:lnTo>
                  <a:lnTo>
                    <a:pt x="176" y="307"/>
                  </a:lnTo>
                  <a:lnTo>
                    <a:pt x="178" y="309"/>
                  </a:lnTo>
                  <a:lnTo>
                    <a:pt x="180" y="311"/>
                  </a:lnTo>
                  <a:lnTo>
                    <a:pt x="182" y="311"/>
                  </a:lnTo>
                  <a:lnTo>
                    <a:pt x="184" y="311"/>
                  </a:lnTo>
                  <a:lnTo>
                    <a:pt x="184" y="313"/>
                  </a:lnTo>
                  <a:lnTo>
                    <a:pt x="184" y="311"/>
                  </a:lnTo>
                  <a:lnTo>
                    <a:pt x="186" y="309"/>
                  </a:lnTo>
                  <a:lnTo>
                    <a:pt x="188" y="309"/>
                  </a:lnTo>
                  <a:lnTo>
                    <a:pt x="192" y="309"/>
                  </a:lnTo>
                  <a:lnTo>
                    <a:pt x="194" y="311"/>
                  </a:lnTo>
                  <a:lnTo>
                    <a:pt x="194" y="313"/>
                  </a:lnTo>
                  <a:lnTo>
                    <a:pt x="195" y="313"/>
                  </a:lnTo>
                  <a:lnTo>
                    <a:pt x="197" y="317"/>
                  </a:lnTo>
                  <a:lnTo>
                    <a:pt x="199" y="317"/>
                  </a:lnTo>
                  <a:lnTo>
                    <a:pt x="201" y="315"/>
                  </a:lnTo>
                  <a:lnTo>
                    <a:pt x="201" y="317"/>
                  </a:lnTo>
                  <a:lnTo>
                    <a:pt x="199" y="317"/>
                  </a:lnTo>
                  <a:lnTo>
                    <a:pt x="199" y="319"/>
                  </a:lnTo>
                  <a:lnTo>
                    <a:pt x="197" y="323"/>
                  </a:lnTo>
                  <a:lnTo>
                    <a:pt x="197" y="325"/>
                  </a:lnTo>
                  <a:lnTo>
                    <a:pt x="194" y="328"/>
                  </a:lnTo>
                  <a:lnTo>
                    <a:pt x="194" y="330"/>
                  </a:lnTo>
                  <a:lnTo>
                    <a:pt x="192" y="334"/>
                  </a:lnTo>
                  <a:lnTo>
                    <a:pt x="190" y="336"/>
                  </a:lnTo>
                  <a:lnTo>
                    <a:pt x="188" y="336"/>
                  </a:lnTo>
                  <a:lnTo>
                    <a:pt x="188" y="338"/>
                  </a:lnTo>
                  <a:lnTo>
                    <a:pt x="190" y="340"/>
                  </a:lnTo>
                  <a:lnTo>
                    <a:pt x="190" y="342"/>
                  </a:lnTo>
                  <a:lnTo>
                    <a:pt x="188" y="344"/>
                  </a:lnTo>
                  <a:lnTo>
                    <a:pt x="186" y="348"/>
                  </a:lnTo>
                  <a:lnTo>
                    <a:pt x="184" y="348"/>
                  </a:lnTo>
                  <a:lnTo>
                    <a:pt x="178" y="350"/>
                  </a:lnTo>
                  <a:lnTo>
                    <a:pt x="174" y="350"/>
                  </a:lnTo>
                  <a:lnTo>
                    <a:pt x="172" y="351"/>
                  </a:lnTo>
                  <a:lnTo>
                    <a:pt x="167" y="353"/>
                  </a:lnTo>
                  <a:lnTo>
                    <a:pt x="163" y="353"/>
                  </a:lnTo>
                  <a:lnTo>
                    <a:pt x="155" y="357"/>
                  </a:lnTo>
                  <a:lnTo>
                    <a:pt x="155" y="359"/>
                  </a:lnTo>
                  <a:lnTo>
                    <a:pt x="153" y="359"/>
                  </a:lnTo>
                  <a:lnTo>
                    <a:pt x="151" y="361"/>
                  </a:lnTo>
                  <a:lnTo>
                    <a:pt x="151" y="365"/>
                  </a:lnTo>
                  <a:lnTo>
                    <a:pt x="147" y="367"/>
                  </a:lnTo>
                  <a:lnTo>
                    <a:pt x="146" y="367"/>
                  </a:lnTo>
                  <a:lnTo>
                    <a:pt x="142" y="367"/>
                  </a:lnTo>
                  <a:lnTo>
                    <a:pt x="138" y="367"/>
                  </a:lnTo>
                  <a:lnTo>
                    <a:pt x="134" y="365"/>
                  </a:lnTo>
                  <a:lnTo>
                    <a:pt x="124" y="365"/>
                  </a:lnTo>
                  <a:lnTo>
                    <a:pt x="117" y="361"/>
                  </a:lnTo>
                  <a:lnTo>
                    <a:pt x="115" y="361"/>
                  </a:lnTo>
                  <a:lnTo>
                    <a:pt x="113" y="361"/>
                  </a:lnTo>
                  <a:lnTo>
                    <a:pt x="109" y="359"/>
                  </a:lnTo>
                  <a:lnTo>
                    <a:pt x="107" y="357"/>
                  </a:lnTo>
                  <a:lnTo>
                    <a:pt x="103" y="355"/>
                  </a:lnTo>
                  <a:lnTo>
                    <a:pt x="101" y="355"/>
                  </a:lnTo>
                  <a:lnTo>
                    <a:pt x="100" y="355"/>
                  </a:lnTo>
                  <a:lnTo>
                    <a:pt x="98" y="355"/>
                  </a:lnTo>
                  <a:lnTo>
                    <a:pt x="96" y="355"/>
                  </a:lnTo>
                  <a:lnTo>
                    <a:pt x="94" y="353"/>
                  </a:lnTo>
                  <a:lnTo>
                    <a:pt x="94" y="351"/>
                  </a:lnTo>
                  <a:lnTo>
                    <a:pt x="96" y="351"/>
                  </a:lnTo>
                  <a:lnTo>
                    <a:pt x="96" y="353"/>
                  </a:lnTo>
                  <a:lnTo>
                    <a:pt x="98" y="353"/>
                  </a:lnTo>
                  <a:lnTo>
                    <a:pt x="98" y="351"/>
                  </a:lnTo>
                  <a:lnTo>
                    <a:pt x="96" y="350"/>
                  </a:lnTo>
                  <a:lnTo>
                    <a:pt x="94" y="348"/>
                  </a:lnTo>
                  <a:lnTo>
                    <a:pt x="92" y="348"/>
                  </a:lnTo>
                  <a:lnTo>
                    <a:pt x="90" y="348"/>
                  </a:lnTo>
                  <a:lnTo>
                    <a:pt x="88" y="348"/>
                  </a:lnTo>
                  <a:lnTo>
                    <a:pt x="90" y="346"/>
                  </a:lnTo>
                  <a:lnTo>
                    <a:pt x="92" y="346"/>
                  </a:lnTo>
                  <a:lnTo>
                    <a:pt x="90" y="344"/>
                  </a:lnTo>
                  <a:lnTo>
                    <a:pt x="92" y="342"/>
                  </a:lnTo>
                  <a:lnTo>
                    <a:pt x="94" y="340"/>
                  </a:lnTo>
                  <a:lnTo>
                    <a:pt x="94" y="342"/>
                  </a:lnTo>
                  <a:lnTo>
                    <a:pt x="96" y="344"/>
                  </a:lnTo>
                  <a:lnTo>
                    <a:pt x="96" y="342"/>
                  </a:lnTo>
                  <a:lnTo>
                    <a:pt x="98" y="340"/>
                  </a:lnTo>
                  <a:lnTo>
                    <a:pt x="100" y="338"/>
                  </a:lnTo>
                  <a:lnTo>
                    <a:pt x="100" y="336"/>
                  </a:lnTo>
                  <a:lnTo>
                    <a:pt x="98" y="334"/>
                  </a:lnTo>
                  <a:lnTo>
                    <a:pt x="96" y="334"/>
                  </a:lnTo>
                  <a:lnTo>
                    <a:pt x="94" y="334"/>
                  </a:lnTo>
                  <a:lnTo>
                    <a:pt x="90" y="330"/>
                  </a:lnTo>
                  <a:lnTo>
                    <a:pt x="88" y="328"/>
                  </a:lnTo>
                  <a:lnTo>
                    <a:pt x="88" y="325"/>
                  </a:lnTo>
                  <a:lnTo>
                    <a:pt x="86" y="321"/>
                  </a:lnTo>
                  <a:lnTo>
                    <a:pt x="82" y="317"/>
                  </a:lnTo>
                  <a:lnTo>
                    <a:pt x="80" y="317"/>
                  </a:lnTo>
                  <a:lnTo>
                    <a:pt x="76" y="317"/>
                  </a:lnTo>
                  <a:lnTo>
                    <a:pt x="75" y="317"/>
                  </a:lnTo>
                  <a:lnTo>
                    <a:pt x="73" y="317"/>
                  </a:lnTo>
                  <a:lnTo>
                    <a:pt x="61" y="319"/>
                  </a:lnTo>
                  <a:lnTo>
                    <a:pt x="57" y="319"/>
                  </a:lnTo>
                  <a:lnTo>
                    <a:pt x="48" y="319"/>
                  </a:lnTo>
                  <a:lnTo>
                    <a:pt x="40" y="321"/>
                  </a:lnTo>
                  <a:lnTo>
                    <a:pt x="36" y="321"/>
                  </a:lnTo>
                  <a:lnTo>
                    <a:pt x="27" y="321"/>
                  </a:lnTo>
                  <a:lnTo>
                    <a:pt x="21" y="321"/>
                  </a:lnTo>
                  <a:lnTo>
                    <a:pt x="19" y="321"/>
                  </a:lnTo>
                  <a:lnTo>
                    <a:pt x="9" y="321"/>
                  </a:lnTo>
                  <a:lnTo>
                    <a:pt x="4" y="323"/>
                  </a:lnTo>
                  <a:lnTo>
                    <a:pt x="0" y="325"/>
                  </a:lnTo>
                  <a:lnTo>
                    <a:pt x="5" y="328"/>
                  </a:lnTo>
                  <a:lnTo>
                    <a:pt x="9" y="338"/>
                  </a:lnTo>
                  <a:close/>
                </a:path>
              </a:pathLst>
            </a:custGeom>
            <a:solidFill>
              <a:srgbClr val="FFFB9D"/>
            </a:solidFill>
            <a:ln w="9525">
              <a:noFill/>
              <a:round/>
              <a:headEnd/>
              <a:tailEnd/>
            </a:ln>
          </p:spPr>
          <p:txBody>
            <a:bodyPr/>
            <a:lstStyle/>
            <a:p>
              <a:endParaRPr lang="es-MX">
                <a:latin typeface="Calibri" pitchFamily="34" charset="0"/>
              </a:endParaRPr>
            </a:p>
          </p:txBody>
        </p:sp>
        <p:sp>
          <p:nvSpPr>
            <p:cNvPr id="31812" name="Freeform 74"/>
            <p:cNvSpPr>
              <a:spLocks/>
            </p:cNvSpPr>
            <p:nvPr/>
          </p:nvSpPr>
          <p:spPr bwMode="auto">
            <a:xfrm>
              <a:off x="6151563" y="5041900"/>
              <a:ext cx="874712" cy="771525"/>
            </a:xfrm>
            <a:custGeom>
              <a:avLst/>
              <a:gdLst>
                <a:gd name="T0" fmla="*/ 2147483647 w 551"/>
                <a:gd name="T1" fmla="*/ 2147483647 h 486"/>
                <a:gd name="T2" fmla="*/ 2147483647 w 551"/>
                <a:gd name="T3" fmla="*/ 2147483647 h 486"/>
                <a:gd name="T4" fmla="*/ 2147483647 w 551"/>
                <a:gd name="T5" fmla="*/ 2147483647 h 486"/>
                <a:gd name="T6" fmla="*/ 2147483647 w 551"/>
                <a:gd name="T7" fmla="*/ 2147483647 h 486"/>
                <a:gd name="T8" fmla="*/ 2147483647 w 551"/>
                <a:gd name="T9" fmla="*/ 2147483647 h 486"/>
                <a:gd name="T10" fmla="*/ 2147483647 w 551"/>
                <a:gd name="T11" fmla="*/ 2147483647 h 486"/>
                <a:gd name="T12" fmla="*/ 2147483647 w 551"/>
                <a:gd name="T13" fmla="*/ 2147483647 h 486"/>
                <a:gd name="T14" fmla="*/ 2147483647 w 551"/>
                <a:gd name="T15" fmla="*/ 2147483647 h 486"/>
                <a:gd name="T16" fmla="*/ 2147483647 w 551"/>
                <a:gd name="T17" fmla="*/ 2147483647 h 486"/>
                <a:gd name="T18" fmla="*/ 2147483647 w 551"/>
                <a:gd name="T19" fmla="*/ 2147483647 h 486"/>
                <a:gd name="T20" fmla="*/ 2147483647 w 551"/>
                <a:gd name="T21" fmla="*/ 2147483647 h 486"/>
                <a:gd name="T22" fmla="*/ 2147483647 w 551"/>
                <a:gd name="T23" fmla="*/ 2147483647 h 486"/>
                <a:gd name="T24" fmla="*/ 2147483647 w 551"/>
                <a:gd name="T25" fmla="*/ 2147483647 h 486"/>
                <a:gd name="T26" fmla="*/ 2147483647 w 551"/>
                <a:gd name="T27" fmla="*/ 2147483647 h 486"/>
                <a:gd name="T28" fmla="*/ 2147483647 w 551"/>
                <a:gd name="T29" fmla="*/ 2147483647 h 486"/>
                <a:gd name="T30" fmla="*/ 2147483647 w 551"/>
                <a:gd name="T31" fmla="*/ 2147483647 h 486"/>
                <a:gd name="T32" fmla="*/ 2147483647 w 551"/>
                <a:gd name="T33" fmla="*/ 2147483647 h 486"/>
                <a:gd name="T34" fmla="*/ 2147483647 w 551"/>
                <a:gd name="T35" fmla="*/ 2147483647 h 486"/>
                <a:gd name="T36" fmla="*/ 2147483647 w 551"/>
                <a:gd name="T37" fmla="*/ 2147483647 h 486"/>
                <a:gd name="T38" fmla="*/ 2147483647 w 551"/>
                <a:gd name="T39" fmla="*/ 2147483647 h 486"/>
                <a:gd name="T40" fmla="*/ 2147483647 w 551"/>
                <a:gd name="T41" fmla="*/ 2147483647 h 486"/>
                <a:gd name="T42" fmla="*/ 2147483647 w 551"/>
                <a:gd name="T43" fmla="*/ 2147483647 h 486"/>
                <a:gd name="T44" fmla="*/ 2147483647 w 551"/>
                <a:gd name="T45" fmla="*/ 2147483647 h 486"/>
                <a:gd name="T46" fmla="*/ 2147483647 w 551"/>
                <a:gd name="T47" fmla="*/ 2147483647 h 486"/>
                <a:gd name="T48" fmla="*/ 2147483647 w 551"/>
                <a:gd name="T49" fmla="*/ 2147483647 h 486"/>
                <a:gd name="T50" fmla="*/ 2147483647 w 551"/>
                <a:gd name="T51" fmla="*/ 2147483647 h 486"/>
                <a:gd name="T52" fmla="*/ 2147483647 w 551"/>
                <a:gd name="T53" fmla="*/ 2147483647 h 486"/>
                <a:gd name="T54" fmla="*/ 2147483647 w 551"/>
                <a:gd name="T55" fmla="*/ 2147483647 h 486"/>
                <a:gd name="T56" fmla="*/ 2147483647 w 551"/>
                <a:gd name="T57" fmla="*/ 2147483647 h 486"/>
                <a:gd name="T58" fmla="*/ 2147483647 w 551"/>
                <a:gd name="T59" fmla="*/ 2147483647 h 486"/>
                <a:gd name="T60" fmla="*/ 2147483647 w 551"/>
                <a:gd name="T61" fmla="*/ 2147483647 h 486"/>
                <a:gd name="T62" fmla="*/ 2147483647 w 551"/>
                <a:gd name="T63" fmla="*/ 2147483647 h 486"/>
                <a:gd name="T64" fmla="*/ 2147483647 w 551"/>
                <a:gd name="T65" fmla="*/ 2147483647 h 486"/>
                <a:gd name="T66" fmla="*/ 2147483647 w 551"/>
                <a:gd name="T67" fmla="*/ 2147483647 h 486"/>
                <a:gd name="T68" fmla="*/ 2147483647 w 551"/>
                <a:gd name="T69" fmla="*/ 2147483647 h 486"/>
                <a:gd name="T70" fmla="*/ 2147483647 w 551"/>
                <a:gd name="T71" fmla="*/ 2147483647 h 486"/>
                <a:gd name="T72" fmla="*/ 2147483647 w 551"/>
                <a:gd name="T73" fmla="*/ 2147483647 h 486"/>
                <a:gd name="T74" fmla="*/ 2147483647 w 551"/>
                <a:gd name="T75" fmla="*/ 2147483647 h 486"/>
                <a:gd name="T76" fmla="*/ 2147483647 w 551"/>
                <a:gd name="T77" fmla="*/ 2147483647 h 486"/>
                <a:gd name="T78" fmla="*/ 2147483647 w 551"/>
                <a:gd name="T79" fmla="*/ 2147483647 h 486"/>
                <a:gd name="T80" fmla="*/ 2147483647 w 551"/>
                <a:gd name="T81" fmla="*/ 2147483647 h 486"/>
                <a:gd name="T82" fmla="*/ 2147483647 w 551"/>
                <a:gd name="T83" fmla="*/ 2147483647 h 486"/>
                <a:gd name="T84" fmla="*/ 2147483647 w 551"/>
                <a:gd name="T85" fmla="*/ 2147483647 h 486"/>
                <a:gd name="T86" fmla="*/ 2147483647 w 551"/>
                <a:gd name="T87" fmla="*/ 2147483647 h 486"/>
                <a:gd name="T88" fmla="*/ 2147483647 w 551"/>
                <a:gd name="T89" fmla="*/ 2147483647 h 486"/>
                <a:gd name="T90" fmla="*/ 2147483647 w 551"/>
                <a:gd name="T91" fmla="*/ 2147483647 h 486"/>
                <a:gd name="T92" fmla="*/ 2147483647 w 551"/>
                <a:gd name="T93" fmla="*/ 2147483647 h 486"/>
                <a:gd name="T94" fmla="*/ 2147483647 w 551"/>
                <a:gd name="T95" fmla="*/ 2147483647 h 486"/>
                <a:gd name="T96" fmla="*/ 2147483647 w 551"/>
                <a:gd name="T97" fmla="*/ 2147483647 h 486"/>
                <a:gd name="T98" fmla="*/ 2147483647 w 551"/>
                <a:gd name="T99" fmla="*/ 2147483647 h 486"/>
                <a:gd name="T100" fmla="*/ 2147483647 w 551"/>
                <a:gd name="T101" fmla="*/ 2147483647 h 486"/>
                <a:gd name="T102" fmla="*/ 2147483647 w 551"/>
                <a:gd name="T103" fmla="*/ 2147483647 h 486"/>
                <a:gd name="T104" fmla="*/ 2147483647 w 551"/>
                <a:gd name="T105" fmla="*/ 2147483647 h 486"/>
                <a:gd name="T106" fmla="*/ 2147483647 w 551"/>
                <a:gd name="T107" fmla="*/ 2147483647 h 48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1"/>
                <a:gd name="T163" fmla="*/ 0 h 486"/>
                <a:gd name="T164" fmla="*/ 551 w 551"/>
                <a:gd name="T165" fmla="*/ 486 h 48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1" h="486">
                  <a:moveTo>
                    <a:pt x="9" y="338"/>
                  </a:moveTo>
                  <a:lnTo>
                    <a:pt x="13" y="348"/>
                  </a:lnTo>
                  <a:lnTo>
                    <a:pt x="27" y="359"/>
                  </a:lnTo>
                  <a:lnTo>
                    <a:pt x="30" y="363"/>
                  </a:lnTo>
                  <a:lnTo>
                    <a:pt x="40" y="365"/>
                  </a:lnTo>
                  <a:lnTo>
                    <a:pt x="42" y="376"/>
                  </a:lnTo>
                  <a:lnTo>
                    <a:pt x="48" y="390"/>
                  </a:lnTo>
                  <a:lnTo>
                    <a:pt x="84" y="396"/>
                  </a:lnTo>
                  <a:lnTo>
                    <a:pt x="105" y="399"/>
                  </a:lnTo>
                  <a:lnTo>
                    <a:pt x="115" y="401"/>
                  </a:lnTo>
                  <a:lnTo>
                    <a:pt x="123" y="403"/>
                  </a:lnTo>
                  <a:lnTo>
                    <a:pt x="126" y="405"/>
                  </a:lnTo>
                  <a:lnTo>
                    <a:pt x="136" y="409"/>
                  </a:lnTo>
                  <a:lnTo>
                    <a:pt x="155" y="411"/>
                  </a:lnTo>
                  <a:lnTo>
                    <a:pt x="186" y="417"/>
                  </a:lnTo>
                  <a:lnTo>
                    <a:pt x="236" y="424"/>
                  </a:lnTo>
                  <a:lnTo>
                    <a:pt x="236" y="476"/>
                  </a:lnTo>
                  <a:lnTo>
                    <a:pt x="395" y="482"/>
                  </a:lnTo>
                  <a:lnTo>
                    <a:pt x="524" y="486"/>
                  </a:lnTo>
                  <a:lnTo>
                    <a:pt x="520" y="461"/>
                  </a:lnTo>
                  <a:lnTo>
                    <a:pt x="541" y="449"/>
                  </a:lnTo>
                  <a:lnTo>
                    <a:pt x="543" y="401"/>
                  </a:lnTo>
                  <a:lnTo>
                    <a:pt x="547" y="382"/>
                  </a:lnTo>
                  <a:lnTo>
                    <a:pt x="535" y="378"/>
                  </a:lnTo>
                  <a:lnTo>
                    <a:pt x="531" y="363"/>
                  </a:lnTo>
                  <a:lnTo>
                    <a:pt x="527" y="336"/>
                  </a:lnTo>
                  <a:lnTo>
                    <a:pt x="529" y="313"/>
                  </a:lnTo>
                  <a:lnTo>
                    <a:pt x="531" y="296"/>
                  </a:lnTo>
                  <a:lnTo>
                    <a:pt x="531" y="279"/>
                  </a:lnTo>
                  <a:lnTo>
                    <a:pt x="541" y="263"/>
                  </a:lnTo>
                  <a:lnTo>
                    <a:pt x="551" y="252"/>
                  </a:lnTo>
                  <a:lnTo>
                    <a:pt x="537" y="234"/>
                  </a:lnTo>
                  <a:lnTo>
                    <a:pt x="527" y="221"/>
                  </a:lnTo>
                  <a:lnTo>
                    <a:pt x="524" y="177"/>
                  </a:lnTo>
                  <a:lnTo>
                    <a:pt x="529" y="167"/>
                  </a:lnTo>
                  <a:lnTo>
                    <a:pt x="520" y="165"/>
                  </a:lnTo>
                  <a:lnTo>
                    <a:pt x="503" y="161"/>
                  </a:lnTo>
                  <a:lnTo>
                    <a:pt x="497" y="158"/>
                  </a:lnTo>
                  <a:lnTo>
                    <a:pt x="495" y="144"/>
                  </a:lnTo>
                  <a:lnTo>
                    <a:pt x="483" y="133"/>
                  </a:lnTo>
                  <a:lnTo>
                    <a:pt x="468" y="115"/>
                  </a:lnTo>
                  <a:lnTo>
                    <a:pt x="468" y="94"/>
                  </a:lnTo>
                  <a:lnTo>
                    <a:pt x="466" y="81"/>
                  </a:lnTo>
                  <a:lnTo>
                    <a:pt x="455" y="77"/>
                  </a:lnTo>
                  <a:lnTo>
                    <a:pt x="441" y="65"/>
                  </a:lnTo>
                  <a:lnTo>
                    <a:pt x="437" y="60"/>
                  </a:lnTo>
                  <a:lnTo>
                    <a:pt x="424" y="48"/>
                  </a:lnTo>
                  <a:lnTo>
                    <a:pt x="416" y="31"/>
                  </a:lnTo>
                  <a:lnTo>
                    <a:pt x="407" y="29"/>
                  </a:lnTo>
                  <a:lnTo>
                    <a:pt x="399" y="29"/>
                  </a:lnTo>
                  <a:lnTo>
                    <a:pt x="393" y="33"/>
                  </a:lnTo>
                  <a:lnTo>
                    <a:pt x="387" y="37"/>
                  </a:lnTo>
                  <a:lnTo>
                    <a:pt x="384" y="37"/>
                  </a:lnTo>
                  <a:lnTo>
                    <a:pt x="372" y="25"/>
                  </a:lnTo>
                  <a:lnTo>
                    <a:pt x="361" y="10"/>
                  </a:lnTo>
                  <a:lnTo>
                    <a:pt x="345" y="2"/>
                  </a:lnTo>
                  <a:lnTo>
                    <a:pt x="337" y="0"/>
                  </a:lnTo>
                  <a:lnTo>
                    <a:pt x="336" y="2"/>
                  </a:lnTo>
                  <a:lnTo>
                    <a:pt x="336" y="4"/>
                  </a:lnTo>
                  <a:lnTo>
                    <a:pt x="336" y="6"/>
                  </a:lnTo>
                  <a:lnTo>
                    <a:pt x="336" y="8"/>
                  </a:lnTo>
                  <a:lnTo>
                    <a:pt x="334" y="12"/>
                  </a:lnTo>
                  <a:lnTo>
                    <a:pt x="334" y="14"/>
                  </a:lnTo>
                  <a:lnTo>
                    <a:pt x="332" y="16"/>
                  </a:lnTo>
                  <a:lnTo>
                    <a:pt x="330" y="25"/>
                  </a:lnTo>
                  <a:lnTo>
                    <a:pt x="330" y="29"/>
                  </a:lnTo>
                  <a:lnTo>
                    <a:pt x="332" y="33"/>
                  </a:lnTo>
                  <a:lnTo>
                    <a:pt x="332" y="35"/>
                  </a:lnTo>
                  <a:lnTo>
                    <a:pt x="332" y="39"/>
                  </a:lnTo>
                  <a:lnTo>
                    <a:pt x="334" y="41"/>
                  </a:lnTo>
                  <a:lnTo>
                    <a:pt x="334" y="42"/>
                  </a:lnTo>
                  <a:lnTo>
                    <a:pt x="334" y="44"/>
                  </a:lnTo>
                  <a:lnTo>
                    <a:pt x="332" y="48"/>
                  </a:lnTo>
                  <a:lnTo>
                    <a:pt x="332" y="50"/>
                  </a:lnTo>
                  <a:lnTo>
                    <a:pt x="330" y="56"/>
                  </a:lnTo>
                  <a:lnTo>
                    <a:pt x="330" y="58"/>
                  </a:lnTo>
                  <a:lnTo>
                    <a:pt x="330" y="60"/>
                  </a:lnTo>
                  <a:lnTo>
                    <a:pt x="330" y="62"/>
                  </a:lnTo>
                  <a:lnTo>
                    <a:pt x="330" y="64"/>
                  </a:lnTo>
                  <a:lnTo>
                    <a:pt x="330" y="67"/>
                  </a:lnTo>
                  <a:lnTo>
                    <a:pt x="330" y="69"/>
                  </a:lnTo>
                  <a:lnTo>
                    <a:pt x="330" y="75"/>
                  </a:lnTo>
                  <a:lnTo>
                    <a:pt x="328" y="77"/>
                  </a:lnTo>
                  <a:lnTo>
                    <a:pt x="328" y="81"/>
                  </a:lnTo>
                  <a:lnTo>
                    <a:pt x="328" y="83"/>
                  </a:lnTo>
                  <a:lnTo>
                    <a:pt x="328" y="85"/>
                  </a:lnTo>
                  <a:lnTo>
                    <a:pt x="330" y="85"/>
                  </a:lnTo>
                  <a:lnTo>
                    <a:pt x="330" y="88"/>
                  </a:lnTo>
                  <a:lnTo>
                    <a:pt x="328" y="92"/>
                  </a:lnTo>
                  <a:lnTo>
                    <a:pt x="328" y="94"/>
                  </a:lnTo>
                  <a:lnTo>
                    <a:pt x="328" y="96"/>
                  </a:lnTo>
                  <a:lnTo>
                    <a:pt x="330" y="100"/>
                  </a:lnTo>
                  <a:lnTo>
                    <a:pt x="332" y="104"/>
                  </a:lnTo>
                  <a:lnTo>
                    <a:pt x="332" y="106"/>
                  </a:lnTo>
                  <a:lnTo>
                    <a:pt x="330" y="108"/>
                  </a:lnTo>
                  <a:lnTo>
                    <a:pt x="330" y="110"/>
                  </a:lnTo>
                  <a:lnTo>
                    <a:pt x="330" y="112"/>
                  </a:lnTo>
                  <a:lnTo>
                    <a:pt x="332" y="112"/>
                  </a:lnTo>
                  <a:lnTo>
                    <a:pt x="332" y="113"/>
                  </a:lnTo>
                  <a:lnTo>
                    <a:pt x="330" y="115"/>
                  </a:lnTo>
                  <a:lnTo>
                    <a:pt x="328" y="119"/>
                  </a:lnTo>
                  <a:lnTo>
                    <a:pt x="328" y="121"/>
                  </a:lnTo>
                  <a:lnTo>
                    <a:pt x="326" y="121"/>
                  </a:lnTo>
                  <a:lnTo>
                    <a:pt x="324" y="127"/>
                  </a:lnTo>
                  <a:lnTo>
                    <a:pt x="324" y="129"/>
                  </a:lnTo>
                  <a:lnTo>
                    <a:pt x="322" y="131"/>
                  </a:lnTo>
                  <a:lnTo>
                    <a:pt x="322" y="133"/>
                  </a:lnTo>
                  <a:lnTo>
                    <a:pt x="320" y="133"/>
                  </a:lnTo>
                  <a:lnTo>
                    <a:pt x="318" y="133"/>
                  </a:lnTo>
                  <a:lnTo>
                    <a:pt x="316" y="133"/>
                  </a:lnTo>
                  <a:lnTo>
                    <a:pt x="316" y="135"/>
                  </a:lnTo>
                  <a:lnTo>
                    <a:pt x="314" y="136"/>
                  </a:lnTo>
                  <a:lnTo>
                    <a:pt x="313" y="136"/>
                  </a:lnTo>
                  <a:lnTo>
                    <a:pt x="311" y="138"/>
                  </a:lnTo>
                  <a:lnTo>
                    <a:pt x="309" y="140"/>
                  </a:lnTo>
                  <a:lnTo>
                    <a:pt x="299" y="148"/>
                  </a:lnTo>
                  <a:lnTo>
                    <a:pt x="299" y="150"/>
                  </a:lnTo>
                  <a:lnTo>
                    <a:pt x="297" y="152"/>
                  </a:lnTo>
                  <a:lnTo>
                    <a:pt x="297" y="156"/>
                  </a:lnTo>
                  <a:lnTo>
                    <a:pt x="295" y="158"/>
                  </a:lnTo>
                  <a:lnTo>
                    <a:pt x="295" y="160"/>
                  </a:lnTo>
                  <a:lnTo>
                    <a:pt x="293" y="161"/>
                  </a:lnTo>
                  <a:lnTo>
                    <a:pt x="293" y="163"/>
                  </a:lnTo>
                  <a:lnTo>
                    <a:pt x="293" y="165"/>
                  </a:lnTo>
                  <a:lnTo>
                    <a:pt x="293" y="167"/>
                  </a:lnTo>
                  <a:lnTo>
                    <a:pt x="295" y="169"/>
                  </a:lnTo>
                  <a:lnTo>
                    <a:pt x="295" y="171"/>
                  </a:lnTo>
                  <a:lnTo>
                    <a:pt x="293" y="175"/>
                  </a:lnTo>
                  <a:lnTo>
                    <a:pt x="293" y="177"/>
                  </a:lnTo>
                  <a:lnTo>
                    <a:pt x="293" y="181"/>
                  </a:lnTo>
                  <a:lnTo>
                    <a:pt x="293" y="183"/>
                  </a:lnTo>
                  <a:lnTo>
                    <a:pt x="291" y="186"/>
                  </a:lnTo>
                  <a:lnTo>
                    <a:pt x="291" y="190"/>
                  </a:lnTo>
                  <a:lnTo>
                    <a:pt x="291" y="198"/>
                  </a:lnTo>
                  <a:lnTo>
                    <a:pt x="290" y="198"/>
                  </a:lnTo>
                  <a:lnTo>
                    <a:pt x="290" y="204"/>
                  </a:lnTo>
                  <a:lnTo>
                    <a:pt x="288" y="206"/>
                  </a:lnTo>
                  <a:lnTo>
                    <a:pt x="288" y="207"/>
                  </a:lnTo>
                  <a:lnTo>
                    <a:pt x="286" y="213"/>
                  </a:lnTo>
                  <a:lnTo>
                    <a:pt x="282" y="217"/>
                  </a:lnTo>
                  <a:lnTo>
                    <a:pt x="278" y="221"/>
                  </a:lnTo>
                  <a:lnTo>
                    <a:pt x="272" y="229"/>
                  </a:lnTo>
                  <a:lnTo>
                    <a:pt x="270" y="231"/>
                  </a:lnTo>
                  <a:lnTo>
                    <a:pt x="265" y="236"/>
                  </a:lnTo>
                  <a:lnTo>
                    <a:pt x="255" y="244"/>
                  </a:lnTo>
                  <a:lnTo>
                    <a:pt x="249" y="250"/>
                  </a:lnTo>
                  <a:lnTo>
                    <a:pt x="247" y="252"/>
                  </a:lnTo>
                  <a:lnTo>
                    <a:pt x="243" y="254"/>
                  </a:lnTo>
                  <a:lnTo>
                    <a:pt x="234" y="259"/>
                  </a:lnTo>
                  <a:lnTo>
                    <a:pt x="230" y="261"/>
                  </a:lnTo>
                  <a:lnTo>
                    <a:pt x="230" y="263"/>
                  </a:lnTo>
                  <a:lnTo>
                    <a:pt x="228" y="263"/>
                  </a:lnTo>
                  <a:lnTo>
                    <a:pt x="224" y="265"/>
                  </a:lnTo>
                  <a:lnTo>
                    <a:pt x="222" y="267"/>
                  </a:lnTo>
                  <a:lnTo>
                    <a:pt x="222" y="269"/>
                  </a:lnTo>
                  <a:lnTo>
                    <a:pt x="220" y="269"/>
                  </a:lnTo>
                  <a:lnTo>
                    <a:pt x="219" y="271"/>
                  </a:lnTo>
                  <a:lnTo>
                    <a:pt x="217" y="271"/>
                  </a:lnTo>
                  <a:lnTo>
                    <a:pt x="213" y="273"/>
                  </a:lnTo>
                  <a:lnTo>
                    <a:pt x="209" y="275"/>
                  </a:lnTo>
                  <a:lnTo>
                    <a:pt x="203" y="279"/>
                  </a:lnTo>
                  <a:lnTo>
                    <a:pt x="192" y="282"/>
                  </a:lnTo>
                  <a:lnTo>
                    <a:pt x="186" y="284"/>
                  </a:lnTo>
                  <a:lnTo>
                    <a:pt x="184" y="284"/>
                  </a:lnTo>
                  <a:lnTo>
                    <a:pt x="180" y="286"/>
                  </a:lnTo>
                  <a:lnTo>
                    <a:pt x="178" y="286"/>
                  </a:lnTo>
                  <a:lnTo>
                    <a:pt x="174" y="288"/>
                  </a:lnTo>
                  <a:lnTo>
                    <a:pt x="172" y="290"/>
                  </a:lnTo>
                  <a:lnTo>
                    <a:pt x="167" y="294"/>
                  </a:lnTo>
                  <a:lnTo>
                    <a:pt x="165" y="298"/>
                  </a:lnTo>
                  <a:lnTo>
                    <a:pt x="163" y="300"/>
                  </a:lnTo>
                  <a:lnTo>
                    <a:pt x="157" y="303"/>
                  </a:lnTo>
                  <a:lnTo>
                    <a:pt x="157" y="305"/>
                  </a:lnTo>
                  <a:lnTo>
                    <a:pt x="155" y="307"/>
                  </a:lnTo>
                  <a:lnTo>
                    <a:pt x="157" y="307"/>
                  </a:lnTo>
                  <a:lnTo>
                    <a:pt x="159" y="307"/>
                  </a:lnTo>
                  <a:lnTo>
                    <a:pt x="161" y="307"/>
                  </a:lnTo>
                  <a:lnTo>
                    <a:pt x="163" y="309"/>
                  </a:lnTo>
                  <a:lnTo>
                    <a:pt x="165" y="307"/>
                  </a:lnTo>
                  <a:lnTo>
                    <a:pt x="165" y="305"/>
                  </a:lnTo>
                  <a:lnTo>
                    <a:pt x="167" y="305"/>
                  </a:lnTo>
                  <a:lnTo>
                    <a:pt x="169" y="305"/>
                  </a:lnTo>
                  <a:lnTo>
                    <a:pt x="171" y="303"/>
                  </a:lnTo>
                  <a:lnTo>
                    <a:pt x="172" y="303"/>
                  </a:lnTo>
                  <a:lnTo>
                    <a:pt x="174" y="305"/>
                  </a:lnTo>
                  <a:lnTo>
                    <a:pt x="176" y="305"/>
                  </a:lnTo>
                  <a:lnTo>
                    <a:pt x="176" y="307"/>
                  </a:lnTo>
                  <a:lnTo>
                    <a:pt x="178" y="309"/>
                  </a:lnTo>
                  <a:lnTo>
                    <a:pt x="180" y="311"/>
                  </a:lnTo>
                  <a:lnTo>
                    <a:pt x="182" y="311"/>
                  </a:lnTo>
                  <a:lnTo>
                    <a:pt x="184" y="311"/>
                  </a:lnTo>
                  <a:lnTo>
                    <a:pt x="184" y="313"/>
                  </a:lnTo>
                  <a:lnTo>
                    <a:pt x="184" y="311"/>
                  </a:lnTo>
                  <a:lnTo>
                    <a:pt x="186" y="309"/>
                  </a:lnTo>
                  <a:lnTo>
                    <a:pt x="188" y="309"/>
                  </a:lnTo>
                  <a:lnTo>
                    <a:pt x="192" y="309"/>
                  </a:lnTo>
                  <a:lnTo>
                    <a:pt x="194" y="311"/>
                  </a:lnTo>
                  <a:lnTo>
                    <a:pt x="194" y="313"/>
                  </a:lnTo>
                  <a:lnTo>
                    <a:pt x="195" y="313"/>
                  </a:lnTo>
                  <a:lnTo>
                    <a:pt x="197" y="317"/>
                  </a:lnTo>
                  <a:lnTo>
                    <a:pt x="199" y="317"/>
                  </a:lnTo>
                  <a:lnTo>
                    <a:pt x="201" y="315"/>
                  </a:lnTo>
                  <a:lnTo>
                    <a:pt x="201" y="317"/>
                  </a:lnTo>
                  <a:lnTo>
                    <a:pt x="199" y="317"/>
                  </a:lnTo>
                  <a:lnTo>
                    <a:pt x="199" y="319"/>
                  </a:lnTo>
                  <a:lnTo>
                    <a:pt x="197" y="323"/>
                  </a:lnTo>
                  <a:lnTo>
                    <a:pt x="197" y="325"/>
                  </a:lnTo>
                  <a:lnTo>
                    <a:pt x="194" y="328"/>
                  </a:lnTo>
                  <a:lnTo>
                    <a:pt x="194" y="330"/>
                  </a:lnTo>
                  <a:lnTo>
                    <a:pt x="192" y="334"/>
                  </a:lnTo>
                  <a:lnTo>
                    <a:pt x="190" y="336"/>
                  </a:lnTo>
                  <a:lnTo>
                    <a:pt x="188" y="336"/>
                  </a:lnTo>
                  <a:lnTo>
                    <a:pt x="188" y="338"/>
                  </a:lnTo>
                  <a:lnTo>
                    <a:pt x="190" y="340"/>
                  </a:lnTo>
                  <a:lnTo>
                    <a:pt x="190" y="342"/>
                  </a:lnTo>
                  <a:lnTo>
                    <a:pt x="188" y="344"/>
                  </a:lnTo>
                  <a:lnTo>
                    <a:pt x="186" y="348"/>
                  </a:lnTo>
                  <a:lnTo>
                    <a:pt x="184" y="348"/>
                  </a:lnTo>
                  <a:lnTo>
                    <a:pt x="178" y="350"/>
                  </a:lnTo>
                  <a:lnTo>
                    <a:pt x="174" y="350"/>
                  </a:lnTo>
                  <a:lnTo>
                    <a:pt x="172" y="351"/>
                  </a:lnTo>
                  <a:lnTo>
                    <a:pt x="167" y="353"/>
                  </a:lnTo>
                  <a:lnTo>
                    <a:pt x="163" y="353"/>
                  </a:lnTo>
                  <a:lnTo>
                    <a:pt x="155" y="357"/>
                  </a:lnTo>
                  <a:lnTo>
                    <a:pt x="155" y="359"/>
                  </a:lnTo>
                  <a:lnTo>
                    <a:pt x="153" y="359"/>
                  </a:lnTo>
                  <a:lnTo>
                    <a:pt x="151" y="361"/>
                  </a:lnTo>
                  <a:lnTo>
                    <a:pt x="151" y="365"/>
                  </a:lnTo>
                  <a:lnTo>
                    <a:pt x="147" y="367"/>
                  </a:lnTo>
                  <a:lnTo>
                    <a:pt x="146" y="367"/>
                  </a:lnTo>
                  <a:lnTo>
                    <a:pt x="142" y="367"/>
                  </a:lnTo>
                  <a:lnTo>
                    <a:pt x="138" y="367"/>
                  </a:lnTo>
                  <a:lnTo>
                    <a:pt x="134" y="365"/>
                  </a:lnTo>
                  <a:lnTo>
                    <a:pt x="124" y="365"/>
                  </a:lnTo>
                  <a:lnTo>
                    <a:pt x="117" y="361"/>
                  </a:lnTo>
                  <a:lnTo>
                    <a:pt x="115" y="361"/>
                  </a:lnTo>
                  <a:lnTo>
                    <a:pt x="113" y="361"/>
                  </a:lnTo>
                  <a:lnTo>
                    <a:pt x="109" y="359"/>
                  </a:lnTo>
                  <a:lnTo>
                    <a:pt x="107" y="357"/>
                  </a:lnTo>
                  <a:lnTo>
                    <a:pt x="103" y="355"/>
                  </a:lnTo>
                  <a:lnTo>
                    <a:pt x="101" y="355"/>
                  </a:lnTo>
                  <a:lnTo>
                    <a:pt x="100" y="355"/>
                  </a:lnTo>
                  <a:lnTo>
                    <a:pt x="98" y="355"/>
                  </a:lnTo>
                  <a:lnTo>
                    <a:pt x="96" y="355"/>
                  </a:lnTo>
                  <a:lnTo>
                    <a:pt x="94" y="353"/>
                  </a:lnTo>
                  <a:lnTo>
                    <a:pt x="94" y="351"/>
                  </a:lnTo>
                  <a:lnTo>
                    <a:pt x="96" y="351"/>
                  </a:lnTo>
                  <a:lnTo>
                    <a:pt x="96" y="353"/>
                  </a:lnTo>
                  <a:lnTo>
                    <a:pt x="98" y="353"/>
                  </a:lnTo>
                  <a:lnTo>
                    <a:pt x="98" y="351"/>
                  </a:lnTo>
                  <a:lnTo>
                    <a:pt x="96" y="350"/>
                  </a:lnTo>
                  <a:lnTo>
                    <a:pt x="94" y="348"/>
                  </a:lnTo>
                  <a:lnTo>
                    <a:pt x="92" y="348"/>
                  </a:lnTo>
                  <a:lnTo>
                    <a:pt x="90" y="348"/>
                  </a:lnTo>
                  <a:lnTo>
                    <a:pt x="88" y="348"/>
                  </a:lnTo>
                  <a:lnTo>
                    <a:pt x="90" y="346"/>
                  </a:lnTo>
                  <a:lnTo>
                    <a:pt x="92" y="346"/>
                  </a:lnTo>
                  <a:lnTo>
                    <a:pt x="90" y="344"/>
                  </a:lnTo>
                  <a:lnTo>
                    <a:pt x="92" y="342"/>
                  </a:lnTo>
                  <a:lnTo>
                    <a:pt x="94" y="340"/>
                  </a:lnTo>
                  <a:lnTo>
                    <a:pt x="94" y="342"/>
                  </a:lnTo>
                  <a:lnTo>
                    <a:pt x="96" y="344"/>
                  </a:lnTo>
                  <a:lnTo>
                    <a:pt x="96" y="342"/>
                  </a:lnTo>
                  <a:lnTo>
                    <a:pt x="98" y="340"/>
                  </a:lnTo>
                  <a:lnTo>
                    <a:pt x="100" y="338"/>
                  </a:lnTo>
                  <a:lnTo>
                    <a:pt x="100" y="336"/>
                  </a:lnTo>
                  <a:lnTo>
                    <a:pt x="98" y="334"/>
                  </a:lnTo>
                  <a:lnTo>
                    <a:pt x="96" y="334"/>
                  </a:lnTo>
                  <a:lnTo>
                    <a:pt x="94" y="334"/>
                  </a:lnTo>
                  <a:lnTo>
                    <a:pt x="90" y="330"/>
                  </a:lnTo>
                  <a:lnTo>
                    <a:pt x="88" y="328"/>
                  </a:lnTo>
                  <a:lnTo>
                    <a:pt x="88" y="325"/>
                  </a:lnTo>
                  <a:lnTo>
                    <a:pt x="86" y="321"/>
                  </a:lnTo>
                  <a:lnTo>
                    <a:pt x="82" y="317"/>
                  </a:lnTo>
                  <a:lnTo>
                    <a:pt x="80" y="317"/>
                  </a:lnTo>
                  <a:lnTo>
                    <a:pt x="76" y="317"/>
                  </a:lnTo>
                  <a:lnTo>
                    <a:pt x="75" y="317"/>
                  </a:lnTo>
                  <a:lnTo>
                    <a:pt x="73" y="317"/>
                  </a:lnTo>
                  <a:lnTo>
                    <a:pt x="61" y="319"/>
                  </a:lnTo>
                  <a:lnTo>
                    <a:pt x="57" y="319"/>
                  </a:lnTo>
                  <a:lnTo>
                    <a:pt x="48" y="319"/>
                  </a:lnTo>
                  <a:lnTo>
                    <a:pt x="40" y="321"/>
                  </a:lnTo>
                  <a:lnTo>
                    <a:pt x="36" y="321"/>
                  </a:lnTo>
                  <a:lnTo>
                    <a:pt x="27" y="321"/>
                  </a:lnTo>
                  <a:lnTo>
                    <a:pt x="21" y="321"/>
                  </a:lnTo>
                  <a:lnTo>
                    <a:pt x="19" y="321"/>
                  </a:lnTo>
                  <a:lnTo>
                    <a:pt x="9" y="321"/>
                  </a:lnTo>
                  <a:lnTo>
                    <a:pt x="4" y="323"/>
                  </a:lnTo>
                  <a:lnTo>
                    <a:pt x="0" y="325"/>
                  </a:lnTo>
                  <a:lnTo>
                    <a:pt x="5" y="328"/>
                  </a:lnTo>
                  <a:lnTo>
                    <a:pt x="9" y="338"/>
                  </a:lnTo>
                </a:path>
              </a:pathLst>
            </a:custGeom>
            <a:noFill/>
            <a:ln w="3175">
              <a:solidFill>
                <a:srgbClr val="8F5545"/>
              </a:solidFill>
              <a:round/>
              <a:headEnd/>
              <a:tailEnd/>
            </a:ln>
          </p:spPr>
          <p:txBody>
            <a:bodyPr/>
            <a:lstStyle/>
            <a:p>
              <a:endParaRPr lang="es-MX">
                <a:latin typeface="Calibri" pitchFamily="34" charset="0"/>
              </a:endParaRPr>
            </a:p>
          </p:txBody>
        </p:sp>
        <p:sp>
          <p:nvSpPr>
            <p:cNvPr id="31813" name="Freeform 75"/>
            <p:cNvSpPr>
              <a:spLocks/>
            </p:cNvSpPr>
            <p:nvPr/>
          </p:nvSpPr>
          <p:spPr bwMode="auto">
            <a:xfrm>
              <a:off x="7212013" y="4776788"/>
              <a:ext cx="1587" cy="3175"/>
            </a:xfrm>
            <a:custGeom>
              <a:avLst/>
              <a:gdLst>
                <a:gd name="T0" fmla="*/ 0 w 1"/>
                <a:gd name="T1" fmla="*/ 2147483647 h 2"/>
                <a:gd name="T2" fmla="*/ 2147483647 w 1"/>
                <a:gd name="T3" fmla="*/ 2147483647 h 2"/>
                <a:gd name="T4" fmla="*/ 2147483647 w 1"/>
                <a:gd name="T5" fmla="*/ 2147483647 h 2"/>
                <a:gd name="T6" fmla="*/ 2147483647 w 1"/>
                <a:gd name="T7" fmla="*/ 0 h 2"/>
                <a:gd name="T8" fmla="*/ 0 w 1"/>
                <a:gd name="T9" fmla="*/ 0 h 2"/>
                <a:gd name="T10" fmla="*/ 0 w 1"/>
                <a:gd name="T11" fmla="*/ 2147483647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1" y="2"/>
                  </a:lnTo>
                  <a:lnTo>
                    <a:pt x="1" y="0"/>
                  </a:lnTo>
                  <a:lnTo>
                    <a:pt x="0" y="0"/>
                  </a:lnTo>
                  <a:lnTo>
                    <a:pt x="0" y="2"/>
                  </a:lnTo>
                  <a:close/>
                </a:path>
              </a:pathLst>
            </a:custGeom>
            <a:noFill/>
            <a:ln w="3175">
              <a:solidFill>
                <a:srgbClr val="8F5545"/>
              </a:solidFill>
              <a:round/>
              <a:headEnd/>
              <a:tailEnd/>
            </a:ln>
          </p:spPr>
          <p:txBody>
            <a:bodyPr/>
            <a:lstStyle/>
            <a:p>
              <a:endParaRPr lang="es-MX">
                <a:latin typeface="Calibri" pitchFamily="34" charset="0"/>
              </a:endParaRPr>
            </a:p>
          </p:txBody>
        </p:sp>
        <p:sp>
          <p:nvSpPr>
            <p:cNvPr id="31814" name="Freeform 76"/>
            <p:cNvSpPr>
              <a:spLocks/>
            </p:cNvSpPr>
            <p:nvPr/>
          </p:nvSpPr>
          <p:spPr bwMode="auto">
            <a:xfrm>
              <a:off x="6126163" y="6638925"/>
              <a:ext cx="9525" cy="6350"/>
            </a:xfrm>
            <a:custGeom>
              <a:avLst/>
              <a:gdLst>
                <a:gd name="T0" fmla="*/ 2147483647 w 6"/>
                <a:gd name="T1" fmla="*/ 0 h 4"/>
                <a:gd name="T2" fmla="*/ 2147483647 w 6"/>
                <a:gd name="T3" fmla="*/ 0 h 4"/>
                <a:gd name="T4" fmla="*/ 2147483647 w 6"/>
                <a:gd name="T5" fmla="*/ 2147483647 h 4"/>
                <a:gd name="T6" fmla="*/ 2147483647 w 6"/>
                <a:gd name="T7" fmla="*/ 2147483647 h 4"/>
                <a:gd name="T8" fmla="*/ 2147483647 w 6"/>
                <a:gd name="T9" fmla="*/ 2147483647 h 4"/>
                <a:gd name="T10" fmla="*/ 2147483647 w 6"/>
                <a:gd name="T11" fmla="*/ 2147483647 h 4"/>
                <a:gd name="T12" fmla="*/ 0 w 6"/>
                <a:gd name="T13" fmla="*/ 2147483647 h 4"/>
                <a:gd name="T14" fmla="*/ 2147483647 w 6"/>
                <a:gd name="T15" fmla="*/ 2147483647 h 4"/>
                <a:gd name="T16" fmla="*/ 2147483647 w 6"/>
                <a:gd name="T17" fmla="*/ 2147483647 h 4"/>
                <a:gd name="T18" fmla="*/ 2147483647 w 6"/>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
                <a:gd name="T32" fmla="*/ 6 w 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
                  <a:moveTo>
                    <a:pt x="2" y="0"/>
                  </a:moveTo>
                  <a:lnTo>
                    <a:pt x="6" y="0"/>
                  </a:lnTo>
                  <a:lnTo>
                    <a:pt x="6" y="2"/>
                  </a:lnTo>
                  <a:lnTo>
                    <a:pt x="4" y="4"/>
                  </a:lnTo>
                  <a:lnTo>
                    <a:pt x="2" y="2"/>
                  </a:lnTo>
                  <a:lnTo>
                    <a:pt x="0" y="2"/>
                  </a:lnTo>
                  <a:lnTo>
                    <a:pt x="2" y="2"/>
                  </a:lnTo>
                  <a:lnTo>
                    <a:pt x="2" y="0"/>
                  </a:lnTo>
                  <a:close/>
                </a:path>
              </a:pathLst>
            </a:custGeom>
            <a:solidFill>
              <a:srgbClr val="F5C592"/>
            </a:solidFill>
            <a:ln w="9525">
              <a:noFill/>
              <a:round/>
              <a:headEnd/>
              <a:tailEnd/>
            </a:ln>
          </p:spPr>
          <p:txBody>
            <a:bodyPr/>
            <a:lstStyle/>
            <a:p>
              <a:endParaRPr lang="es-MX">
                <a:latin typeface="Calibri" pitchFamily="34" charset="0"/>
              </a:endParaRPr>
            </a:p>
          </p:txBody>
        </p:sp>
        <p:sp>
          <p:nvSpPr>
            <p:cNvPr id="31815" name="Freeform 77"/>
            <p:cNvSpPr>
              <a:spLocks/>
            </p:cNvSpPr>
            <p:nvPr/>
          </p:nvSpPr>
          <p:spPr bwMode="auto">
            <a:xfrm>
              <a:off x="6122988" y="6635750"/>
              <a:ext cx="19050" cy="9525"/>
            </a:xfrm>
            <a:custGeom>
              <a:avLst/>
              <a:gdLst>
                <a:gd name="T0" fmla="*/ 0 w 12"/>
                <a:gd name="T1" fmla="*/ 0 h 6"/>
                <a:gd name="T2" fmla="*/ 2147483647 w 12"/>
                <a:gd name="T3" fmla="*/ 0 h 6"/>
                <a:gd name="T4" fmla="*/ 2147483647 w 12"/>
                <a:gd name="T5" fmla="*/ 0 h 6"/>
                <a:gd name="T6" fmla="*/ 2147483647 w 12"/>
                <a:gd name="T7" fmla="*/ 0 h 6"/>
                <a:gd name="T8" fmla="*/ 2147483647 w 12"/>
                <a:gd name="T9" fmla="*/ 2147483647 h 6"/>
                <a:gd name="T10" fmla="*/ 2147483647 w 12"/>
                <a:gd name="T11" fmla="*/ 2147483647 h 6"/>
                <a:gd name="T12" fmla="*/ 2147483647 w 12"/>
                <a:gd name="T13" fmla="*/ 2147483647 h 6"/>
                <a:gd name="T14" fmla="*/ 2147483647 w 12"/>
                <a:gd name="T15" fmla="*/ 2147483647 h 6"/>
                <a:gd name="T16" fmla="*/ 2147483647 w 12"/>
                <a:gd name="T17" fmla="*/ 2147483647 h 6"/>
                <a:gd name="T18" fmla="*/ 2147483647 w 12"/>
                <a:gd name="T19" fmla="*/ 2147483647 h 6"/>
                <a:gd name="T20" fmla="*/ 2147483647 w 12"/>
                <a:gd name="T21" fmla="*/ 2147483647 h 6"/>
                <a:gd name="T22" fmla="*/ 2147483647 w 12"/>
                <a:gd name="T23" fmla="*/ 2147483647 h 6"/>
                <a:gd name="T24" fmla="*/ 2147483647 w 12"/>
                <a:gd name="T25" fmla="*/ 2147483647 h 6"/>
                <a:gd name="T26" fmla="*/ 2147483647 w 12"/>
                <a:gd name="T27" fmla="*/ 0 h 6"/>
                <a:gd name="T28" fmla="*/ 0 w 12"/>
                <a:gd name="T29" fmla="*/ 0 h 6"/>
                <a:gd name="T30" fmla="*/ 0 w 12"/>
                <a:gd name="T31" fmla="*/ 0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6"/>
                <a:gd name="T50" fmla="*/ 12 w 12"/>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6">
                  <a:moveTo>
                    <a:pt x="0" y="0"/>
                  </a:moveTo>
                  <a:lnTo>
                    <a:pt x="12" y="0"/>
                  </a:lnTo>
                  <a:lnTo>
                    <a:pt x="10" y="0"/>
                  </a:lnTo>
                  <a:lnTo>
                    <a:pt x="8" y="2"/>
                  </a:lnTo>
                  <a:lnTo>
                    <a:pt x="8" y="4"/>
                  </a:lnTo>
                  <a:lnTo>
                    <a:pt x="6" y="6"/>
                  </a:lnTo>
                  <a:lnTo>
                    <a:pt x="4" y="4"/>
                  </a:lnTo>
                  <a:lnTo>
                    <a:pt x="2" y="4"/>
                  </a:lnTo>
                  <a:lnTo>
                    <a:pt x="4" y="4"/>
                  </a:lnTo>
                  <a:lnTo>
                    <a:pt x="4" y="2"/>
                  </a:lnTo>
                  <a:lnTo>
                    <a:pt x="2" y="0"/>
                  </a:lnTo>
                  <a:lnTo>
                    <a:pt x="0" y="0"/>
                  </a:lnTo>
                  <a:close/>
                </a:path>
              </a:pathLst>
            </a:custGeom>
            <a:solidFill>
              <a:srgbClr val="F5C592"/>
            </a:solidFill>
            <a:ln w="9525">
              <a:noFill/>
              <a:round/>
              <a:headEnd/>
              <a:tailEnd/>
            </a:ln>
          </p:spPr>
          <p:txBody>
            <a:bodyPr/>
            <a:lstStyle/>
            <a:p>
              <a:endParaRPr lang="es-MX">
                <a:latin typeface="Calibri" pitchFamily="34" charset="0"/>
              </a:endParaRPr>
            </a:p>
          </p:txBody>
        </p:sp>
        <p:sp>
          <p:nvSpPr>
            <p:cNvPr id="31816" name="Freeform 78"/>
            <p:cNvSpPr>
              <a:spLocks/>
            </p:cNvSpPr>
            <p:nvPr/>
          </p:nvSpPr>
          <p:spPr bwMode="auto">
            <a:xfrm>
              <a:off x="6121400" y="6632575"/>
              <a:ext cx="20638" cy="6350"/>
            </a:xfrm>
            <a:custGeom>
              <a:avLst/>
              <a:gdLst>
                <a:gd name="T0" fmla="*/ 2147483647 w 13"/>
                <a:gd name="T1" fmla="*/ 2147483647 h 4"/>
                <a:gd name="T2" fmla="*/ 2147483647 w 13"/>
                <a:gd name="T3" fmla="*/ 2147483647 h 4"/>
                <a:gd name="T4" fmla="*/ 2147483647 w 13"/>
                <a:gd name="T5" fmla="*/ 2147483647 h 4"/>
                <a:gd name="T6" fmla="*/ 2147483647 w 13"/>
                <a:gd name="T7" fmla="*/ 2147483647 h 4"/>
                <a:gd name="T8" fmla="*/ 2147483647 w 13"/>
                <a:gd name="T9" fmla="*/ 2147483647 h 4"/>
                <a:gd name="T10" fmla="*/ 0 w 13"/>
                <a:gd name="T11" fmla="*/ 0 h 4"/>
                <a:gd name="T12" fmla="*/ 2147483647 w 13"/>
                <a:gd name="T13" fmla="*/ 0 h 4"/>
                <a:gd name="T14" fmla="*/ 2147483647 w 13"/>
                <a:gd name="T15" fmla="*/ 0 h 4"/>
                <a:gd name="T16" fmla="*/ 2147483647 w 13"/>
                <a:gd name="T17" fmla="*/ 2147483647 h 4"/>
                <a:gd name="T18" fmla="*/ 2147483647 w 13"/>
                <a:gd name="T19" fmla="*/ 2147483647 h 4"/>
                <a:gd name="T20" fmla="*/ 2147483647 w 13"/>
                <a:gd name="T21" fmla="*/ 2147483647 h 4"/>
                <a:gd name="T22" fmla="*/ 2147483647 w 13"/>
                <a:gd name="T23" fmla="*/ 2147483647 h 4"/>
                <a:gd name="T24" fmla="*/ 2147483647 w 13"/>
                <a:gd name="T25" fmla="*/ 2147483647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4"/>
                <a:gd name="T41" fmla="*/ 13 w 13"/>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4">
                  <a:moveTo>
                    <a:pt x="9" y="4"/>
                  </a:moveTo>
                  <a:lnTo>
                    <a:pt x="5" y="4"/>
                  </a:lnTo>
                  <a:lnTo>
                    <a:pt x="3" y="2"/>
                  </a:lnTo>
                  <a:lnTo>
                    <a:pt x="1" y="2"/>
                  </a:lnTo>
                  <a:lnTo>
                    <a:pt x="0" y="0"/>
                  </a:lnTo>
                  <a:lnTo>
                    <a:pt x="13" y="0"/>
                  </a:lnTo>
                  <a:lnTo>
                    <a:pt x="13" y="2"/>
                  </a:lnTo>
                  <a:lnTo>
                    <a:pt x="11" y="2"/>
                  </a:lnTo>
                  <a:lnTo>
                    <a:pt x="9" y="4"/>
                  </a:lnTo>
                  <a:close/>
                </a:path>
              </a:pathLst>
            </a:custGeom>
            <a:solidFill>
              <a:srgbClr val="F5C592"/>
            </a:solidFill>
            <a:ln w="9525">
              <a:noFill/>
              <a:round/>
              <a:headEnd/>
              <a:tailEnd/>
            </a:ln>
          </p:spPr>
          <p:txBody>
            <a:bodyPr/>
            <a:lstStyle/>
            <a:p>
              <a:endParaRPr lang="es-MX">
                <a:latin typeface="Calibri" pitchFamily="34" charset="0"/>
              </a:endParaRPr>
            </a:p>
          </p:txBody>
        </p:sp>
        <p:sp>
          <p:nvSpPr>
            <p:cNvPr id="31817" name="Freeform 79"/>
            <p:cNvSpPr>
              <a:spLocks/>
            </p:cNvSpPr>
            <p:nvPr/>
          </p:nvSpPr>
          <p:spPr bwMode="auto">
            <a:xfrm>
              <a:off x="6118225" y="6629400"/>
              <a:ext cx="26988" cy="6350"/>
            </a:xfrm>
            <a:custGeom>
              <a:avLst/>
              <a:gdLst>
                <a:gd name="T0" fmla="*/ 2147483647 w 17"/>
                <a:gd name="T1" fmla="*/ 2147483647 h 4"/>
                <a:gd name="T2" fmla="*/ 2147483647 w 17"/>
                <a:gd name="T3" fmla="*/ 2147483647 h 4"/>
                <a:gd name="T4" fmla="*/ 0 w 17"/>
                <a:gd name="T5" fmla="*/ 0 h 4"/>
                <a:gd name="T6" fmla="*/ 2147483647 w 17"/>
                <a:gd name="T7" fmla="*/ 0 h 4"/>
                <a:gd name="T8" fmla="*/ 2147483647 w 17"/>
                <a:gd name="T9" fmla="*/ 0 h 4"/>
                <a:gd name="T10" fmla="*/ 2147483647 w 17"/>
                <a:gd name="T11" fmla="*/ 2147483647 h 4"/>
                <a:gd name="T12" fmla="*/ 2147483647 w 17"/>
                <a:gd name="T13" fmla="*/ 2147483647 h 4"/>
                <a:gd name="T14" fmla="*/ 2147483647 w 17"/>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4"/>
                <a:gd name="T26" fmla="*/ 17 w 1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4">
                  <a:moveTo>
                    <a:pt x="15" y="4"/>
                  </a:moveTo>
                  <a:lnTo>
                    <a:pt x="3" y="4"/>
                  </a:lnTo>
                  <a:lnTo>
                    <a:pt x="0" y="0"/>
                  </a:lnTo>
                  <a:lnTo>
                    <a:pt x="17" y="0"/>
                  </a:lnTo>
                  <a:lnTo>
                    <a:pt x="15" y="0"/>
                  </a:lnTo>
                  <a:lnTo>
                    <a:pt x="15" y="2"/>
                  </a:lnTo>
                  <a:lnTo>
                    <a:pt x="15" y="4"/>
                  </a:lnTo>
                  <a:close/>
                </a:path>
              </a:pathLst>
            </a:custGeom>
            <a:solidFill>
              <a:srgbClr val="F5C592"/>
            </a:solidFill>
            <a:ln w="9525">
              <a:noFill/>
              <a:round/>
              <a:headEnd/>
              <a:tailEnd/>
            </a:ln>
          </p:spPr>
          <p:txBody>
            <a:bodyPr/>
            <a:lstStyle/>
            <a:p>
              <a:endParaRPr lang="es-MX">
                <a:latin typeface="Calibri" pitchFamily="34" charset="0"/>
              </a:endParaRPr>
            </a:p>
          </p:txBody>
        </p:sp>
        <p:sp>
          <p:nvSpPr>
            <p:cNvPr id="31818" name="Freeform 80"/>
            <p:cNvSpPr>
              <a:spLocks/>
            </p:cNvSpPr>
            <p:nvPr/>
          </p:nvSpPr>
          <p:spPr bwMode="auto">
            <a:xfrm>
              <a:off x="6115050" y="6626225"/>
              <a:ext cx="30163" cy="6350"/>
            </a:xfrm>
            <a:custGeom>
              <a:avLst/>
              <a:gdLst>
                <a:gd name="T0" fmla="*/ 2147483647 w 19"/>
                <a:gd name="T1" fmla="*/ 2147483647 h 4"/>
                <a:gd name="T2" fmla="*/ 2147483647 w 19"/>
                <a:gd name="T3" fmla="*/ 2147483647 h 4"/>
                <a:gd name="T4" fmla="*/ 0 w 19"/>
                <a:gd name="T5" fmla="*/ 0 h 4"/>
                <a:gd name="T6" fmla="*/ 0 w 19"/>
                <a:gd name="T7" fmla="*/ 0 h 4"/>
                <a:gd name="T8" fmla="*/ 2147483647 w 19"/>
                <a:gd name="T9" fmla="*/ 0 h 4"/>
                <a:gd name="T10" fmla="*/ 2147483647 w 19"/>
                <a:gd name="T11" fmla="*/ 0 h 4"/>
                <a:gd name="T12" fmla="*/ 2147483647 w 19"/>
                <a:gd name="T13" fmla="*/ 2147483647 h 4"/>
                <a:gd name="T14" fmla="*/ 2147483647 w 19"/>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4"/>
                <a:gd name="T26" fmla="*/ 19 w 19"/>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4">
                  <a:moveTo>
                    <a:pt x="17" y="4"/>
                  </a:moveTo>
                  <a:lnTo>
                    <a:pt x="4" y="4"/>
                  </a:lnTo>
                  <a:lnTo>
                    <a:pt x="0" y="0"/>
                  </a:lnTo>
                  <a:lnTo>
                    <a:pt x="19" y="0"/>
                  </a:lnTo>
                  <a:lnTo>
                    <a:pt x="17" y="2"/>
                  </a:lnTo>
                  <a:lnTo>
                    <a:pt x="17" y="4"/>
                  </a:lnTo>
                  <a:close/>
                </a:path>
              </a:pathLst>
            </a:custGeom>
            <a:solidFill>
              <a:srgbClr val="F5C593"/>
            </a:solidFill>
            <a:ln w="9525">
              <a:noFill/>
              <a:round/>
              <a:headEnd/>
              <a:tailEnd/>
            </a:ln>
          </p:spPr>
          <p:txBody>
            <a:bodyPr/>
            <a:lstStyle/>
            <a:p>
              <a:endParaRPr lang="es-MX">
                <a:latin typeface="Calibri" pitchFamily="34" charset="0"/>
              </a:endParaRPr>
            </a:p>
          </p:txBody>
        </p:sp>
        <p:sp>
          <p:nvSpPr>
            <p:cNvPr id="31819" name="Freeform 81"/>
            <p:cNvSpPr>
              <a:spLocks/>
            </p:cNvSpPr>
            <p:nvPr/>
          </p:nvSpPr>
          <p:spPr bwMode="auto">
            <a:xfrm>
              <a:off x="6111875" y="6619875"/>
              <a:ext cx="33338" cy="9525"/>
            </a:xfrm>
            <a:custGeom>
              <a:avLst/>
              <a:gdLst>
                <a:gd name="T0" fmla="*/ 2147483647 w 21"/>
                <a:gd name="T1" fmla="*/ 2147483647 h 6"/>
                <a:gd name="T2" fmla="*/ 2147483647 w 21"/>
                <a:gd name="T3" fmla="*/ 2147483647 h 6"/>
                <a:gd name="T4" fmla="*/ 2147483647 w 21"/>
                <a:gd name="T5" fmla="*/ 2147483647 h 6"/>
                <a:gd name="T6" fmla="*/ 0 w 21"/>
                <a:gd name="T7" fmla="*/ 0 h 6"/>
                <a:gd name="T8" fmla="*/ 2147483647 w 21"/>
                <a:gd name="T9" fmla="*/ 0 h 6"/>
                <a:gd name="T10" fmla="*/ 2147483647 w 21"/>
                <a:gd name="T11" fmla="*/ 2147483647 h 6"/>
                <a:gd name="T12" fmla="*/ 2147483647 w 21"/>
                <a:gd name="T13" fmla="*/ 2147483647 h 6"/>
                <a:gd name="T14" fmla="*/ 2147483647 w 21"/>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6"/>
                <a:gd name="T26" fmla="*/ 21 w 21"/>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6">
                  <a:moveTo>
                    <a:pt x="21" y="6"/>
                  </a:moveTo>
                  <a:lnTo>
                    <a:pt x="4" y="6"/>
                  </a:lnTo>
                  <a:lnTo>
                    <a:pt x="2" y="4"/>
                  </a:lnTo>
                  <a:lnTo>
                    <a:pt x="0" y="0"/>
                  </a:lnTo>
                  <a:lnTo>
                    <a:pt x="21" y="0"/>
                  </a:lnTo>
                  <a:lnTo>
                    <a:pt x="21" y="2"/>
                  </a:lnTo>
                  <a:lnTo>
                    <a:pt x="21" y="4"/>
                  </a:lnTo>
                  <a:lnTo>
                    <a:pt x="21" y="6"/>
                  </a:lnTo>
                  <a:close/>
                </a:path>
              </a:pathLst>
            </a:custGeom>
            <a:solidFill>
              <a:srgbClr val="F5C593"/>
            </a:solidFill>
            <a:ln w="9525">
              <a:noFill/>
              <a:round/>
              <a:headEnd/>
              <a:tailEnd/>
            </a:ln>
          </p:spPr>
          <p:txBody>
            <a:bodyPr/>
            <a:lstStyle/>
            <a:p>
              <a:endParaRPr lang="es-MX">
                <a:latin typeface="Calibri" pitchFamily="34" charset="0"/>
              </a:endParaRPr>
            </a:p>
          </p:txBody>
        </p:sp>
        <p:sp>
          <p:nvSpPr>
            <p:cNvPr id="31820" name="Freeform 82"/>
            <p:cNvSpPr>
              <a:spLocks/>
            </p:cNvSpPr>
            <p:nvPr/>
          </p:nvSpPr>
          <p:spPr bwMode="auto">
            <a:xfrm>
              <a:off x="6108700" y="6618288"/>
              <a:ext cx="36513" cy="7937"/>
            </a:xfrm>
            <a:custGeom>
              <a:avLst/>
              <a:gdLst>
                <a:gd name="T0" fmla="*/ 2147483647 w 23"/>
                <a:gd name="T1" fmla="*/ 2147483647 h 5"/>
                <a:gd name="T2" fmla="*/ 2147483647 w 23"/>
                <a:gd name="T3" fmla="*/ 2147483647 h 5"/>
                <a:gd name="T4" fmla="*/ 0 w 23"/>
                <a:gd name="T5" fmla="*/ 0 h 5"/>
                <a:gd name="T6" fmla="*/ 0 w 23"/>
                <a:gd name="T7" fmla="*/ 0 h 5"/>
                <a:gd name="T8" fmla="*/ 2147483647 w 23"/>
                <a:gd name="T9" fmla="*/ 0 h 5"/>
                <a:gd name="T10" fmla="*/ 2147483647 w 23"/>
                <a:gd name="T11" fmla="*/ 0 h 5"/>
                <a:gd name="T12" fmla="*/ 2147483647 w 23"/>
                <a:gd name="T13" fmla="*/ 2147483647 h 5"/>
                <a:gd name="T14" fmla="*/ 2147483647 w 23"/>
                <a:gd name="T15" fmla="*/ 2147483647 h 5"/>
                <a:gd name="T16" fmla="*/ 2147483647 w 23"/>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5"/>
                <a:gd name="T29" fmla="*/ 23 w 23"/>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5">
                  <a:moveTo>
                    <a:pt x="23" y="5"/>
                  </a:moveTo>
                  <a:lnTo>
                    <a:pt x="4" y="5"/>
                  </a:lnTo>
                  <a:lnTo>
                    <a:pt x="0" y="0"/>
                  </a:lnTo>
                  <a:lnTo>
                    <a:pt x="23" y="0"/>
                  </a:lnTo>
                  <a:lnTo>
                    <a:pt x="23" y="1"/>
                  </a:lnTo>
                  <a:lnTo>
                    <a:pt x="23" y="3"/>
                  </a:lnTo>
                  <a:lnTo>
                    <a:pt x="23" y="5"/>
                  </a:lnTo>
                  <a:close/>
                </a:path>
              </a:pathLst>
            </a:custGeom>
            <a:solidFill>
              <a:srgbClr val="F6C694"/>
            </a:solidFill>
            <a:ln w="9525">
              <a:noFill/>
              <a:round/>
              <a:headEnd/>
              <a:tailEnd/>
            </a:ln>
          </p:spPr>
          <p:txBody>
            <a:bodyPr/>
            <a:lstStyle/>
            <a:p>
              <a:endParaRPr lang="es-MX">
                <a:latin typeface="Calibri" pitchFamily="34" charset="0"/>
              </a:endParaRPr>
            </a:p>
          </p:txBody>
        </p:sp>
        <p:sp>
          <p:nvSpPr>
            <p:cNvPr id="31821" name="Freeform 83"/>
            <p:cNvSpPr>
              <a:spLocks/>
            </p:cNvSpPr>
            <p:nvPr/>
          </p:nvSpPr>
          <p:spPr bwMode="auto">
            <a:xfrm>
              <a:off x="6102350" y="6615113"/>
              <a:ext cx="49213" cy="4762"/>
            </a:xfrm>
            <a:custGeom>
              <a:avLst/>
              <a:gdLst>
                <a:gd name="T0" fmla="*/ 2147483647 w 31"/>
                <a:gd name="T1" fmla="*/ 2147483647 h 3"/>
                <a:gd name="T2" fmla="*/ 2147483647 w 31"/>
                <a:gd name="T3" fmla="*/ 2147483647 h 3"/>
                <a:gd name="T4" fmla="*/ 2147483647 w 31"/>
                <a:gd name="T5" fmla="*/ 2147483647 h 3"/>
                <a:gd name="T6" fmla="*/ 2147483647 w 31"/>
                <a:gd name="T7" fmla="*/ 0 h 3"/>
                <a:gd name="T8" fmla="*/ 0 w 31"/>
                <a:gd name="T9" fmla="*/ 0 h 3"/>
                <a:gd name="T10" fmla="*/ 2147483647 w 31"/>
                <a:gd name="T11" fmla="*/ 0 h 3"/>
                <a:gd name="T12" fmla="*/ 2147483647 w 31"/>
                <a:gd name="T13" fmla="*/ 0 h 3"/>
                <a:gd name="T14" fmla="*/ 2147483647 w 31"/>
                <a:gd name="T15" fmla="*/ 2147483647 h 3"/>
                <a:gd name="T16" fmla="*/ 2147483647 w 31"/>
                <a:gd name="T17" fmla="*/ 2147483647 h 3"/>
                <a:gd name="T18" fmla="*/ 2147483647 w 31"/>
                <a:gd name="T19" fmla="*/ 2147483647 h 3"/>
                <a:gd name="T20" fmla="*/ 2147483647 w 31"/>
                <a:gd name="T21" fmla="*/ 2147483647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3"/>
                <a:gd name="T35" fmla="*/ 31 w 31"/>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3">
                  <a:moveTo>
                    <a:pt x="27" y="3"/>
                  </a:moveTo>
                  <a:lnTo>
                    <a:pt x="6" y="3"/>
                  </a:lnTo>
                  <a:lnTo>
                    <a:pt x="4" y="2"/>
                  </a:lnTo>
                  <a:lnTo>
                    <a:pt x="2" y="0"/>
                  </a:lnTo>
                  <a:lnTo>
                    <a:pt x="0" y="0"/>
                  </a:lnTo>
                  <a:lnTo>
                    <a:pt x="31" y="0"/>
                  </a:lnTo>
                  <a:lnTo>
                    <a:pt x="27" y="2"/>
                  </a:lnTo>
                  <a:lnTo>
                    <a:pt x="27" y="3"/>
                  </a:lnTo>
                  <a:close/>
                </a:path>
              </a:pathLst>
            </a:custGeom>
            <a:solidFill>
              <a:srgbClr val="F6C694"/>
            </a:solidFill>
            <a:ln w="9525">
              <a:noFill/>
              <a:round/>
              <a:headEnd/>
              <a:tailEnd/>
            </a:ln>
          </p:spPr>
          <p:txBody>
            <a:bodyPr/>
            <a:lstStyle/>
            <a:p>
              <a:endParaRPr lang="es-MX">
                <a:latin typeface="Calibri" pitchFamily="34" charset="0"/>
              </a:endParaRPr>
            </a:p>
          </p:txBody>
        </p:sp>
        <p:sp>
          <p:nvSpPr>
            <p:cNvPr id="31822" name="Freeform 84"/>
            <p:cNvSpPr>
              <a:spLocks/>
            </p:cNvSpPr>
            <p:nvPr/>
          </p:nvSpPr>
          <p:spPr bwMode="auto">
            <a:xfrm>
              <a:off x="6099175" y="6611938"/>
              <a:ext cx="55563" cy="6350"/>
            </a:xfrm>
            <a:custGeom>
              <a:avLst/>
              <a:gdLst>
                <a:gd name="T0" fmla="*/ 2147483647 w 35"/>
                <a:gd name="T1" fmla="*/ 2147483647 h 4"/>
                <a:gd name="T2" fmla="*/ 2147483647 w 35"/>
                <a:gd name="T3" fmla="*/ 2147483647 h 4"/>
                <a:gd name="T4" fmla="*/ 2147483647 w 35"/>
                <a:gd name="T5" fmla="*/ 2147483647 h 4"/>
                <a:gd name="T6" fmla="*/ 0 w 35"/>
                <a:gd name="T7" fmla="*/ 0 h 4"/>
                <a:gd name="T8" fmla="*/ 2147483647 w 35"/>
                <a:gd name="T9" fmla="*/ 0 h 4"/>
                <a:gd name="T10" fmla="*/ 2147483647 w 35"/>
                <a:gd name="T11" fmla="*/ 2147483647 h 4"/>
                <a:gd name="T12" fmla="*/ 2147483647 w 35"/>
                <a:gd name="T13" fmla="*/ 2147483647 h 4"/>
                <a:gd name="T14" fmla="*/ 2147483647 w 35"/>
                <a:gd name="T15" fmla="*/ 2147483647 h 4"/>
                <a:gd name="T16" fmla="*/ 2147483647 w 35"/>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4"/>
                <a:gd name="T29" fmla="*/ 35 w 3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4">
                  <a:moveTo>
                    <a:pt x="29" y="4"/>
                  </a:moveTo>
                  <a:lnTo>
                    <a:pt x="6" y="4"/>
                  </a:lnTo>
                  <a:lnTo>
                    <a:pt x="4" y="2"/>
                  </a:lnTo>
                  <a:lnTo>
                    <a:pt x="0" y="0"/>
                  </a:lnTo>
                  <a:lnTo>
                    <a:pt x="35" y="0"/>
                  </a:lnTo>
                  <a:lnTo>
                    <a:pt x="33" y="2"/>
                  </a:lnTo>
                  <a:lnTo>
                    <a:pt x="29" y="4"/>
                  </a:lnTo>
                  <a:close/>
                </a:path>
              </a:pathLst>
            </a:custGeom>
            <a:solidFill>
              <a:srgbClr val="F6C694"/>
            </a:solidFill>
            <a:ln w="9525">
              <a:noFill/>
              <a:round/>
              <a:headEnd/>
              <a:tailEnd/>
            </a:ln>
          </p:spPr>
          <p:txBody>
            <a:bodyPr/>
            <a:lstStyle/>
            <a:p>
              <a:endParaRPr lang="es-MX">
                <a:latin typeface="Calibri" pitchFamily="34" charset="0"/>
              </a:endParaRPr>
            </a:p>
          </p:txBody>
        </p:sp>
        <p:sp>
          <p:nvSpPr>
            <p:cNvPr id="31823" name="Freeform 85"/>
            <p:cNvSpPr>
              <a:spLocks/>
            </p:cNvSpPr>
            <p:nvPr/>
          </p:nvSpPr>
          <p:spPr bwMode="auto">
            <a:xfrm>
              <a:off x="6096000" y="6605588"/>
              <a:ext cx="58738" cy="9525"/>
            </a:xfrm>
            <a:custGeom>
              <a:avLst/>
              <a:gdLst>
                <a:gd name="T0" fmla="*/ 2147483647 w 37"/>
                <a:gd name="T1" fmla="*/ 2147483647 h 6"/>
                <a:gd name="T2" fmla="*/ 2147483647 w 37"/>
                <a:gd name="T3" fmla="*/ 2147483647 h 6"/>
                <a:gd name="T4" fmla="*/ 0 w 37"/>
                <a:gd name="T5" fmla="*/ 0 h 6"/>
                <a:gd name="T6" fmla="*/ 2147483647 w 37"/>
                <a:gd name="T7" fmla="*/ 0 h 6"/>
                <a:gd name="T8" fmla="*/ 2147483647 w 37"/>
                <a:gd name="T9" fmla="*/ 2147483647 h 6"/>
                <a:gd name="T10" fmla="*/ 2147483647 w 37"/>
                <a:gd name="T11" fmla="*/ 2147483647 h 6"/>
                <a:gd name="T12" fmla="*/ 2147483647 w 37"/>
                <a:gd name="T13" fmla="*/ 2147483647 h 6"/>
                <a:gd name="T14" fmla="*/ 2147483647 w 37"/>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6"/>
                <a:gd name="T26" fmla="*/ 37 w 37"/>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6">
                  <a:moveTo>
                    <a:pt x="35" y="6"/>
                  </a:moveTo>
                  <a:lnTo>
                    <a:pt x="4" y="6"/>
                  </a:lnTo>
                  <a:lnTo>
                    <a:pt x="0" y="0"/>
                  </a:lnTo>
                  <a:lnTo>
                    <a:pt x="37" y="0"/>
                  </a:lnTo>
                  <a:lnTo>
                    <a:pt x="37" y="2"/>
                  </a:lnTo>
                  <a:lnTo>
                    <a:pt x="37" y="4"/>
                  </a:lnTo>
                  <a:lnTo>
                    <a:pt x="35" y="6"/>
                  </a:lnTo>
                  <a:close/>
                </a:path>
              </a:pathLst>
            </a:custGeom>
            <a:solidFill>
              <a:srgbClr val="F6C694"/>
            </a:solidFill>
            <a:ln w="9525">
              <a:noFill/>
              <a:round/>
              <a:headEnd/>
              <a:tailEnd/>
            </a:ln>
          </p:spPr>
          <p:txBody>
            <a:bodyPr/>
            <a:lstStyle/>
            <a:p>
              <a:endParaRPr lang="es-MX">
                <a:latin typeface="Calibri" pitchFamily="34" charset="0"/>
              </a:endParaRPr>
            </a:p>
          </p:txBody>
        </p:sp>
        <p:sp>
          <p:nvSpPr>
            <p:cNvPr id="31824" name="Freeform 86"/>
            <p:cNvSpPr>
              <a:spLocks/>
            </p:cNvSpPr>
            <p:nvPr/>
          </p:nvSpPr>
          <p:spPr bwMode="auto">
            <a:xfrm>
              <a:off x="6092825" y="6602413"/>
              <a:ext cx="61913" cy="9525"/>
            </a:xfrm>
            <a:custGeom>
              <a:avLst/>
              <a:gdLst>
                <a:gd name="T0" fmla="*/ 2147483647 w 39"/>
                <a:gd name="T1" fmla="*/ 2147483647 h 6"/>
                <a:gd name="T2" fmla="*/ 2147483647 w 39"/>
                <a:gd name="T3" fmla="*/ 2147483647 h 6"/>
                <a:gd name="T4" fmla="*/ 0 w 39"/>
                <a:gd name="T5" fmla="*/ 0 h 6"/>
                <a:gd name="T6" fmla="*/ 2147483647 w 39"/>
                <a:gd name="T7" fmla="*/ 0 h 6"/>
                <a:gd name="T8" fmla="*/ 2147483647 w 39"/>
                <a:gd name="T9" fmla="*/ 2147483647 h 6"/>
                <a:gd name="T10" fmla="*/ 2147483647 w 39"/>
                <a:gd name="T11" fmla="*/ 2147483647 h 6"/>
                <a:gd name="T12" fmla="*/ 2147483647 w 39"/>
                <a:gd name="T13" fmla="*/ 2147483647 h 6"/>
                <a:gd name="T14" fmla="*/ 0 60000 65536"/>
                <a:gd name="T15" fmla="*/ 0 60000 65536"/>
                <a:gd name="T16" fmla="*/ 0 60000 65536"/>
                <a:gd name="T17" fmla="*/ 0 60000 65536"/>
                <a:gd name="T18" fmla="*/ 0 60000 65536"/>
                <a:gd name="T19" fmla="*/ 0 60000 65536"/>
                <a:gd name="T20" fmla="*/ 0 60000 65536"/>
                <a:gd name="T21" fmla="*/ 0 w 39"/>
                <a:gd name="T22" fmla="*/ 0 h 6"/>
                <a:gd name="T23" fmla="*/ 39 w 3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6">
                  <a:moveTo>
                    <a:pt x="39" y="6"/>
                  </a:moveTo>
                  <a:lnTo>
                    <a:pt x="4" y="6"/>
                  </a:lnTo>
                  <a:lnTo>
                    <a:pt x="0" y="0"/>
                  </a:lnTo>
                  <a:lnTo>
                    <a:pt x="39" y="0"/>
                  </a:lnTo>
                  <a:lnTo>
                    <a:pt x="39" y="4"/>
                  </a:lnTo>
                  <a:lnTo>
                    <a:pt x="39" y="6"/>
                  </a:lnTo>
                  <a:close/>
                </a:path>
              </a:pathLst>
            </a:custGeom>
            <a:solidFill>
              <a:srgbClr val="F6C694"/>
            </a:solidFill>
            <a:ln w="9525">
              <a:noFill/>
              <a:round/>
              <a:headEnd/>
              <a:tailEnd/>
            </a:ln>
          </p:spPr>
          <p:txBody>
            <a:bodyPr/>
            <a:lstStyle/>
            <a:p>
              <a:endParaRPr lang="es-MX">
                <a:latin typeface="Calibri" pitchFamily="34" charset="0"/>
              </a:endParaRPr>
            </a:p>
          </p:txBody>
        </p:sp>
        <p:sp>
          <p:nvSpPr>
            <p:cNvPr id="31825" name="Freeform 87"/>
            <p:cNvSpPr>
              <a:spLocks/>
            </p:cNvSpPr>
            <p:nvPr/>
          </p:nvSpPr>
          <p:spPr bwMode="auto">
            <a:xfrm>
              <a:off x="6089650" y="6599238"/>
              <a:ext cx="65088" cy="6350"/>
            </a:xfrm>
            <a:custGeom>
              <a:avLst/>
              <a:gdLst>
                <a:gd name="T0" fmla="*/ 2147483647 w 41"/>
                <a:gd name="T1" fmla="*/ 2147483647 h 4"/>
                <a:gd name="T2" fmla="*/ 2147483647 w 41"/>
                <a:gd name="T3" fmla="*/ 2147483647 h 4"/>
                <a:gd name="T4" fmla="*/ 0 w 41"/>
                <a:gd name="T5" fmla="*/ 0 h 4"/>
                <a:gd name="T6" fmla="*/ 2147483647 w 41"/>
                <a:gd name="T7" fmla="*/ 0 h 4"/>
                <a:gd name="T8" fmla="*/ 2147483647 w 41"/>
                <a:gd name="T9" fmla="*/ 0 h 4"/>
                <a:gd name="T10" fmla="*/ 2147483647 w 41"/>
                <a:gd name="T11" fmla="*/ 2147483647 h 4"/>
                <a:gd name="T12" fmla="*/ 2147483647 w 41"/>
                <a:gd name="T13" fmla="*/ 2147483647 h 4"/>
                <a:gd name="T14" fmla="*/ 0 60000 65536"/>
                <a:gd name="T15" fmla="*/ 0 60000 65536"/>
                <a:gd name="T16" fmla="*/ 0 60000 65536"/>
                <a:gd name="T17" fmla="*/ 0 60000 65536"/>
                <a:gd name="T18" fmla="*/ 0 60000 65536"/>
                <a:gd name="T19" fmla="*/ 0 60000 65536"/>
                <a:gd name="T20" fmla="*/ 0 60000 65536"/>
                <a:gd name="T21" fmla="*/ 0 w 41"/>
                <a:gd name="T22" fmla="*/ 0 h 4"/>
                <a:gd name="T23" fmla="*/ 41 w 4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
                  <a:moveTo>
                    <a:pt x="41" y="4"/>
                  </a:moveTo>
                  <a:lnTo>
                    <a:pt x="4" y="4"/>
                  </a:lnTo>
                  <a:lnTo>
                    <a:pt x="0" y="0"/>
                  </a:lnTo>
                  <a:lnTo>
                    <a:pt x="41" y="0"/>
                  </a:lnTo>
                  <a:lnTo>
                    <a:pt x="41" y="2"/>
                  </a:lnTo>
                  <a:lnTo>
                    <a:pt x="41" y="4"/>
                  </a:lnTo>
                  <a:close/>
                </a:path>
              </a:pathLst>
            </a:custGeom>
            <a:solidFill>
              <a:srgbClr val="F6C795"/>
            </a:solidFill>
            <a:ln w="9525">
              <a:noFill/>
              <a:round/>
              <a:headEnd/>
              <a:tailEnd/>
            </a:ln>
          </p:spPr>
          <p:txBody>
            <a:bodyPr/>
            <a:lstStyle/>
            <a:p>
              <a:endParaRPr lang="es-MX">
                <a:latin typeface="Calibri" pitchFamily="34" charset="0"/>
              </a:endParaRPr>
            </a:p>
          </p:txBody>
        </p:sp>
        <p:sp>
          <p:nvSpPr>
            <p:cNvPr id="31826" name="Freeform 88"/>
            <p:cNvSpPr>
              <a:spLocks/>
            </p:cNvSpPr>
            <p:nvPr/>
          </p:nvSpPr>
          <p:spPr bwMode="auto">
            <a:xfrm>
              <a:off x="6086475" y="6596063"/>
              <a:ext cx="68263" cy="6350"/>
            </a:xfrm>
            <a:custGeom>
              <a:avLst/>
              <a:gdLst>
                <a:gd name="T0" fmla="*/ 2147483647 w 43"/>
                <a:gd name="T1" fmla="*/ 2147483647 h 4"/>
                <a:gd name="T2" fmla="*/ 2147483647 w 43"/>
                <a:gd name="T3" fmla="*/ 2147483647 h 4"/>
                <a:gd name="T4" fmla="*/ 0 w 43"/>
                <a:gd name="T5" fmla="*/ 0 h 4"/>
                <a:gd name="T6" fmla="*/ 2147483647 w 43"/>
                <a:gd name="T7" fmla="*/ 0 h 4"/>
                <a:gd name="T8" fmla="*/ 2147483647 w 43"/>
                <a:gd name="T9" fmla="*/ 2147483647 h 4"/>
                <a:gd name="T10" fmla="*/ 2147483647 w 43"/>
                <a:gd name="T11" fmla="*/ 2147483647 h 4"/>
                <a:gd name="T12" fmla="*/ 2147483647 w 43"/>
                <a:gd name="T13" fmla="*/ 2147483647 h 4"/>
                <a:gd name="T14" fmla="*/ 0 60000 65536"/>
                <a:gd name="T15" fmla="*/ 0 60000 65536"/>
                <a:gd name="T16" fmla="*/ 0 60000 65536"/>
                <a:gd name="T17" fmla="*/ 0 60000 65536"/>
                <a:gd name="T18" fmla="*/ 0 60000 65536"/>
                <a:gd name="T19" fmla="*/ 0 60000 65536"/>
                <a:gd name="T20" fmla="*/ 0 60000 65536"/>
                <a:gd name="T21" fmla="*/ 0 w 43"/>
                <a:gd name="T22" fmla="*/ 0 h 4"/>
                <a:gd name="T23" fmla="*/ 43 w 4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
                  <a:moveTo>
                    <a:pt x="43" y="4"/>
                  </a:moveTo>
                  <a:lnTo>
                    <a:pt x="4" y="4"/>
                  </a:lnTo>
                  <a:lnTo>
                    <a:pt x="0" y="0"/>
                  </a:lnTo>
                  <a:lnTo>
                    <a:pt x="43" y="0"/>
                  </a:lnTo>
                  <a:lnTo>
                    <a:pt x="43" y="2"/>
                  </a:lnTo>
                  <a:lnTo>
                    <a:pt x="43" y="4"/>
                  </a:lnTo>
                  <a:close/>
                </a:path>
              </a:pathLst>
            </a:custGeom>
            <a:solidFill>
              <a:srgbClr val="F6C795"/>
            </a:solidFill>
            <a:ln w="9525">
              <a:noFill/>
              <a:round/>
              <a:headEnd/>
              <a:tailEnd/>
            </a:ln>
          </p:spPr>
          <p:txBody>
            <a:bodyPr/>
            <a:lstStyle/>
            <a:p>
              <a:endParaRPr lang="es-MX">
                <a:latin typeface="Calibri" pitchFamily="34" charset="0"/>
              </a:endParaRPr>
            </a:p>
          </p:txBody>
        </p:sp>
        <p:sp>
          <p:nvSpPr>
            <p:cNvPr id="31827" name="Freeform 89"/>
            <p:cNvSpPr>
              <a:spLocks/>
            </p:cNvSpPr>
            <p:nvPr/>
          </p:nvSpPr>
          <p:spPr bwMode="auto">
            <a:xfrm>
              <a:off x="6081713" y="6592888"/>
              <a:ext cx="73025" cy="6350"/>
            </a:xfrm>
            <a:custGeom>
              <a:avLst/>
              <a:gdLst>
                <a:gd name="T0" fmla="*/ 2147483647 w 46"/>
                <a:gd name="T1" fmla="*/ 2147483647 h 4"/>
                <a:gd name="T2" fmla="*/ 2147483647 w 46"/>
                <a:gd name="T3" fmla="*/ 2147483647 h 4"/>
                <a:gd name="T4" fmla="*/ 2147483647 w 46"/>
                <a:gd name="T5" fmla="*/ 0 h 4"/>
                <a:gd name="T6" fmla="*/ 0 w 46"/>
                <a:gd name="T7" fmla="*/ 0 h 4"/>
                <a:gd name="T8" fmla="*/ 2147483647 w 46"/>
                <a:gd name="T9" fmla="*/ 0 h 4"/>
                <a:gd name="T10" fmla="*/ 2147483647 w 46"/>
                <a:gd name="T11" fmla="*/ 0 h 4"/>
                <a:gd name="T12" fmla="*/ 2147483647 w 46"/>
                <a:gd name="T13" fmla="*/ 0 h 4"/>
                <a:gd name="T14" fmla="*/ 2147483647 w 46"/>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4"/>
                <a:gd name="T26" fmla="*/ 46 w 46"/>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4">
                  <a:moveTo>
                    <a:pt x="46" y="4"/>
                  </a:moveTo>
                  <a:lnTo>
                    <a:pt x="5" y="4"/>
                  </a:lnTo>
                  <a:lnTo>
                    <a:pt x="2" y="0"/>
                  </a:lnTo>
                  <a:lnTo>
                    <a:pt x="0" y="0"/>
                  </a:lnTo>
                  <a:lnTo>
                    <a:pt x="46" y="0"/>
                  </a:lnTo>
                  <a:lnTo>
                    <a:pt x="46" y="4"/>
                  </a:lnTo>
                  <a:close/>
                </a:path>
              </a:pathLst>
            </a:custGeom>
            <a:solidFill>
              <a:srgbClr val="F6C795"/>
            </a:solidFill>
            <a:ln w="9525">
              <a:noFill/>
              <a:round/>
              <a:headEnd/>
              <a:tailEnd/>
            </a:ln>
          </p:spPr>
          <p:txBody>
            <a:bodyPr/>
            <a:lstStyle/>
            <a:p>
              <a:endParaRPr lang="es-MX">
                <a:latin typeface="Calibri" pitchFamily="34" charset="0"/>
              </a:endParaRPr>
            </a:p>
          </p:txBody>
        </p:sp>
        <p:sp>
          <p:nvSpPr>
            <p:cNvPr id="31828" name="Freeform 90"/>
            <p:cNvSpPr>
              <a:spLocks/>
            </p:cNvSpPr>
            <p:nvPr/>
          </p:nvSpPr>
          <p:spPr bwMode="auto">
            <a:xfrm>
              <a:off x="6078538" y="6586538"/>
              <a:ext cx="76200" cy="9525"/>
            </a:xfrm>
            <a:custGeom>
              <a:avLst/>
              <a:gdLst>
                <a:gd name="T0" fmla="*/ 2147483647 w 48"/>
                <a:gd name="T1" fmla="*/ 2147483647 h 6"/>
                <a:gd name="T2" fmla="*/ 2147483647 w 48"/>
                <a:gd name="T3" fmla="*/ 2147483647 h 6"/>
                <a:gd name="T4" fmla="*/ 2147483647 w 48"/>
                <a:gd name="T5" fmla="*/ 2147483647 h 6"/>
                <a:gd name="T6" fmla="*/ 0 w 48"/>
                <a:gd name="T7" fmla="*/ 0 h 6"/>
                <a:gd name="T8" fmla="*/ 2147483647 w 48"/>
                <a:gd name="T9" fmla="*/ 0 h 6"/>
                <a:gd name="T10" fmla="*/ 2147483647 w 48"/>
                <a:gd name="T11" fmla="*/ 2147483647 h 6"/>
                <a:gd name="T12" fmla="*/ 2147483647 w 48"/>
                <a:gd name="T13" fmla="*/ 2147483647 h 6"/>
                <a:gd name="T14" fmla="*/ 2147483647 w 48"/>
                <a:gd name="T15" fmla="*/ 2147483647 h 6"/>
                <a:gd name="T16" fmla="*/ 2147483647 w 48"/>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6"/>
                <a:gd name="T29" fmla="*/ 48 w 48"/>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6">
                  <a:moveTo>
                    <a:pt x="48" y="6"/>
                  </a:moveTo>
                  <a:lnTo>
                    <a:pt x="5" y="6"/>
                  </a:lnTo>
                  <a:lnTo>
                    <a:pt x="4" y="4"/>
                  </a:lnTo>
                  <a:lnTo>
                    <a:pt x="0" y="0"/>
                  </a:lnTo>
                  <a:lnTo>
                    <a:pt x="46" y="0"/>
                  </a:lnTo>
                  <a:lnTo>
                    <a:pt x="46" y="2"/>
                  </a:lnTo>
                  <a:lnTo>
                    <a:pt x="48" y="4"/>
                  </a:lnTo>
                  <a:lnTo>
                    <a:pt x="48" y="6"/>
                  </a:lnTo>
                  <a:close/>
                </a:path>
              </a:pathLst>
            </a:custGeom>
            <a:solidFill>
              <a:srgbClr val="F6C796"/>
            </a:solidFill>
            <a:ln w="9525">
              <a:noFill/>
              <a:round/>
              <a:headEnd/>
              <a:tailEnd/>
            </a:ln>
          </p:spPr>
          <p:txBody>
            <a:bodyPr/>
            <a:lstStyle/>
            <a:p>
              <a:endParaRPr lang="es-MX">
                <a:latin typeface="Calibri" pitchFamily="34" charset="0"/>
              </a:endParaRPr>
            </a:p>
          </p:txBody>
        </p:sp>
        <p:sp>
          <p:nvSpPr>
            <p:cNvPr id="31829" name="Freeform 91"/>
            <p:cNvSpPr>
              <a:spLocks/>
            </p:cNvSpPr>
            <p:nvPr/>
          </p:nvSpPr>
          <p:spPr bwMode="auto">
            <a:xfrm>
              <a:off x="6075363" y="6583363"/>
              <a:ext cx="79375" cy="9525"/>
            </a:xfrm>
            <a:custGeom>
              <a:avLst/>
              <a:gdLst>
                <a:gd name="T0" fmla="*/ 2147483647 w 50"/>
                <a:gd name="T1" fmla="*/ 2147483647 h 6"/>
                <a:gd name="T2" fmla="*/ 2147483647 w 50"/>
                <a:gd name="T3" fmla="*/ 2147483647 h 6"/>
                <a:gd name="T4" fmla="*/ 2147483647 w 50"/>
                <a:gd name="T5" fmla="*/ 2147483647 h 6"/>
                <a:gd name="T6" fmla="*/ 0 w 50"/>
                <a:gd name="T7" fmla="*/ 0 h 6"/>
                <a:gd name="T8" fmla="*/ 2147483647 w 50"/>
                <a:gd name="T9" fmla="*/ 0 h 6"/>
                <a:gd name="T10" fmla="*/ 2147483647 w 50"/>
                <a:gd name="T11" fmla="*/ 2147483647 h 6"/>
                <a:gd name="T12" fmla="*/ 2147483647 w 50"/>
                <a:gd name="T13" fmla="*/ 2147483647 h 6"/>
                <a:gd name="T14" fmla="*/ 2147483647 w 50"/>
                <a:gd name="T15" fmla="*/ 2147483647 h 6"/>
                <a:gd name="T16" fmla="*/ 2147483647 w 50"/>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6"/>
                <a:gd name="T29" fmla="*/ 50 w 50"/>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6">
                  <a:moveTo>
                    <a:pt x="50" y="6"/>
                  </a:moveTo>
                  <a:lnTo>
                    <a:pt x="4" y="6"/>
                  </a:lnTo>
                  <a:lnTo>
                    <a:pt x="2" y="2"/>
                  </a:lnTo>
                  <a:lnTo>
                    <a:pt x="0" y="0"/>
                  </a:lnTo>
                  <a:lnTo>
                    <a:pt x="46" y="0"/>
                  </a:lnTo>
                  <a:lnTo>
                    <a:pt x="46" y="2"/>
                  </a:lnTo>
                  <a:lnTo>
                    <a:pt x="48" y="4"/>
                  </a:lnTo>
                  <a:lnTo>
                    <a:pt x="50" y="6"/>
                  </a:lnTo>
                  <a:close/>
                </a:path>
              </a:pathLst>
            </a:custGeom>
            <a:solidFill>
              <a:srgbClr val="F6C796"/>
            </a:solidFill>
            <a:ln w="9525">
              <a:noFill/>
              <a:round/>
              <a:headEnd/>
              <a:tailEnd/>
            </a:ln>
          </p:spPr>
          <p:txBody>
            <a:bodyPr/>
            <a:lstStyle/>
            <a:p>
              <a:endParaRPr lang="es-MX">
                <a:latin typeface="Calibri" pitchFamily="34" charset="0"/>
              </a:endParaRPr>
            </a:p>
          </p:txBody>
        </p:sp>
        <p:sp>
          <p:nvSpPr>
            <p:cNvPr id="31830" name="Freeform 92"/>
            <p:cNvSpPr>
              <a:spLocks/>
            </p:cNvSpPr>
            <p:nvPr/>
          </p:nvSpPr>
          <p:spPr bwMode="auto">
            <a:xfrm>
              <a:off x="6072188" y="6580188"/>
              <a:ext cx="79375" cy="6350"/>
            </a:xfrm>
            <a:custGeom>
              <a:avLst/>
              <a:gdLst>
                <a:gd name="T0" fmla="*/ 2147483647 w 50"/>
                <a:gd name="T1" fmla="*/ 2147483647 h 4"/>
                <a:gd name="T2" fmla="*/ 2147483647 w 50"/>
                <a:gd name="T3" fmla="*/ 2147483647 h 4"/>
                <a:gd name="T4" fmla="*/ 2147483647 w 50"/>
                <a:gd name="T5" fmla="*/ 2147483647 h 4"/>
                <a:gd name="T6" fmla="*/ 0 w 50"/>
                <a:gd name="T7" fmla="*/ 0 h 4"/>
                <a:gd name="T8" fmla="*/ 2147483647 w 50"/>
                <a:gd name="T9" fmla="*/ 0 h 4"/>
                <a:gd name="T10" fmla="*/ 2147483647 w 50"/>
                <a:gd name="T11" fmla="*/ 0 h 4"/>
                <a:gd name="T12" fmla="*/ 2147483647 w 50"/>
                <a:gd name="T13" fmla="*/ 2147483647 h 4"/>
                <a:gd name="T14" fmla="*/ 2147483647 w 50"/>
                <a:gd name="T15" fmla="*/ 2147483647 h 4"/>
                <a:gd name="T16" fmla="*/ 2147483647 w 50"/>
                <a:gd name="T17" fmla="*/ 2147483647 h 4"/>
                <a:gd name="T18" fmla="*/ 2147483647 w 50"/>
                <a:gd name="T19" fmla="*/ 2147483647 h 4"/>
                <a:gd name="T20" fmla="*/ 2147483647 w 50"/>
                <a:gd name="T21" fmla="*/ 2147483647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4"/>
                <a:gd name="T35" fmla="*/ 50 w 50"/>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4">
                  <a:moveTo>
                    <a:pt x="50" y="4"/>
                  </a:moveTo>
                  <a:lnTo>
                    <a:pt x="4" y="4"/>
                  </a:lnTo>
                  <a:lnTo>
                    <a:pt x="0" y="0"/>
                  </a:lnTo>
                  <a:lnTo>
                    <a:pt x="50" y="0"/>
                  </a:lnTo>
                  <a:lnTo>
                    <a:pt x="50" y="2"/>
                  </a:lnTo>
                  <a:lnTo>
                    <a:pt x="48" y="2"/>
                  </a:lnTo>
                  <a:lnTo>
                    <a:pt x="48" y="4"/>
                  </a:lnTo>
                  <a:lnTo>
                    <a:pt x="50" y="4"/>
                  </a:lnTo>
                  <a:close/>
                </a:path>
              </a:pathLst>
            </a:custGeom>
            <a:solidFill>
              <a:srgbClr val="F6C897"/>
            </a:solidFill>
            <a:ln w="9525">
              <a:noFill/>
              <a:round/>
              <a:headEnd/>
              <a:tailEnd/>
            </a:ln>
          </p:spPr>
          <p:txBody>
            <a:bodyPr/>
            <a:lstStyle/>
            <a:p>
              <a:endParaRPr lang="es-MX">
                <a:latin typeface="Calibri" pitchFamily="34" charset="0"/>
              </a:endParaRPr>
            </a:p>
          </p:txBody>
        </p:sp>
        <p:sp>
          <p:nvSpPr>
            <p:cNvPr id="31831" name="Freeform 93"/>
            <p:cNvSpPr>
              <a:spLocks/>
            </p:cNvSpPr>
            <p:nvPr/>
          </p:nvSpPr>
          <p:spPr bwMode="auto">
            <a:xfrm>
              <a:off x="6069013" y="6578600"/>
              <a:ext cx="82550" cy="4763"/>
            </a:xfrm>
            <a:custGeom>
              <a:avLst/>
              <a:gdLst>
                <a:gd name="T0" fmla="*/ 2147483647 w 52"/>
                <a:gd name="T1" fmla="*/ 2147483647 h 3"/>
                <a:gd name="T2" fmla="*/ 2147483647 w 52"/>
                <a:gd name="T3" fmla="*/ 2147483647 h 3"/>
                <a:gd name="T4" fmla="*/ 2147483647 w 52"/>
                <a:gd name="T5" fmla="*/ 0 h 3"/>
                <a:gd name="T6" fmla="*/ 0 w 52"/>
                <a:gd name="T7" fmla="*/ 0 h 3"/>
                <a:gd name="T8" fmla="*/ 2147483647 w 52"/>
                <a:gd name="T9" fmla="*/ 0 h 3"/>
                <a:gd name="T10" fmla="*/ 2147483647 w 52"/>
                <a:gd name="T11" fmla="*/ 0 h 3"/>
                <a:gd name="T12" fmla="*/ 2147483647 w 52"/>
                <a:gd name="T13" fmla="*/ 2147483647 h 3"/>
                <a:gd name="T14" fmla="*/ 2147483647 w 52"/>
                <a:gd name="T15" fmla="*/ 2147483647 h 3"/>
                <a:gd name="T16" fmla="*/ 2147483647 w 52"/>
                <a:gd name="T17" fmla="*/ 2147483647 h 3"/>
                <a:gd name="T18" fmla="*/ 2147483647 w 52"/>
                <a:gd name="T19" fmla="*/ 2147483647 h 3"/>
                <a:gd name="T20" fmla="*/ 2147483647 w 52"/>
                <a:gd name="T21" fmla="*/ 2147483647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3"/>
                <a:gd name="T35" fmla="*/ 52 w 52"/>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3">
                  <a:moveTo>
                    <a:pt x="50" y="3"/>
                  </a:moveTo>
                  <a:lnTo>
                    <a:pt x="4" y="3"/>
                  </a:lnTo>
                  <a:lnTo>
                    <a:pt x="2" y="0"/>
                  </a:lnTo>
                  <a:lnTo>
                    <a:pt x="0" y="0"/>
                  </a:lnTo>
                  <a:lnTo>
                    <a:pt x="52" y="0"/>
                  </a:lnTo>
                  <a:lnTo>
                    <a:pt x="52" y="1"/>
                  </a:lnTo>
                  <a:lnTo>
                    <a:pt x="52" y="3"/>
                  </a:lnTo>
                  <a:lnTo>
                    <a:pt x="50" y="3"/>
                  </a:lnTo>
                  <a:close/>
                </a:path>
              </a:pathLst>
            </a:custGeom>
            <a:solidFill>
              <a:srgbClr val="F6C897"/>
            </a:solidFill>
            <a:ln w="9525">
              <a:noFill/>
              <a:round/>
              <a:headEnd/>
              <a:tailEnd/>
            </a:ln>
          </p:spPr>
          <p:txBody>
            <a:bodyPr/>
            <a:lstStyle/>
            <a:p>
              <a:endParaRPr lang="es-MX">
                <a:latin typeface="Calibri" pitchFamily="34" charset="0"/>
              </a:endParaRPr>
            </a:p>
          </p:txBody>
        </p:sp>
        <p:sp>
          <p:nvSpPr>
            <p:cNvPr id="31832" name="Freeform 94"/>
            <p:cNvSpPr>
              <a:spLocks/>
            </p:cNvSpPr>
            <p:nvPr/>
          </p:nvSpPr>
          <p:spPr bwMode="auto">
            <a:xfrm>
              <a:off x="6065838" y="6572250"/>
              <a:ext cx="85725" cy="7938"/>
            </a:xfrm>
            <a:custGeom>
              <a:avLst/>
              <a:gdLst>
                <a:gd name="T0" fmla="*/ 2147483647 w 54"/>
                <a:gd name="T1" fmla="*/ 2147483647 h 5"/>
                <a:gd name="T2" fmla="*/ 2147483647 w 54"/>
                <a:gd name="T3" fmla="*/ 2147483647 h 5"/>
                <a:gd name="T4" fmla="*/ 2147483647 w 54"/>
                <a:gd name="T5" fmla="*/ 2147483647 h 5"/>
                <a:gd name="T6" fmla="*/ 2147483647 w 54"/>
                <a:gd name="T7" fmla="*/ 2147483647 h 5"/>
                <a:gd name="T8" fmla="*/ 0 w 54"/>
                <a:gd name="T9" fmla="*/ 0 h 5"/>
                <a:gd name="T10" fmla="*/ 2147483647 w 54"/>
                <a:gd name="T11" fmla="*/ 0 h 5"/>
                <a:gd name="T12" fmla="*/ 2147483647 w 54"/>
                <a:gd name="T13" fmla="*/ 2147483647 h 5"/>
                <a:gd name="T14" fmla="*/ 2147483647 w 54"/>
                <a:gd name="T15" fmla="*/ 2147483647 h 5"/>
                <a:gd name="T16" fmla="*/ 2147483647 w 54"/>
                <a:gd name="T17" fmla="*/ 2147483647 h 5"/>
                <a:gd name="T18" fmla="*/ 2147483647 w 54"/>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5"/>
                <a:gd name="T32" fmla="*/ 54 w 54"/>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5">
                  <a:moveTo>
                    <a:pt x="54" y="5"/>
                  </a:moveTo>
                  <a:lnTo>
                    <a:pt x="4" y="5"/>
                  </a:lnTo>
                  <a:lnTo>
                    <a:pt x="4" y="4"/>
                  </a:lnTo>
                  <a:lnTo>
                    <a:pt x="2" y="2"/>
                  </a:lnTo>
                  <a:lnTo>
                    <a:pt x="0" y="0"/>
                  </a:lnTo>
                  <a:lnTo>
                    <a:pt x="52" y="0"/>
                  </a:lnTo>
                  <a:lnTo>
                    <a:pt x="54" y="2"/>
                  </a:lnTo>
                  <a:lnTo>
                    <a:pt x="54" y="4"/>
                  </a:lnTo>
                  <a:lnTo>
                    <a:pt x="54" y="5"/>
                  </a:lnTo>
                  <a:close/>
                </a:path>
              </a:pathLst>
            </a:custGeom>
            <a:solidFill>
              <a:srgbClr val="F6C897"/>
            </a:solidFill>
            <a:ln w="9525">
              <a:noFill/>
              <a:round/>
              <a:headEnd/>
              <a:tailEnd/>
            </a:ln>
          </p:spPr>
          <p:txBody>
            <a:bodyPr/>
            <a:lstStyle/>
            <a:p>
              <a:endParaRPr lang="es-MX">
                <a:latin typeface="Calibri" pitchFamily="34" charset="0"/>
              </a:endParaRPr>
            </a:p>
          </p:txBody>
        </p:sp>
        <p:sp>
          <p:nvSpPr>
            <p:cNvPr id="31833" name="Freeform 95"/>
            <p:cNvSpPr>
              <a:spLocks/>
            </p:cNvSpPr>
            <p:nvPr/>
          </p:nvSpPr>
          <p:spPr bwMode="auto">
            <a:xfrm>
              <a:off x="6062663" y="6569075"/>
              <a:ext cx="88900" cy="9525"/>
            </a:xfrm>
            <a:custGeom>
              <a:avLst/>
              <a:gdLst>
                <a:gd name="T0" fmla="*/ 2147483647 w 56"/>
                <a:gd name="T1" fmla="*/ 2147483647 h 6"/>
                <a:gd name="T2" fmla="*/ 2147483647 w 56"/>
                <a:gd name="T3" fmla="*/ 2147483647 h 6"/>
                <a:gd name="T4" fmla="*/ 2147483647 w 56"/>
                <a:gd name="T5" fmla="*/ 2147483647 h 6"/>
                <a:gd name="T6" fmla="*/ 0 w 56"/>
                <a:gd name="T7" fmla="*/ 0 h 6"/>
                <a:gd name="T8" fmla="*/ 2147483647 w 56"/>
                <a:gd name="T9" fmla="*/ 0 h 6"/>
                <a:gd name="T10" fmla="*/ 2147483647 w 56"/>
                <a:gd name="T11" fmla="*/ 0 h 6"/>
                <a:gd name="T12" fmla="*/ 2147483647 w 56"/>
                <a:gd name="T13" fmla="*/ 2147483647 h 6"/>
                <a:gd name="T14" fmla="*/ 2147483647 w 56"/>
                <a:gd name="T15" fmla="*/ 2147483647 h 6"/>
                <a:gd name="T16" fmla="*/ 2147483647 w 56"/>
                <a:gd name="T17" fmla="*/ 2147483647 h 6"/>
                <a:gd name="T18" fmla="*/ 2147483647 w 56"/>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6"/>
                <a:gd name="T32" fmla="*/ 56 w 5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6">
                  <a:moveTo>
                    <a:pt x="56" y="6"/>
                  </a:moveTo>
                  <a:lnTo>
                    <a:pt x="4" y="6"/>
                  </a:lnTo>
                  <a:lnTo>
                    <a:pt x="4" y="4"/>
                  </a:lnTo>
                  <a:lnTo>
                    <a:pt x="0" y="0"/>
                  </a:lnTo>
                  <a:lnTo>
                    <a:pt x="54" y="0"/>
                  </a:lnTo>
                  <a:lnTo>
                    <a:pt x="54" y="2"/>
                  </a:lnTo>
                  <a:lnTo>
                    <a:pt x="56" y="4"/>
                  </a:lnTo>
                  <a:lnTo>
                    <a:pt x="56" y="6"/>
                  </a:lnTo>
                  <a:close/>
                </a:path>
              </a:pathLst>
            </a:custGeom>
            <a:solidFill>
              <a:srgbClr val="F6C898"/>
            </a:solidFill>
            <a:ln w="9525">
              <a:noFill/>
              <a:round/>
              <a:headEnd/>
              <a:tailEnd/>
            </a:ln>
          </p:spPr>
          <p:txBody>
            <a:bodyPr/>
            <a:lstStyle/>
            <a:p>
              <a:endParaRPr lang="es-MX">
                <a:latin typeface="Calibri" pitchFamily="34" charset="0"/>
              </a:endParaRPr>
            </a:p>
          </p:txBody>
        </p:sp>
        <p:sp>
          <p:nvSpPr>
            <p:cNvPr id="31834" name="Freeform 96"/>
            <p:cNvSpPr>
              <a:spLocks/>
            </p:cNvSpPr>
            <p:nvPr/>
          </p:nvSpPr>
          <p:spPr bwMode="auto">
            <a:xfrm>
              <a:off x="6056313" y="6565900"/>
              <a:ext cx="92075" cy="6350"/>
            </a:xfrm>
            <a:custGeom>
              <a:avLst/>
              <a:gdLst>
                <a:gd name="T0" fmla="*/ 2147483647 w 58"/>
                <a:gd name="T1" fmla="*/ 2147483647 h 4"/>
                <a:gd name="T2" fmla="*/ 2147483647 w 58"/>
                <a:gd name="T3" fmla="*/ 2147483647 h 4"/>
                <a:gd name="T4" fmla="*/ 2147483647 w 58"/>
                <a:gd name="T5" fmla="*/ 2147483647 h 4"/>
                <a:gd name="T6" fmla="*/ 2147483647 w 58"/>
                <a:gd name="T7" fmla="*/ 0 h 4"/>
                <a:gd name="T8" fmla="*/ 0 w 58"/>
                <a:gd name="T9" fmla="*/ 0 h 4"/>
                <a:gd name="T10" fmla="*/ 0 w 58"/>
                <a:gd name="T11" fmla="*/ 0 h 4"/>
                <a:gd name="T12" fmla="*/ 2147483647 w 58"/>
                <a:gd name="T13" fmla="*/ 0 h 4"/>
                <a:gd name="T14" fmla="*/ 2147483647 w 58"/>
                <a:gd name="T15" fmla="*/ 2147483647 h 4"/>
                <a:gd name="T16" fmla="*/ 2147483647 w 58"/>
                <a:gd name="T17" fmla="*/ 2147483647 h 4"/>
                <a:gd name="T18" fmla="*/ 2147483647 w 58"/>
                <a:gd name="T19" fmla="*/ 2147483647 h 4"/>
                <a:gd name="T20" fmla="*/ 2147483647 w 58"/>
                <a:gd name="T21" fmla="*/ 2147483647 h 4"/>
                <a:gd name="T22" fmla="*/ 2147483647 w 58"/>
                <a:gd name="T23" fmla="*/ 2147483647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
                <a:gd name="T37" fmla="*/ 0 h 4"/>
                <a:gd name="T38" fmla="*/ 58 w 58"/>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 h="4">
                  <a:moveTo>
                    <a:pt x="58" y="4"/>
                  </a:moveTo>
                  <a:lnTo>
                    <a:pt x="6" y="4"/>
                  </a:lnTo>
                  <a:lnTo>
                    <a:pt x="2" y="2"/>
                  </a:lnTo>
                  <a:lnTo>
                    <a:pt x="2" y="0"/>
                  </a:lnTo>
                  <a:lnTo>
                    <a:pt x="0" y="0"/>
                  </a:lnTo>
                  <a:lnTo>
                    <a:pt x="58" y="0"/>
                  </a:lnTo>
                  <a:lnTo>
                    <a:pt x="58" y="2"/>
                  </a:lnTo>
                  <a:lnTo>
                    <a:pt x="58" y="4"/>
                  </a:lnTo>
                  <a:close/>
                </a:path>
              </a:pathLst>
            </a:custGeom>
            <a:solidFill>
              <a:srgbClr val="F6C898"/>
            </a:solidFill>
            <a:ln w="9525">
              <a:noFill/>
              <a:round/>
              <a:headEnd/>
              <a:tailEnd/>
            </a:ln>
          </p:spPr>
          <p:txBody>
            <a:bodyPr/>
            <a:lstStyle/>
            <a:p>
              <a:endParaRPr lang="es-MX">
                <a:latin typeface="Calibri" pitchFamily="34" charset="0"/>
              </a:endParaRPr>
            </a:p>
          </p:txBody>
        </p:sp>
        <p:sp>
          <p:nvSpPr>
            <p:cNvPr id="31835" name="Freeform 97"/>
            <p:cNvSpPr>
              <a:spLocks/>
            </p:cNvSpPr>
            <p:nvPr/>
          </p:nvSpPr>
          <p:spPr bwMode="auto">
            <a:xfrm>
              <a:off x="6053138" y="6562725"/>
              <a:ext cx="95250" cy="6350"/>
            </a:xfrm>
            <a:custGeom>
              <a:avLst/>
              <a:gdLst>
                <a:gd name="T0" fmla="*/ 2147483647 w 60"/>
                <a:gd name="T1" fmla="*/ 2147483647 h 4"/>
                <a:gd name="T2" fmla="*/ 2147483647 w 60"/>
                <a:gd name="T3" fmla="*/ 2147483647 h 4"/>
                <a:gd name="T4" fmla="*/ 2147483647 w 60"/>
                <a:gd name="T5" fmla="*/ 2147483647 h 4"/>
                <a:gd name="T6" fmla="*/ 2147483647 w 60"/>
                <a:gd name="T7" fmla="*/ 2147483647 h 4"/>
                <a:gd name="T8" fmla="*/ 2147483647 w 60"/>
                <a:gd name="T9" fmla="*/ 2147483647 h 4"/>
                <a:gd name="T10" fmla="*/ 0 w 60"/>
                <a:gd name="T11" fmla="*/ 0 h 4"/>
                <a:gd name="T12" fmla="*/ 2147483647 w 60"/>
                <a:gd name="T13" fmla="*/ 0 h 4"/>
                <a:gd name="T14" fmla="*/ 2147483647 w 60"/>
                <a:gd name="T15" fmla="*/ 0 h 4"/>
                <a:gd name="T16" fmla="*/ 2147483647 w 60"/>
                <a:gd name="T17" fmla="*/ 2147483647 h 4"/>
                <a:gd name="T18" fmla="*/ 2147483647 w 60"/>
                <a:gd name="T19" fmla="*/ 2147483647 h 4"/>
                <a:gd name="T20" fmla="*/ 2147483647 w 60"/>
                <a:gd name="T21" fmla="*/ 2147483647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4"/>
                <a:gd name="T35" fmla="*/ 60 w 60"/>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4">
                  <a:moveTo>
                    <a:pt x="60" y="4"/>
                  </a:moveTo>
                  <a:lnTo>
                    <a:pt x="6" y="4"/>
                  </a:lnTo>
                  <a:lnTo>
                    <a:pt x="4" y="4"/>
                  </a:lnTo>
                  <a:lnTo>
                    <a:pt x="4" y="2"/>
                  </a:lnTo>
                  <a:lnTo>
                    <a:pt x="2" y="2"/>
                  </a:lnTo>
                  <a:lnTo>
                    <a:pt x="0" y="0"/>
                  </a:lnTo>
                  <a:lnTo>
                    <a:pt x="60" y="0"/>
                  </a:lnTo>
                  <a:lnTo>
                    <a:pt x="60" y="2"/>
                  </a:lnTo>
                  <a:lnTo>
                    <a:pt x="60" y="4"/>
                  </a:lnTo>
                  <a:close/>
                </a:path>
              </a:pathLst>
            </a:custGeom>
            <a:solidFill>
              <a:srgbClr val="F6C999"/>
            </a:solidFill>
            <a:ln w="9525">
              <a:noFill/>
              <a:round/>
              <a:headEnd/>
              <a:tailEnd/>
            </a:ln>
          </p:spPr>
          <p:txBody>
            <a:bodyPr/>
            <a:lstStyle/>
            <a:p>
              <a:endParaRPr lang="es-MX">
                <a:latin typeface="Calibri" pitchFamily="34" charset="0"/>
              </a:endParaRPr>
            </a:p>
          </p:txBody>
        </p:sp>
        <p:sp>
          <p:nvSpPr>
            <p:cNvPr id="31836" name="Freeform 98"/>
            <p:cNvSpPr>
              <a:spLocks/>
            </p:cNvSpPr>
            <p:nvPr/>
          </p:nvSpPr>
          <p:spPr bwMode="auto">
            <a:xfrm>
              <a:off x="6049963" y="6559550"/>
              <a:ext cx="98425" cy="6350"/>
            </a:xfrm>
            <a:custGeom>
              <a:avLst/>
              <a:gdLst>
                <a:gd name="T0" fmla="*/ 2147483647 w 62"/>
                <a:gd name="T1" fmla="*/ 2147483647 h 4"/>
                <a:gd name="T2" fmla="*/ 2147483647 w 62"/>
                <a:gd name="T3" fmla="*/ 2147483647 h 4"/>
                <a:gd name="T4" fmla="*/ 0 w 62"/>
                <a:gd name="T5" fmla="*/ 0 h 4"/>
                <a:gd name="T6" fmla="*/ 2147483647 w 62"/>
                <a:gd name="T7" fmla="*/ 0 h 4"/>
                <a:gd name="T8" fmla="*/ 2147483647 w 62"/>
                <a:gd name="T9" fmla="*/ 0 h 4"/>
                <a:gd name="T10" fmla="*/ 2147483647 w 62"/>
                <a:gd name="T11" fmla="*/ 2147483647 h 4"/>
                <a:gd name="T12" fmla="*/ 2147483647 w 62"/>
                <a:gd name="T13" fmla="*/ 2147483647 h 4"/>
                <a:gd name="T14" fmla="*/ 2147483647 w 62"/>
                <a:gd name="T15" fmla="*/ 2147483647 h 4"/>
                <a:gd name="T16" fmla="*/ 2147483647 w 62"/>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4"/>
                <a:gd name="T29" fmla="*/ 62 w 62"/>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4">
                  <a:moveTo>
                    <a:pt x="62" y="4"/>
                  </a:moveTo>
                  <a:lnTo>
                    <a:pt x="4" y="4"/>
                  </a:lnTo>
                  <a:lnTo>
                    <a:pt x="0" y="0"/>
                  </a:lnTo>
                  <a:lnTo>
                    <a:pt x="62" y="0"/>
                  </a:lnTo>
                  <a:lnTo>
                    <a:pt x="60" y="2"/>
                  </a:lnTo>
                  <a:lnTo>
                    <a:pt x="62" y="2"/>
                  </a:lnTo>
                  <a:lnTo>
                    <a:pt x="62" y="4"/>
                  </a:lnTo>
                  <a:close/>
                </a:path>
              </a:pathLst>
            </a:custGeom>
            <a:solidFill>
              <a:srgbClr val="F6C999"/>
            </a:solidFill>
            <a:ln w="9525">
              <a:noFill/>
              <a:round/>
              <a:headEnd/>
              <a:tailEnd/>
            </a:ln>
          </p:spPr>
          <p:txBody>
            <a:bodyPr/>
            <a:lstStyle/>
            <a:p>
              <a:endParaRPr lang="es-MX">
                <a:latin typeface="Calibri" pitchFamily="34" charset="0"/>
              </a:endParaRPr>
            </a:p>
          </p:txBody>
        </p:sp>
        <p:sp>
          <p:nvSpPr>
            <p:cNvPr id="31837" name="Freeform 99"/>
            <p:cNvSpPr>
              <a:spLocks/>
            </p:cNvSpPr>
            <p:nvPr/>
          </p:nvSpPr>
          <p:spPr bwMode="auto">
            <a:xfrm>
              <a:off x="6046788" y="6553200"/>
              <a:ext cx="107950" cy="9525"/>
            </a:xfrm>
            <a:custGeom>
              <a:avLst/>
              <a:gdLst>
                <a:gd name="T0" fmla="*/ 2147483647 w 68"/>
                <a:gd name="T1" fmla="*/ 2147483647 h 6"/>
                <a:gd name="T2" fmla="*/ 2147483647 w 68"/>
                <a:gd name="T3" fmla="*/ 2147483647 h 6"/>
                <a:gd name="T4" fmla="*/ 2147483647 w 68"/>
                <a:gd name="T5" fmla="*/ 2147483647 h 6"/>
                <a:gd name="T6" fmla="*/ 0 w 68"/>
                <a:gd name="T7" fmla="*/ 0 h 6"/>
                <a:gd name="T8" fmla="*/ 2147483647 w 68"/>
                <a:gd name="T9" fmla="*/ 0 h 6"/>
                <a:gd name="T10" fmla="*/ 2147483647 w 68"/>
                <a:gd name="T11" fmla="*/ 2147483647 h 6"/>
                <a:gd name="T12" fmla="*/ 2147483647 w 68"/>
                <a:gd name="T13" fmla="*/ 2147483647 h 6"/>
                <a:gd name="T14" fmla="*/ 2147483647 w 68"/>
                <a:gd name="T15" fmla="*/ 2147483647 h 6"/>
                <a:gd name="T16" fmla="*/ 2147483647 w 68"/>
                <a:gd name="T17" fmla="*/ 2147483647 h 6"/>
                <a:gd name="T18" fmla="*/ 2147483647 w 68"/>
                <a:gd name="T19" fmla="*/ 2147483647 h 6"/>
                <a:gd name="T20" fmla="*/ 2147483647 w 68"/>
                <a:gd name="T21" fmla="*/ 2147483647 h 6"/>
                <a:gd name="T22" fmla="*/ 2147483647 w 68"/>
                <a:gd name="T23" fmla="*/ 2147483647 h 6"/>
                <a:gd name="T24" fmla="*/ 2147483647 w 68"/>
                <a:gd name="T25" fmla="*/ 2147483647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6"/>
                <a:gd name="T41" fmla="*/ 68 w 68"/>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6">
                  <a:moveTo>
                    <a:pt x="64" y="6"/>
                  </a:moveTo>
                  <a:lnTo>
                    <a:pt x="4" y="6"/>
                  </a:lnTo>
                  <a:lnTo>
                    <a:pt x="2" y="4"/>
                  </a:lnTo>
                  <a:lnTo>
                    <a:pt x="0" y="0"/>
                  </a:lnTo>
                  <a:lnTo>
                    <a:pt x="68" y="0"/>
                  </a:lnTo>
                  <a:lnTo>
                    <a:pt x="68" y="2"/>
                  </a:lnTo>
                  <a:lnTo>
                    <a:pt x="66" y="2"/>
                  </a:lnTo>
                  <a:lnTo>
                    <a:pt x="64" y="2"/>
                  </a:lnTo>
                  <a:lnTo>
                    <a:pt x="64" y="4"/>
                  </a:lnTo>
                  <a:lnTo>
                    <a:pt x="62" y="6"/>
                  </a:lnTo>
                  <a:lnTo>
                    <a:pt x="64" y="6"/>
                  </a:lnTo>
                  <a:close/>
                </a:path>
              </a:pathLst>
            </a:custGeom>
            <a:solidFill>
              <a:srgbClr val="F6C999"/>
            </a:solidFill>
            <a:ln w="9525">
              <a:noFill/>
              <a:round/>
              <a:headEnd/>
              <a:tailEnd/>
            </a:ln>
          </p:spPr>
          <p:txBody>
            <a:bodyPr/>
            <a:lstStyle/>
            <a:p>
              <a:endParaRPr lang="es-MX">
                <a:latin typeface="Calibri" pitchFamily="34" charset="0"/>
              </a:endParaRPr>
            </a:p>
          </p:txBody>
        </p:sp>
        <p:sp>
          <p:nvSpPr>
            <p:cNvPr id="31838" name="Freeform 100"/>
            <p:cNvSpPr>
              <a:spLocks/>
            </p:cNvSpPr>
            <p:nvPr/>
          </p:nvSpPr>
          <p:spPr bwMode="auto">
            <a:xfrm>
              <a:off x="6045200" y="6550025"/>
              <a:ext cx="112713" cy="9525"/>
            </a:xfrm>
            <a:custGeom>
              <a:avLst/>
              <a:gdLst>
                <a:gd name="T0" fmla="*/ 2147483647 w 71"/>
                <a:gd name="T1" fmla="*/ 2147483647 h 6"/>
                <a:gd name="T2" fmla="*/ 2147483647 w 71"/>
                <a:gd name="T3" fmla="*/ 2147483647 h 6"/>
                <a:gd name="T4" fmla="*/ 2147483647 w 71"/>
                <a:gd name="T5" fmla="*/ 2147483647 h 6"/>
                <a:gd name="T6" fmla="*/ 0 w 71"/>
                <a:gd name="T7" fmla="*/ 0 h 6"/>
                <a:gd name="T8" fmla="*/ 2147483647 w 71"/>
                <a:gd name="T9" fmla="*/ 0 h 6"/>
                <a:gd name="T10" fmla="*/ 2147483647 w 71"/>
                <a:gd name="T11" fmla="*/ 2147483647 h 6"/>
                <a:gd name="T12" fmla="*/ 2147483647 w 71"/>
                <a:gd name="T13" fmla="*/ 2147483647 h 6"/>
                <a:gd name="T14" fmla="*/ 2147483647 w 71"/>
                <a:gd name="T15" fmla="*/ 2147483647 h 6"/>
                <a:gd name="T16" fmla="*/ 2147483647 w 71"/>
                <a:gd name="T17" fmla="*/ 2147483647 h 6"/>
                <a:gd name="T18" fmla="*/ 2147483647 w 71"/>
                <a:gd name="T19" fmla="*/ 2147483647 h 6"/>
                <a:gd name="T20" fmla="*/ 2147483647 w 71"/>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6"/>
                <a:gd name="T35" fmla="*/ 71 w 71"/>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6">
                  <a:moveTo>
                    <a:pt x="65" y="6"/>
                  </a:moveTo>
                  <a:lnTo>
                    <a:pt x="3" y="6"/>
                  </a:lnTo>
                  <a:lnTo>
                    <a:pt x="0" y="0"/>
                  </a:lnTo>
                  <a:lnTo>
                    <a:pt x="71" y="0"/>
                  </a:lnTo>
                  <a:lnTo>
                    <a:pt x="69" y="4"/>
                  </a:lnTo>
                  <a:lnTo>
                    <a:pt x="67" y="4"/>
                  </a:lnTo>
                  <a:lnTo>
                    <a:pt x="65" y="4"/>
                  </a:lnTo>
                  <a:lnTo>
                    <a:pt x="65" y="6"/>
                  </a:lnTo>
                  <a:close/>
                </a:path>
              </a:pathLst>
            </a:custGeom>
            <a:solidFill>
              <a:srgbClr val="F6C999"/>
            </a:solidFill>
            <a:ln w="9525">
              <a:noFill/>
              <a:round/>
              <a:headEnd/>
              <a:tailEnd/>
            </a:ln>
          </p:spPr>
          <p:txBody>
            <a:bodyPr/>
            <a:lstStyle/>
            <a:p>
              <a:endParaRPr lang="es-MX">
                <a:latin typeface="Calibri" pitchFamily="34" charset="0"/>
              </a:endParaRPr>
            </a:p>
          </p:txBody>
        </p:sp>
        <p:sp>
          <p:nvSpPr>
            <p:cNvPr id="31839" name="Freeform 101"/>
            <p:cNvSpPr>
              <a:spLocks/>
            </p:cNvSpPr>
            <p:nvPr/>
          </p:nvSpPr>
          <p:spPr bwMode="auto">
            <a:xfrm>
              <a:off x="6042025" y="6546850"/>
              <a:ext cx="115888" cy="6350"/>
            </a:xfrm>
            <a:custGeom>
              <a:avLst/>
              <a:gdLst>
                <a:gd name="T0" fmla="*/ 2147483647 w 73"/>
                <a:gd name="T1" fmla="*/ 2147483647 h 4"/>
                <a:gd name="T2" fmla="*/ 2147483647 w 73"/>
                <a:gd name="T3" fmla="*/ 2147483647 h 4"/>
                <a:gd name="T4" fmla="*/ 0 w 73"/>
                <a:gd name="T5" fmla="*/ 0 h 4"/>
                <a:gd name="T6" fmla="*/ 2147483647 w 73"/>
                <a:gd name="T7" fmla="*/ 0 h 4"/>
                <a:gd name="T8" fmla="*/ 2147483647 w 73"/>
                <a:gd name="T9" fmla="*/ 0 h 4"/>
                <a:gd name="T10" fmla="*/ 2147483647 w 73"/>
                <a:gd name="T11" fmla="*/ 2147483647 h 4"/>
                <a:gd name="T12" fmla="*/ 2147483647 w 73"/>
                <a:gd name="T13" fmla="*/ 2147483647 h 4"/>
                <a:gd name="T14" fmla="*/ 2147483647 w 73"/>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73"/>
                <a:gd name="T25" fmla="*/ 0 h 4"/>
                <a:gd name="T26" fmla="*/ 73 w 7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3" h="4">
                  <a:moveTo>
                    <a:pt x="71" y="4"/>
                  </a:moveTo>
                  <a:lnTo>
                    <a:pt x="3" y="4"/>
                  </a:lnTo>
                  <a:lnTo>
                    <a:pt x="0" y="0"/>
                  </a:lnTo>
                  <a:lnTo>
                    <a:pt x="73" y="0"/>
                  </a:lnTo>
                  <a:lnTo>
                    <a:pt x="73" y="2"/>
                  </a:lnTo>
                  <a:lnTo>
                    <a:pt x="71" y="4"/>
                  </a:lnTo>
                  <a:close/>
                </a:path>
              </a:pathLst>
            </a:custGeom>
            <a:solidFill>
              <a:srgbClr val="F6C999"/>
            </a:solidFill>
            <a:ln w="9525">
              <a:noFill/>
              <a:round/>
              <a:headEnd/>
              <a:tailEnd/>
            </a:ln>
          </p:spPr>
          <p:txBody>
            <a:bodyPr/>
            <a:lstStyle/>
            <a:p>
              <a:endParaRPr lang="es-MX">
                <a:latin typeface="Calibri" pitchFamily="34" charset="0"/>
              </a:endParaRPr>
            </a:p>
          </p:txBody>
        </p:sp>
        <p:sp>
          <p:nvSpPr>
            <p:cNvPr id="31840" name="Freeform 102"/>
            <p:cNvSpPr>
              <a:spLocks/>
            </p:cNvSpPr>
            <p:nvPr/>
          </p:nvSpPr>
          <p:spPr bwMode="auto">
            <a:xfrm>
              <a:off x="6038850" y="6543675"/>
              <a:ext cx="119063" cy="6350"/>
            </a:xfrm>
            <a:custGeom>
              <a:avLst/>
              <a:gdLst>
                <a:gd name="T0" fmla="*/ 2147483647 w 75"/>
                <a:gd name="T1" fmla="*/ 2147483647 h 4"/>
                <a:gd name="T2" fmla="*/ 2147483647 w 75"/>
                <a:gd name="T3" fmla="*/ 2147483647 h 4"/>
                <a:gd name="T4" fmla="*/ 0 w 75"/>
                <a:gd name="T5" fmla="*/ 0 h 4"/>
                <a:gd name="T6" fmla="*/ 2147483647 w 75"/>
                <a:gd name="T7" fmla="*/ 0 h 4"/>
                <a:gd name="T8" fmla="*/ 2147483647 w 75"/>
                <a:gd name="T9" fmla="*/ 0 h 4"/>
                <a:gd name="T10" fmla="*/ 2147483647 w 75"/>
                <a:gd name="T11" fmla="*/ 2147483647 h 4"/>
                <a:gd name="T12" fmla="*/ 2147483647 w 75"/>
                <a:gd name="T13" fmla="*/ 2147483647 h 4"/>
                <a:gd name="T14" fmla="*/ 2147483647 w 75"/>
                <a:gd name="T15" fmla="*/ 2147483647 h 4"/>
                <a:gd name="T16" fmla="*/ 2147483647 w 75"/>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4"/>
                <a:gd name="T29" fmla="*/ 75 w 7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4">
                  <a:moveTo>
                    <a:pt x="75" y="4"/>
                  </a:moveTo>
                  <a:lnTo>
                    <a:pt x="4" y="4"/>
                  </a:lnTo>
                  <a:lnTo>
                    <a:pt x="0" y="0"/>
                  </a:lnTo>
                  <a:lnTo>
                    <a:pt x="75" y="0"/>
                  </a:lnTo>
                  <a:lnTo>
                    <a:pt x="75" y="2"/>
                  </a:lnTo>
                  <a:lnTo>
                    <a:pt x="75" y="4"/>
                  </a:lnTo>
                  <a:close/>
                </a:path>
              </a:pathLst>
            </a:custGeom>
            <a:solidFill>
              <a:srgbClr val="F6CA9A"/>
            </a:solidFill>
            <a:ln w="9525">
              <a:noFill/>
              <a:round/>
              <a:headEnd/>
              <a:tailEnd/>
            </a:ln>
          </p:spPr>
          <p:txBody>
            <a:bodyPr/>
            <a:lstStyle/>
            <a:p>
              <a:endParaRPr lang="es-MX">
                <a:latin typeface="Calibri" pitchFamily="34" charset="0"/>
              </a:endParaRPr>
            </a:p>
          </p:txBody>
        </p:sp>
        <p:sp>
          <p:nvSpPr>
            <p:cNvPr id="31841" name="Freeform 103"/>
            <p:cNvSpPr>
              <a:spLocks/>
            </p:cNvSpPr>
            <p:nvPr/>
          </p:nvSpPr>
          <p:spPr bwMode="auto">
            <a:xfrm>
              <a:off x="6035675" y="6542088"/>
              <a:ext cx="122238" cy="4762"/>
            </a:xfrm>
            <a:custGeom>
              <a:avLst/>
              <a:gdLst>
                <a:gd name="T0" fmla="*/ 2147483647 w 77"/>
                <a:gd name="T1" fmla="*/ 2147483647 h 3"/>
                <a:gd name="T2" fmla="*/ 2147483647 w 77"/>
                <a:gd name="T3" fmla="*/ 2147483647 h 3"/>
                <a:gd name="T4" fmla="*/ 0 w 77"/>
                <a:gd name="T5" fmla="*/ 0 h 3"/>
                <a:gd name="T6" fmla="*/ 2147483647 w 77"/>
                <a:gd name="T7" fmla="*/ 0 h 3"/>
                <a:gd name="T8" fmla="*/ 2147483647 w 77"/>
                <a:gd name="T9" fmla="*/ 0 h 3"/>
                <a:gd name="T10" fmla="*/ 2147483647 w 77"/>
                <a:gd name="T11" fmla="*/ 2147483647 h 3"/>
                <a:gd name="T12" fmla="*/ 2147483647 w 77"/>
                <a:gd name="T13" fmla="*/ 2147483647 h 3"/>
                <a:gd name="T14" fmla="*/ 0 60000 65536"/>
                <a:gd name="T15" fmla="*/ 0 60000 65536"/>
                <a:gd name="T16" fmla="*/ 0 60000 65536"/>
                <a:gd name="T17" fmla="*/ 0 60000 65536"/>
                <a:gd name="T18" fmla="*/ 0 60000 65536"/>
                <a:gd name="T19" fmla="*/ 0 60000 65536"/>
                <a:gd name="T20" fmla="*/ 0 60000 65536"/>
                <a:gd name="T21" fmla="*/ 0 w 77"/>
                <a:gd name="T22" fmla="*/ 0 h 3"/>
                <a:gd name="T23" fmla="*/ 77 w 7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3">
                  <a:moveTo>
                    <a:pt x="77" y="3"/>
                  </a:moveTo>
                  <a:lnTo>
                    <a:pt x="4" y="3"/>
                  </a:lnTo>
                  <a:lnTo>
                    <a:pt x="0" y="0"/>
                  </a:lnTo>
                  <a:lnTo>
                    <a:pt x="77" y="0"/>
                  </a:lnTo>
                  <a:lnTo>
                    <a:pt x="77" y="1"/>
                  </a:lnTo>
                  <a:lnTo>
                    <a:pt x="77" y="3"/>
                  </a:lnTo>
                  <a:close/>
                </a:path>
              </a:pathLst>
            </a:custGeom>
            <a:solidFill>
              <a:srgbClr val="F6CA9A"/>
            </a:solidFill>
            <a:ln w="9525">
              <a:noFill/>
              <a:round/>
              <a:headEnd/>
              <a:tailEnd/>
            </a:ln>
          </p:spPr>
          <p:txBody>
            <a:bodyPr/>
            <a:lstStyle/>
            <a:p>
              <a:endParaRPr lang="es-MX">
                <a:latin typeface="Calibri" pitchFamily="34" charset="0"/>
              </a:endParaRPr>
            </a:p>
          </p:txBody>
        </p:sp>
        <p:sp>
          <p:nvSpPr>
            <p:cNvPr id="31842" name="Freeform 104"/>
            <p:cNvSpPr>
              <a:spLocks/>
            </p:cNvSpPr>
            <p:nvPr/>
          </p:nvSpPr>
          <p:spPr bwMode="auto">
            <a:xfrm>
              <a:off x="6032500" y="6535738"/>
              <a:ext cx="125413" cy="7937"/>
            </a:xfrm>
            <a:custGeom>
              <a:avLst/>
              <a:gdLst>
                <a:gd name="T0" fmla="*/ 2147483647 w 79"/>
                <a:gd name="T1" fmla="*/ 2147483647 h 5"/>
                <a:gd name="T2" fmla="*/ 2147483647 w 79"/>
                <a:gd name="T3" fmla="*/ 2147483647 h 5"/>
                <a:gd name="T4" fmla="*/ 0 w 79"/>
                <a:gd name="T5" fmla="*/ 0 h 5"/>
                <a:gd name="T6" fmla="*/ 2147483647 w 79"/>
                <a:gd name="T7" fmla="*/ 0 h 5"/>
                <a:gd name="T8" fmla="*/ 2147483647 w 79"/>
                <a:gd name="T9" fmla="*/ 2147483647 h 5"/>
                <a:gd name="T10" fmla="*/ 2147483647 w 79"/>
                <a:gd name="T11" fmla="*/ 2147483647 h 5"/>
                <a:gd name="T12" fmla="*/ 2147483647 w 79"/>
                <a:gd name="T13" fmla="*/ 2147483647 h 5"/>
                <a:gd name="T14" fmla="*/ 2147483647 w 79"/>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79"/>
                <a:gd name="T25" fmla="*/ 0 h 5"/>
                <a:gd name="T26" fmla="*/ 79 w 7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9" h="5">
                  <a:moveTo>
                    <a:pt x="79" y="5"/>
                  </a:moveTo>
                  <a:lnTo>
                    <a:pt x="4" y="5"/>
                  </a:lnTo>
                  <a:lnTo>
                    <a:pt x="0" y="0"/>
                  </a:lnTo>
                  <a:lnTo>
                    <a:pt x="79" y="0"/>
                  </a:lnTo>
                  <a:lnTo>
                    <a:pt x="79" y="2"/>
                  </a:lnTo>
                  <a:lnTo>
                    <a:pt x="79" y="4"/>
                  </a:lnTo>
                  <a:lnTo>
                    <a:pt x="79" y="5"/>
                  </a:lnTo>
                  <a:close/>
                </a:path>
              </a:pathLst>
            </a:custGeom>
            <a:solidFill>
              <a:srgbClr val="F6CA9A"/>
            </a:solidFill>
            <a:ln w="9525">
              <a:noFill/>
              <a:round/>
              <a:headEnd/>
              <a:tailEnd/>
            </a:ln>
          </p:spPr>
          <p:txBody>
            <a:bodyPr/>
            <a:lstStyle/>
            <a:p>
              <a:endParaRPr lang="es-MX">
                <a:latin typeface="Calibri" pitchFamily="34" charset="0"/>
              </a:endParaRPr>
            </a:p>
          </p:txBody>
        </p:sp>
        <p:sp>
          <p:nvSpPr>
            <p:cNvPr id="31843" name="Freeform 105"/>
            <p:cNvSpPr>
              <a:spLocks/>
            </p:cNvSpPr>
            <p:nvPr/>
          </p:nvSpPr>
          <p:spPr bwMode="auto">
            <a:xfrm>
              <a:off x="6029325" y="6532563"/>
              <a:ext cx="128588" cy="9525"/>
            </a:xfrm>
            <a:custGeom>
              <a:avLst/>
              <a:gdLst>
                <a:gd name="T0" fmla="*/ 2147483647 w 81"/>
                <a:gd name="T1" fmla="*/ 2147483647 h 6"/>
                <a:gd name="T2" fmla="*/ 2147483647 w 81"/>
                <a:gd name="T3" fmla="*/ 2147483647 h 6"/>
                <a:gd name="T4" fmla="*/ 0 w 81"/>
                <a:gd name="T5" fmla="*/ 2147483647 h 6"/>
                <a:gd name="T6" fmla="*/ 2147483647 w 81"/>
                <a:gd name="T7" fmla="*/ 0 h 6"/>
                <a:gd name="T8" fmla="*/ 0 w 81"/>
                <a:gd name="T9" fmla="*/ 0 h 6"/>
                <a:gd name="T10" fmla="*/ 2147483647 w 81"/>
                <a:gd name="T11" fmla="*/ 0 h 6"/>
                <a:gd name="T12" fmla="*/ 2147483647 w 81"/>
                <a:gd name="T13" fmla="*/ 0 h 6"/>
                <a:gd name="T14" fmla="*/ 2147483647 w 81"/>
                <a:gd name="T15" fmla="*/ 2147483647 h 6"/>
                <a:gd name="T16" fmla="*/ 2147483647 w 81"/>
                <a:gd name="T17" fmla="*/ 2147483647 h 6"/>
                <a:gd name="T18" fmla="*/ 2147483647 w 81"/>
                <a:gd name="T19" fmla="*/ 2147483647 h 6"/>
                <a:gd name="T20" fmla="*/ 2147483647 w 81"/>
                <a:gd name="T21" fmla="*/ 2147483647 h 6"/>
                <a:gd name="T22" fmla="*/ 2147483647 w 81"/>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
                <a:gd name="T37" fmla="*/ 0 h 6"/>
                <a:gd name="T38" fmla="*/ 81 w 81"/>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 h="6">
                  <a:moveTo>
                    <a:pt x="81" y="6"/>
                  </a:moveTo>
                  <a:lnTo>
                    <a:pt x="4" y="6"/>
                  </a:lnTo>
                  <a:lnTo>
                    <a:pt x="0" y="2"/>
                  </a:lnTo>
                  <a:lnTo>
                    <a:pt x="2" y="0"/>
                  </a:lnTo>
                  <a:lnTo>
                    <a:pt x="0" y="0"/>
                  </a:lnTo>
                  <a:lnTo>
                    <a:pt x="81" y="0"/>
                  </a:lnTo>
                  <a:lnTo>
                    <a:pt x="81" y="2"/>
                  </a:lnTo>
                  <a:lnTo>
                    <a:pt x="81" y="4"/>
                  </a:lnTo>
                  <a:lnTo>
                    <a:pt x="81" y="6"/>
                  </a:lnTo>
                  <a:close/>
                </a:path>
              </a:pathLst>
            </a:custGeom>
            <a:solidFill>
              <a:srgbClr val="F6CA9B"/>
            </a:solidFill>
            <a:ln w="9525">
              <a:noFill/>
              <a:round/>
              <a:headEnd/>
              <a:tailEnd/>
            </a:ln>
          </p:spPr>
          <p:txBody>
            <a:bodyPr/>
            <a:lstStyle/>
            <a:p>
              <a:endParaRPr lang="es-MX">
                <a:latin typeface="Calibri" pitchFamily="34" charset="0"/>
              </a:endParaRPr>
            </a:p>
          </p:txBody>
        </p:sp>
        <p:sp>
          <p:nvSpPr>
            <p:cNvPr id="31844" name="Freeform 106"/>
            <p:cNvSpPr>
              <a:spLocks noEditPoints="1"/>
            </p:cNvSpPr>
            <p:nvPr/>
          </p:nvSpPr>
          <p:spPr bwMode="auto">
            <a:xfrm>
              <a:off x="6022975" y="6529388"/>
              <a:ext cx="134938" cy="6350"/>
            </a:xfrm>
            <a:custGeom>
              <a:avLst/>
              <a:gdLst>
                <a:gd name="T0" fmla="*/ 2147483647 w 85"/>
                <a:gd name="T1" fmla="*/ 2147483647 h 4"/>
                <a:gd name="T2" fmla="*/ 2147483647 w 85"/>
                <a:gd name="T3" fmla="*/ 2147483647 h 4"/>
                <a:gd name="T4" fmla="*/ 2147483647 w 85"/>
                <a:gd name="T5" fmla="*/ 2147483647 h 4"/>
                <a:gd name="T6" fmla="*/ 2147483647 w 85"/>
                <a:gd name="T7" fmla="*/ 2147483647 h 4"/>
                <a:gd name="T8" fmla="*/ 2147483647 w 85"/>
                <a:gd name="T9" fmla="*/ 0 h 4"/>
                <a:gd name="T10" fmla="*/ 2147483647 w 85"/>
                <a:gd name="T11" fmla="*/ 0 h 4"/>
                <a:gd name="T12" fmla="*/ 2147483647 w 85"/>
                <a:gd name="T13" fmla="*/ 0 h 4"/>
                <a:gd name="T14" fmla="*/ 2147483647 w 85"/>
                <a:gd name="T15" fmla="*/ 0 h 4"/>
                <a:gd name="T16" fmla="*/ 2147483647 w 85"/>
                <a:gd name="T17" fmla="*/ 2147483647 h 4"/>
                <a:gd name="T18" fmla="*/ 2147483647 w 85"/>
                <a:gd name="T19" fmla="*/ 2147483647 h 4"/>
                <a:gd name="T20" fmla="*/ 2147483647 w 85"/>
                <a:gd name="T21" fmla="*/ 2147483647 h 4"/>
                <a:gd name="T22" fmla="*/ 2147483647 w 85"/>
                <a:gd name="T23" fmla="*/ 2147483647 h 4"/>
                <a:gd name="T24" fmla="*/ 0 w 85"/>
                <a:gd name="T25" fmla="*/ 0 h 4"/>
                <a:gd name="T26" fmla="*/ 2147483647 w 85"/>
                <a:gd name="T27" fmla="*/ 0 h 4"/>
                <a:gd name="T28" fmla="*/ 2147483647 w 85"/>
                <a:gd name="T29" fmla="*/ 0 h 4"/>
                <a:gd name="T30" fmla="*/ 2147483647 w 85"/>
                <a:gd name="T31" fmla="*/ 0 h 4"/>
                <a:gd name="T32" fmla="*/ 0 w 85"/>
                <a:gd name="T33" fmla="*/ 0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5"/>
                <a:gd name="T52" fmla="*/ 0 h 4"/>
                <a:gd name="T53" fmla="*/ 85 w 85"/>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5" h="4">
                  <a:moveTo>
                    <a:pt x="85" y="4"/>
                  </a:moveTo>
                  <a:lnTo>
                    <a:pt x="6" y="4"/>
                  </a:lnTo>
                  <a:lnTo>
                    <a:pt x="4" y="4"/>
                  </a:lnTo>
                  <a:lnTo>
                    <a:pt x="6" y="2"/>
                  </a:lnTo>
                  <a:lnTo>
                    <a:pt x="2" y="0"/>
                  </a:lnTo>
                  <a:lnTo>
                    <a:pt x="85" y="0"/>
                  </a:lnTo>
                  <a:lnTo>
                    <a:pt x="85" y="2"/>
                  </a:lnTo>
                  <a:lnTo>
                    <a:pt x="85" y="4"/>
                  </a:lnTo>
                  <a:close/>
                  <a:moveTo>
                    <a:pt x="0" y="0"/>
                  </a:moveTo>
                  <a:lnTo>
                    <a:pt x="2" y="0"/>
                  </a:lnTo>
                  <a:lnTo>
                    <a:pt x="0" y="0"/>
                  </a:lnTo>
                  <a:close/>
                </a:path>
              </a:pathLst>
            </a:custGeom>
            <a:solidFill>
              <a:srgbClr val="F6CA9B"/>
            </a:solidFill>
            <a:ln w="9525">
              <a:noFill/>
              <a:round/>
              <a:headEnd/>
              <a:tailEnd/>
            </a:ln>
          </p:spPr>
          <p:txBody>
            <a:bodyPr/>
            <a:lstStyle/>
            <a:p>
              <a:endParaRPr lang="es-MX">
                <a:latin typeface="Calibri" pitchFamily="34" charset="0"/>
              </a:endParaRPr>
            </a:p>
          </p:txBody>
        </p:sp>
        <p:sp>
          <p:nvSpPr>
            <p:cNvPr id="31845" name="Freeform 107"/>
            <p:cNvSpPr>
              <a:spLocks/>
            </p:cNvSpPr>
            <p:nvPr/>
          </p:nvSpPr>
          <p:spPr bwMode="auto">
            <a:xfrm>
              <a:off x="6019800" y="6526213"/>
              <a:ext cx="138113" cy="6350"/>
            </a:xfrm>
            <a:custGeom>
              <a:avLst/>
              <a:gdLst>
                <a:gd name="T0" fmla="*/ 2147483647 w 87"/>
                <a:gd name="T1" fmla="*/ 2147483647 h 4"/>
                <a:gd name="T2" fmla="*/ 2147483647 w 87"/>
                <a:gd name="T3" fmla="*/ 2147483647 h 4"/>
                <a:gd name="T4" fmla="*/ 2147483647 w 87"/>
                <a:gd name="T5" fmla="*/ 2147483647 h 4"/>
                <a:gd name="T6" fmla="*/ 2147483647 w 87"/>
                <a:gd name="T7" fmla="*/ 0 h 4"/>
                <a:gd name="T8" fmla="*/ 2147483647 w 87"/>
                <a:gd name="T9" fmla="*/ 2147483647 h 4"/>
                <a:gd name="T10" fmla="*/ 2147483647 w 87"/>
                <a:gd name="T11" fmla="*/ 2147483647 h 4"/>
                <a:gd name="T12" fmla="*/ 0 w 87"/>
                <a:gd name="T13" fmla="*/ 0 h 4"/>
                <a:gd name="T14" fmla="*/ 2147483647 w 87"/>
                <a:gd name="T15" fmla="*/ 0 h 4"/>
                <a:gd name="T16" fmla="*/ 2147483647 w 87"/>
                <a:gd name="T17" fmla="*/ 0 h 4"/>
                <a:gd name="T18" fmla="*/ 2147483647 w 87"/>
                <a:gd name="T19" fmla="*/ 2147483647 h 4"/>
                <a:gd name="T20" fmla="*/ 2147483647 w 87"/>
                <a:gd name="T21" fmla="*/ 2147483647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4"/>
                <a:gd name="T35" fmla="*/ 87 w 87"/>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4">
                  <a:moveTo>
                    <a:pt x="87" y="4"/>
                  </a:moveTo>
                  <a:lnTo>
                    <a:pt x="6" y="4"/>
                  </a:lnTo>
                  <a:lnTo>
                    <a:pt x="4" y="2"/>
                  </a:lnTo>
                  <a:lnTo>
                    <a:pt x="4" y="0"/>
                  </a:lnTo>
                  <a:lnTo>
                    <a:pt x="4" y="2"/>
                  </a:lnTo>
                  <a:lnTo>
                    <a:pt x="0" y="0"/>
                  </a:lnTo>
                  <a:lnTo>
                    <a:pt x="87" y="0"/>
                  </a:lnTo>
                  <a:lnTo>
                    <a:pt x="87" y="2"/>
                  </a:lnTo>
                  <a:lnTo>
                    <a:pt x="87" y="4"/>
                  </a:lnTo>
                  <a:close/>
                </a:path>
              </a:pathLst>
            </a:custGeom>
            <a:solidFill>
              <a:srgbClr val="F6CB9C"/>
            </a:solidFill>
            <a:ln w="9525">
              <a:noFill/>
              <a:round/>
              <a:headEnd/>
              <a:tailEnd/>
            </a:ln>
          </p:spPr>
          <p:txBody>
            <a:bodyPr/>
            <a:lstStyle/>
            <a:p>
              <a:endParaRPr lang="es-MX">
                <a:latin typeface="Calibri" pitchFamily="34" charset="0"/>
              </a:endParaRPr>
            </a:p>
          </p:txBody>
        </p:sp>
        <p:sp>
          <p:nvSpPr>
            <p:cNvPr id="31846" name="Freeform 108"/>
            <p:cNvSpPr>
              <a:spLocks/>
            </p:cNvSpPr>
            <p:nvPr/>
          </p:nvSpPr>
          <p:spPr bwMode="auto">
            <a:xfrm>
              <a:off x="6016625" y="6519863"/>
              <a:ext cx="141288" cy="9525"/>
            </a:xfrm>
            <a:custGeom>
              <a:avLst/>
              <a:gdLst>
                <a:gd name="T0" fmla="*/ 2147483647 w 89"/>
                <a:gd name="T1" fmla="*/ 2147483647 h 6"/>
                <a:gd name="T2" fmla="*/ 2147483647 w 89"/>
                <a:gd name="T3" fmla="*/ 2147483647 h 6"/>
                <a:gd name="T4" fmla="*/ 2147483647 w 89"/>
                <a:gd name="T5" fmla="*/ 2147483647 h 6"/>
                <a:gd name="T6" fmla="*/ 2147483647 w 89"/>
                <a:gd name="T7" fmla="*/ 2147483647 h 6"/>
                <a:gd name="T8" fmla="*/ 2147483647 w 89"/>
                <a:gd name="T9" fmla="*/ 2147483647 h 6"/>
                <a:gd name="T10" fmla="*/ 2147483647 w 89"/>
                <a:gd name="T11" fmla="*/ 2147483647 h 6"/>
                <a:gd name="T12" fmla="*/ 0 w 89"/>
                <a:gd name="T13" fmla="*/ 0 h 6"/>
                <a:gd name="T14" fmla="*/ 2147483647 w 89"/>
                <a:gd name="T15" fmla="*/ 0 h 6"/>
                <a:gd name="T16" fmla="*/ 2147483647 w 89"/>
                <a:gd name="T17" fmla="*/ 0 h 6"/>
                <a:gd name="T18" fmla="*/ 2147483647 w 89"/>
                <a:gd name="T19" fmla="*/ 2147483647 h 6"/>
                <a:gd name="T20" fmla="*/ 2147483647 w 89"/>
                <a:gd name="T21" fmla="*/ 2147483647 h 6"/>
                <a:gd name="T22" fmla="*/ 2147483647 w 89"/>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
                <a:gd name="T37" fmla="*/ 0 h 6"/>
                <a:gd name="T38" fmla="*/ 89 w 89"/>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 h="6">
                  <a:moveTo>
                    <a:pt x="89" y="6"/>
                  </a:moveTo>
                  <a:lnTo>
                    <a:pt x="6" y="6"/>
                  </a:lnTo>
                  <a:lnTo>
                    <a:pt x="6" y="4"/>
                  </a:lnTo>
                  <a:lnTo>
                    <a:pt x="6" y="6"/>
                  </a:lnTo>
                  <a:lnTo>
                    <a:pt x="4" y="6"/>
                  </a:lnTo>
                  <a:lnTo>
                    <a:pt x="2" y="2"/>
                  </a:lnTo>
                  <a:lnTo>
                    <a:pt x="0" y="0"/>
                  </a:lnTo>
                  <a:lnTo>
                    <a:pt x="89" y="0"/>
                  </a:lnTo>
                  <a:lnTo>
                    <a:pt x="89" y="2"/>
                  </a:lnTo>
                  <a:lnTo>
                    <a:pt x="89" y="4"/>
                  </a:lnTo>
                  <a:lnTo>
                    <a:pt x="89" y="6"/>
                  </a:lnTo>
                  <a:close/>
                </a:path>
              </a:pathLst>
            </a:custGeom>
            <a:solidFill>
              <a:srgbClr val="F6CB9C"/>
            </a:solidFill>
            <a:ln w="9525">
              <a:noFill/>
              <a:round/>
              <a:headEnd/>
              <a:tailEnd/>
            </a:ln>
          </p:spPr>
          <p:txBody>
            <a:bodyPr/>
            <a:lstStyle/>
            <a:p>
              <a:endParaRPr lang="es-MX">
                <a:latin typeface="Calibri" pitchFamily="34" charset="0"/>
              </a:endParaRPr>
            </a:p>
          </p:txBody>
        </p:sp>
        <p:sp>
          <p:nvSpPr>
            <p:cNvPr id="31847" name="Freeform 109"/>
            <p:cNvSpPr>
              <a:spLocks/>
            </p:cNvSpPr>
            <p:nvPr/>
          </p:nvSpPr>
          <p:spPr bwMode="auto">
            <a:xfrm>
              <a:off x="6016625" y="6516688"/>
              <a:ext cx="142875" cy="9525"/>
            </a:xfrm>
            <a:custGeom>
              <a:avLst/>
              <a:gdLst>
                <a:gd name="T0" fmla="*/ 2147483647 w 90"/>
                <a:gd name="T1" fmla="*/ 2147483647 h 6"/>
                <a:gd name="T2" fmla="*/ 2147483647 w 90"/>
                <a:gd name="T3" fmla="*/ 2147483647 h 6"/>
                <a:gd name="T4" fmla="*/ 2147483647 w 90"/>
                <a:gd name="T5" fmla="*/ 2147483647 h 6"/>
                <a:gd name="T6" fmla="*/ 0 w 90"/>
                <a:gd name="T7" fmla="*/ 0 h 6"/>
                <a:gd name="T8" fmla="*/ 0 w 90"/>
                <a:gd name="T9" fmla="*/ 0 h 6"/>
                <a:gd name="T10" fmla="*/ 2147483647 w 90"/>
                <a:gd name="T11" fmla="*/ 0 h 6"/>
                <a:gd name="T12" fmla="*/ 2147483647 w 90"/>
                <a:gd name="T13" fmla="*/ 2147483647 h 6"/>
                <a:gd name="T14" fmla="*/ 2147483647 w 90"/>
                <a:gd name="T15" fmla="*/ 2147483647 h 6"/>
                <a:gd name="T16" fmla="*/ 2147483647 w 90"/>
                <a:gd name="T17" fmla="*/ 2147483647 h 6"/>
                <a:gd name="T18" fmla="*/ 2147483647 w 90"/>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6"/>
                <a:gd name="T32" fmla="*/ 90 w 90"/>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6">
                  <a:moveTo>
                    <a:pt x="89" y="6"/>
                  </a:moveTo>
                  <a:lnTo>
                    <a:pt x="2" y="6"/>
                  </a:lnTo>
                  <a:lnTo>
                    <a:pt x="2" y="4"/>
                  </a:lnTo>
                  <a:lnTo>
                    <a:pt x="0" y="0"/>
                  </a:lnTo>
                  <a:lnTo>
                    <a:pt x="90" y="0"/>
                  </a:lnTo>
                  <a:lnTo>
                    <a:pt x="90" y="2"/>
                  </a:lnTo>
                  <a:lnTo>
                    <a:pt x="89" y="2"/>
                  </a:lnTo>
                  <a:lnTo>
                    <a:pt x="89" y="4"/>
                  </a:lnTo>
                  <a:lnTo>
                    <a:pt x="89" y="6"/>
                  </a:lnTo>
                  <a:close/>
                </a:path>
              </a:pathLst>
            </a:custGeom>
            <a:solidFill>
              <a:srgbClr val="F6CB9C"/>
            </a:solidFill>
            <a:ln w="9525">
              <a:noFill/>
              <a:round/>
              <a:headEnd/>
              <a:tailEnd/>
            </a:ln>
          </p:spPr>
          <p:txBody>
            <a:bodyPr/>
            <a:lstStyle/>
            <a:p>
              <a:endParaRPr lang="es-MX">
                <a:latin typeface="Calibri" pitchFamily="34" charset="0"/>
              </a:endParaRPr>
            </a:p>
          </p:txBody>
        </p:sp>
        <p:sp>
          <p:nvSpPr>
            <p:cNvPr id="31848" name="Freeform 110"/>
            <p:cNvSpPr>
              <a:spLocks noEditPoints="1"/>
            </p:cNvSpPr>
            <p:nvPr/>
          </p:nvSpPr>
          <p:spPr bwMode="auto">
            <a:xfrm>
              <a:off x="6013450" y="6513513"/>
              <a:ext cx="158750" cy="6350"/>
            </a:xfrm>
            <a:custGeom>
              <a:avLst/>
              <a:gdLst>
                <a:gd name="T0" fmla="*/ 2147483647 w 100"/>
                <a:gd name="T1" fmla="*/ 2147483647 h 4"/>
                <a:gd name="T2" fmla="*/ 2147483647 w 100"/>
                <a:gd name="T3" fmla="*/ 2147483647 h 4"/>
                <a:gd name="T4" fmla="*/ 2147483647 w 100"/>
                <a:gd name="T5" fmla="*/ 2147483647 h 4"/>
                <a:gd name="T6" fmla="*/ 0 w 100"/>
                <a:gd name="T7" fmla="*/ 0 h 4"/>
                <a:gd name="T8" fmla="*/ 2147483647 w 100"/>
                <a:gd name="T9" fmla="*/ 0 h 4"/>
                <a:gd name="T10" fmla="*/ 2147483647 w 100"/>
                <a:gd name="T11" fmla="*/ 0 h 4"/>
                <a:gd name="T12" fmla="*/ 2147483647 w 100"/>
                <a:gd name="T13" fmla="*/ 2147483647 h 4"/>
                <a:gd name="T14" fmla="*/ 2147483647 w 100"/>
                <a:gd name="T15" fmla="*/ 2147483647 h 4"/>
                <a:gd name="T16" fmla="*/ 2147483647 w 100"/>
                <a:gd name="T17" fmla="*/ 2147483647 h 4"/>
                <a:gd name="T18" fmla="*/ 2147483647 w 100"/>
                <a:gd name="T19" fmla="*/ 0 h 4"/>
                <a:gd name="T20" fmla="*/ 2147483647 w 100"/>
                <a:gd name="T21" fmla="*/ 0 h 4"/>
                <a:gd name="T22" fmla="*/ 2147483647 w 100"/>
                <a:gd name="T23" fmla="*/ 0 h 4"/>
                <a:gd name="T24" fmla="*/ 2147483647 w 100"/>
                <a:gd name="T25" fmla="*/ 0 h 4"/>
                <a:gd name="T26" fmla="*/ 2147483647 w 100"/>
                <a:gd name="T27" fmla="*/ 0 h 4"/>
                <a:gd name="T28" fmla="*/ 2147483647 w 100"/>
                <a:gd name="T29" fmla="*/ 0 h 4"/>
                <a:gd name="T30" fmla="*/ 2147483647 w 100"/>
                <a:gd name="T31" fmla="*/ 0 h 4"/>
                <a:gd name="T32" fmla="*/ 2147483647 w 100"/>
                <a:gd name="T33" fmla="*/ 0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4"/>
                <a:gd name="T53" fmla="*/ 100 w 100"/>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4">
                  <a:moveTo>
                    <a:pt x="91" y="4"/>
                  </a:moveTo>
                  <a:lnTo>
                    <a:pt x="2" y="4"/>
                  </a:lnTo>
                  <a:lnTo>
                    <a:pt x="2" y="2"/>
                  </a:lnTo>
                  <a:lnTo>
                    <a:pt x="0" y="0"/>
                  </a:lnTo>
                  <a:lnTo>
                    <a:pt x="94" y="0"/>
                  </a:lnTo>
                  <a:lnTo>
                    <a:pt x="92" y="2"/>
                  </a:lnTo>
                  <a:lnTo>
                    <a:pt x="92" y="4"/>
                  </a:lnTo>
                  <a:lnTo>
                    <a:pt x="91" y="4"/>
                  </a:lnTo>
                  <a:close/>
                  <a:moveTo>
                    <a:pt x="96" y="0"/>
                  </a:moveTo>
                  <a:lnTo>
                    <a:pt x="100" y="0"/>
                  </a:lnTo>
                  <a:lnTo>
                    <a:pt x="98" y="0"/>
                  </a:lnTo>
                  <a:lnTo>
                    <a:pt x="96" y="0"/>
                  </a:lnTo>
                  <a:close/>
                </a:path>
              </a:pathLst>
            </a:custGeom>
            <a:solidFill>
              <a:srgbClr val="F6CB9C"/>
            </a:solidFill>
            <a:ln w="9525">
              <a:noFill/>
              <a:round/>
              <a:headEnd/>
              <a:tailEnd/>
            </a:ln>
          </p:spPr>
          <p:txBody>
            <a:bodyPr/>
            <a:lstStyle/>
            <a:p>
              <a:endParaRPr lang="es-MX">
                <a:latin typeface="Calibri" pitchFamily="34" charset="0"/>
              </a:endParaRPr>
            </a:p>
          </p:txBody>
        </p:sp>
        <p:sp>
          <p:nvSpPr>
            <p:cNvPr id="31849" name="Freeform 111"/>
            <p:cNvSpPr>
              <a:spLocks/>
            </p:cNvSpPr>
            <p:nvPr/>
          </p:nvSpPr>
          <p:spPr bwMode="auto">
            <a:xfrm>
              <a:off x="6008688" y="6510338"/>
              <a:ext cx="166687" cy="6350"/>
            </a:xfrm>
            <a:custGeom>
              <a:avLst/>
              <a:gdLst>
                <a:gd name="T0" fmla="*/ 2147483647 w 105"/>
                <a:gd name="T1" fmla="*/ 2147483647 h 4"/>
                <a:gd name="T2" fmla="*/ 2147483647 w 105"/>
                <a:gd name="T3" fmla="*/ 2147483647 h 4"/>
                <a:gd name="T4" fmla="*/ 2147483647 w 105"/>
                <a:gd name="T5" fmla="*/ 0 h 4"/>
                <a:gd name="T6" fmla="*/ 0 w 105"/>
                <a:gd name="T7" fmla="*/ 0 h 4"/>
                <a:gd name="T8" fmla="*/ 2147483647 w 105"/>
                <a:gd name="T9" fmla="*/ 0 h 4"/>
                <a:gd name="T10" fmla="*/ 2147483647 w 105"/>
                <a:gd name="T11" fmla="*/ 2147483647 h 4"/>
                <a:gd name="T12" fmla="*/ 2147483647 w 105"/>
                <a:gd name="T13" fmla="*/ 2147483647 h 4"/>
                <a:gd name="T14" fmla="*/ 2147483647 w 105"/>
                <a:gd name="T15" fmla="*/ 2147483647 h 4"/>
                <a:gd name="T16" fmla="*/ 2147483647 w 105"/>
                <a:gd name="T17" fmla="*/ 2147483647 h 4"/>
                <a:gd name="T18" fmla="*/ 2147483647 w 105"/>
                <a:gd name="T19" fmla="*/ 2147483647 h 4"/>
                <a:gd name="T20" fmla="*/ 2147483647 w 105"/>
                <a:gd name="T21" fmla="*/ 2147483647 h 4"/>
                <a:gd name="T22" fmla="*/ 2147483647 w 105"/>
                <a:gd name="T23" fmla="*/ 2147483647 h 4"/>
                <a:gd name="T24" fmla="*/ 2147483647 w 105"/>
                <a:gd name="T25" fmla="*/ 2147483647 h 4"/>
                <a:gd name="T26" fmla="*/ 2147483647 w 105"/>
                <a:gd name="T27" fmla="*/ 2147483647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5"/>
                <a:gd name="T43" fmla="*/ 0 h 4"/>
                <a:gd name="T44" fmla="*/ 105 w 105"/>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5" h="4">
                  <a:moveTo>
                    <a:pt x="95" y="4"/>
                  </a:moveTo>
                  <a:lnTo>
                    <a:pt x="5" y="4"/>
                  </a:lnTo>
                  <a:lnTo>
                    <a:pt x="1" y="0"/>
                  </a:lnTo>
                  <a:lnTo>
                    <a:pt x="0" y="0"/>
                  </a:lnTo>
                  <a:lnTo>
                    <a:pt x="105" y="0"/>
                  </a:lnTo>
                  <a:lnTo>
                    <a:pt x="103" y="2"/>
                  </a:lnTo>
                  <a:lnTo>
                    <a:pt x="101" y="2"/>
                  </a:lnTo>
                  <a:lnTo>
                    <a:pt x="99" y="2"/>
                  </a:lnTo>
                  <a:lnTo>
                    <a:pt x="97" y="2"/>
                  </a:lnTo>
                  <a:lnTo>
                    <a:pt x="95" y="4"/>
                  </a:lnTo>
                  <a:close/>
                </a:path>
              </a:pathLst>
            </a:custGeom>
            <a:solidFill>
              <a:srgbClr val="F6CB9C"/>
            </a:solidFill>
            <a:ln w="9525">
              <a:noFill/>
              <a:round/>
              <a:headEnd/>
              <a:tailEnd/>
            </a:ln>
          </p:spPr>
          <p:txBody>
            <a:bodyPr/>
            <a:lstStyle/>
            <a:p>
              <a:endParaRPr lang="es-MX">
                <a:latin typeface="Calibri" pitchFamily="34" charset="0"/>
              </a:endParaRPr>
            </a:p>
          </p:txBody>
        </p:sp>
        <p:sp>
          <p:nvSpPr>
            <p:cNvPr id="31850" name="Freeform 112"/>
            <p:cNvSpPr>
              <a:spLocks/>
            </p:cNvSpPr>
            <p:nvPr/>
          </p:nvSpPr>
          <p:spPr bwMode="auto">
            <a:xfrm>
              <a:off x="6005513" y="6507163"/>
              <a:ext cx="173037" cy="6350"/>
            </a:xfrm>
            <a:custGeom>
              <a:avLst/>
              <a:gdLst>
                <a:gd name="T0" fmla="*/ 2147483647 w 109"/>
                <a:gd name="T1" fmla="*/ 2147483647 h 4"/>
                <a:gd name="T2" fmla="*/ 2147483647 w 109"/>
                <a:gd name="T3" fmla="*/ 2147483647 h 4"/>
                <a:gd name="T4" fmla="*/ 2147483647 w 109"/>
                <a:gd name="T5" fmla="*/ 2147483647 h 4"/>
                <a:gd name="T6" fmla="*/ 2147483647 w 109"/>
                <a:gd name="T7" fmla="*/ 2147483647 h 4"/>
                <a:gd name="T8" fmla="*/ 2147483647 w 109"/>
                <a:gd name="T9" fmla="*/ 2147483647 h 4"/>
                <a:gd name="T10" fmla="*/ 2147483647 w 109"/>
                <a:gd name="T11" fmla="*/ 2147483647 h 4"/>
                <a:gd name="T12" fmla="*/ 2147483647 w 109"/>
                <a:gd name="T13" fmla="*/ 2147483647 h 4"/>
                <a:gd name="T14" fmla="*/ 0 w 109"/>
                <a:gd name="T15" fmla="*/ 0 h 4"/>
                <a:gd name="T16" fmla="*/ 0 w 109"/>
                <a:gd name="T17" fmla="*/ 0 h 4"/>
                <a:gd name="T18" fmla="*/ 2147483647 w 109"/>
                <a:gd name="T19" fmla="*/ 0 h 4"/>
                <a:gd name="T20" fmla="*/ 2147483647 w 109"/>
                <a:gd name="T21" fmla="*/ 0 h 4"/>
                <a:gd name="T22" fmla="*/ 2147483647 w 109"/>
                <a:gd name="T23" fmla="*/ 2147483647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9"/>
                <a:gd name="T37" fmla="*/ 0 h 4"/>
                <a:gd name="T38" fmla="*/ 109 w 109"/>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9" h="4">
                  <a:moveTo>
                    <a:pt x="105" y="4"/>
                  </a:moveTo>
                  <a:lnTo>
                    <a:pt x="101" y="4"/>
                  </a:lnTo>
                  <a:lnTo>
                    <a:pt x="99" y="4"/>
                  </a:lnTo>
                  <a:lnTo>
                    <a:pt x="5" y="4"/>
                  </a:lnTo>
                  <a:lnTo>
                    <a:pt x="3" y="2"/>
                  </a:lnTo>
                  <a:lnTo>
                    <a:pt x="2" y="2"/>
                  </a:lnTo>
                  <a:lnTo>
                    <a:pt x="0" y="0"/>
                  </a:lnTo>
                  <a:lnTo>
                    <a:pt x="109" y="0"/>
                  </a:lnTo>
                  <a:lnTo>
                    <a:pt x="105" y="4"/>
                  </a:lnTo>
                  <a:close/>
                </a:path>
              </a:pathLst>
            </a:custGeom>
            <a:solidFill>
              <a:srgbClr val="F6CC9D"/>
            </a:solidFill>
            <a:ln w="9525">
              <a:noFill/>
              <a:round/>
              <a:headEnd/>
              <a:tailEnd/>
            </a:ln>
          </p:spPr>
          <p:txBody>
            <a:bodyPr/>
            <a:lstStyle/>
            <a:p>
              <a:endParaRPr lang="es-MX">
                <a:latin typeface="Calibri" pitchFamily="34" charset="0"/>
              </a:endParaRPr>
            </a:p>
          </p:txBody>
        </p:sp>
        <p:sp>
          <p:nvSpPr>
            <p:cNvPr id="31851" name="Freeform 113"/>
            <p:cNvSpPr>
              <a:spLocks/>
            </p:cNvSpPr>
            <p:nvPr/>
          </p:nvSpPr>
          <p:spPr bwMode="auto">
            <a:xfrm>
              <a:off x="6002338" y="6502400"/>
              <a:ext cx="176212" cy="7938"/>
            </a:xfrm>
            <a:custGeom>
              <a:avLst/>
              <a:gdLst>
                <a:gd name="T0" fmla="*/ 2147483647 w 111"/>
                <a:gd name="T1" fmla="*/ 2147483647 h 5"/>
                <a:gd name="T2" fmla="*/ 2147483647 w 111"/>
                <a:gd name="T3" fmla="*/ 2147483647 h 5"/>
                <a:gd name="T4" fmla="*/ 2147483647 w 111"/>
                <a:gd name="T5" fmla="*/ 2147483647 h 5"/>
                <a:gd name="T6" fmla="*/ 2147483647 w 111"/>
                <a:gd name="T7" fmla="*/ 2147483647 h 5"/>
                <a:gd name="T8" fmla="*/ 0 w 111"/>
                <a:gd name="T9" fmla="*/ 0 h 5"/>
                <a:gd name="T10" fmla="*/ 2147483647 w 111"/>
                <a:gd name="T11" fmla="*/ 0 h 5"/>
                <a:gd name="T12" fmla="*/ 2147483647 w 111"/>
                <a:gd name="T13" fmla="*/ 2147483647 h 5"/>
                <a:gd name="T14" fmla="*/ 2147483647 w 111"/>
                <a:gd name="T15" fmla="*/ 2147483647 h 5"/>
                <a:gd name="T16" fmla="*/ 2147483647 w 111"/>
                <a:gd name="T17" fmla="*/ 2147483647 h 5"/>
                <a:gd name="T18" fmla="*/ 2147483647 w 111"/>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5"/>
                <a:gd name="T32" fmla="*/ 111 w 111"/>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5">
                  <a:moveTo>
                    <a:pt x="109" y="5"/>
                  </a:moveTo>
                  <a:lnTo>
                    <a:pt x="4" y="5"/>
                  </a:lnTo>
                  <a:lnTo>
                    <a:pt x="2" y="3"/>
                  </a:lnTo>
                  <a:lnTo>
                    <a:pt x="0" y="0"/>
                  </a:lnTo>
                  <a:lnTo>
                    <a:pt x="111" y="0"/>
                  </a:lnTo>
                  <a:lnTo>
                    <a:pt x="111" y="1"/>
                  </a:lnTo>
                  <a:lnTo>
                    <a:pt x="111" y="3"/>
                  </a:lnTo>
                  <a:lnTo>
                    <a:pt x="109" y="5"/>
                  </a:lnTo>
                  <a:close/>
                </a:path>
              </a:pathLst>
            </a:custGeom>
            <a:solidFill>
              <a:srgbClr val="F6CC9D"/>
            </a:solidFill>
            <a:ln w="9525">
              <a:noFill/>
              <a:round/>
              <a:headEnd/>
              <a:tailEnd/>
            </a:ln>
          </p:spPr>
          <p:txBody>
            <a:bodyPr/>
            <a:lstStyle/>
            <a:p>
              <a:endParaRPr lang="es-MX">
                <a:latin typeface="Calibri" pitchFamily="34" charset="0"/>
              </a:endParaRPr>
            </a:p>
          </p:txBody>
        </p:sp>
        <p:sp>
          <p:nvSpPr>
            <p:cNvPr id="31852" name="Freeform 114"/>
            <p:cNvSpPr>
              <a:spLocks/>
            </p:cNvSpPr>
            <p:nvPr/>
          </p:nvSpPr>
          <p:spPr bwMode="auto">
            <a:xfrm>
              <a:off x="5999163" y="6499225"/>
              <a:ext cx="182562" cy="7938"/>
            </a:xfrm>
            <a:custGeom>
              <a:avLst/>
              <a:gdLst>
                <a:gd name="T0" fmla="*/ 2147483647 w 115"/>
                <a:gd name="T1" fmla="*/ 2147483647 h 5"/>
                <a:gd name="T2" fmla="*/ 2147483647 w 115"/>
                <a:gd name="T3" fmla="*/ 2147483647 h 5"/>
                <a:gd name="T4" fmla="*/ 2147483647 w 115"/>
                <a:gd name="T5" fmla="*/ 2147483647 h 5"/>
                <a:gd name="T6" fmla="*/ 0 w 115"/>
                <a:gd name="T7" fmla="*/ 0 h 5"/>
                <a:gd name="T8" fmla="*/ 0 w 115"/>
                <a:gd name="T9" fmla="*/ 0 h 5"/>
                <a:gd name="T10" fmla="*/ 2147483647 w 115"/>
                <a:gd name="T11" fmla="*/ 0 h 5"/>
                <a:gd name="T12" fmla="*/ 2147483647 w 115"/>
                <a:gd name="T13" fmla="*/ 0 h 5"/>
                <a:gd name="T14" fmla="*/ 2147483647 w 115"/>
                <a:gd name="T15" fmla="*/ 2147483647 h 5"/>
                <a:gd name="T16" fmla="*/ 2147483647 w 115"/>
                <a:gd name="T17" fmla="*/ 2147483647 h 5"/>
                <a:gd name="T18" fmla="*/ 2147483647 w 115"/>
                <a:gd name="T19" fmla="*/ 2147483647 h 5"/>
                <a:gd name="T20" fmla="*/ 2147483647 w 115"/>
                <a:gd name="T21" fmla="*/ 2147483647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5"/>
                <a:gd name="T35" fmla="*/ 115 w 11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5">
                  <a:moveTo>
                    <a:pt x="113" y="5"/>
                  </a:moveTo>
                  <a:lnTo>
                    <a:pt x="4" y="5"/>
                  </a:lnTo>
                  <a:lnTo>
                    <a:pt x="2" y="2"/>
                  </a:lnTo>
                  <a:lnTo>
                    <a:pt x="0" y="0"/>
                  </a:lnTo>
                  <a:lnTo>
                    <a:pt x="115" y="0"/>
                  </a:lnTo>
                  <a:lnTo>
                    <a:pt x="115" y="2"/>
                  </a:lnTo>
                  <a:lnTo>
                    <a:pt x="113" y="3"/>
                  </a:lnTo>
                  <a:lnTo>
                    <a:pt x="113" y="5"/>
                  </a:lnTo>
                  <a:close/>
                </a:path>
              </a:pathLst>
            </a:custGeom>
            <a:solidFill>
              <a:srgbClr val="F6CC9D"/>
            </a:solidFill>
            <a:ln w="9525">
              <a:noFill/>
              <a:round/>
              <a:headEnd/>
              <a:tailEnd/>
            </a:ln>
          </p:spPr>
          <p:txBody>
            <a:bodyPr/>
            <a:lstStyle/>
            <a:p>
              <a:endParaRPr lang="es-MX">
                <a:latin typeface="Calibri" pitchFamily="34" charset="0"/>
              </a:endParaRPr>
            </a:p>
          </p:txBody>
        </p:sp>
        <p:sp>
          <p:nvSpPr>
            <p:cNvPr id="31853" name="Freeform 115"/>
            <p:cNvSpPr>
              <a:spLocks/>
            </p:cNvSpPr>
            <p:nvPr/>
          </p:nvSpPr>
          <p:spPr bwMode="auto">
            <a:xfrm>
              <a:off x="5995988" y="6496050"/>
              <a:ext cx="185737" cy="6350"/>
            </a:xfrm>
            <a:custGeom>
              <a:avLst/>
              <a:gdLst>
                <a:gd name="T0" fmla="*/ 2147483647 w 117"/>
                <a:gd name="T1" fmla="*/ 2147483647 h 4"/>
                <a:gd name="T2" fmla="*/ 2147483647 w 117"/>
                <a:gd name="T3" fmla="*/ 2147483647 h 4"/>
                <a:gd name="T4" fmla="*/ 2147483647 w 117"/>
                <a:gd name="T5" fmla="*/ 2147483647 h 4"/>
                <a:gd name="T6" fmla="*/ 2147483647 w 117"/>
                <a:gd name="T7" fmla="*/ 2147483647 h 4"/>
                <a:gd name="T8" fmla="*/ 0 w 117"/>
                <a:gd name="T9" fmla="*/ 0 h 4"/>
                <a:gd name="T10" fmla="*/ 0 w 117"/>
                <a:gd name="T11" fmla="*/ 0 h 4"/>
                <a:gd name="T12" fmla="*/ 2147483647 w 117"/>
                <a:gd name="T13" fmla="*/ 0 h 4"/>
                <a:gd name="T14" fmla="*/ 2147483647 w 117"/>
                <a:gd name="T15" fmla="*/ 2147483647 h 4"/>
                <a:gd name="T16" fmla="*/ 2147483647 w 117"/>
                <a:gd name="T17" fmla="*/ 2147483647 h 4"/>
                <a:gd name="T18" fmla="*/ 2147483647 w 117"/>
                <a:gd name="T19" fmla="*/ 2147483647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7"/>
                <a:gd name="T31" fmla="*/ 0 h 4"/>
                <a:gd name="T32" fmla="*/ 117 w 117"/>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7" h="4">
                  <a:moveTo>
                    <a:pt x="115" y="4"/>
                  </a:moveTo>
                  <a:lnTo>
                    <a:pt x="4" y="4"/>
                  </a:lnTo>
                  <a:lnTo>
                    <a:pt x="2" y="2"/>
                  </a:lnTo>
                  <a:lnTo>
                    <a:pt x="0" y="0"/>
                  </a:lnTo>
                  <a:lnTo>
                    <a:pt x="115" y="0"/>
                  </a:lnTo>
                  <a:lnTo>
                    <a:pt x="117" y="2"/>
                  </a:lnTo>
                  <a:lnTo>
                    <a:pt x="117" y="4"/>
                  </a:lnTo>
                  <a:lnTo>
                    <a:pt x="115" y="4"/>
                  </a:lnTo>
                  <a:close/>
                </a:path>
              </a:pathLst>
            </a:custGeom>
            <a:solidFill>
              <a:srgbClr val="F6CC9E"/>
            </a:solidFill>
            <a:ln w="9525">
              <a:noFill/>
              <a:round/>
              <a:headEnd/>
              <a:tailEnd/>
            </a:ln>
          </p:spPr>
          <p:txBody>
            <a:bodyPr/>
            <a:lstStyle/>
            <a:p>
              <a:endParaRPr lang="es-MX">
                <a:latin typeface="Calibri" pitchFamily="34" charset="0"/>
              </a:endParaRPr>
            </a:p>
          </p:txBody>
        </p:sp>
        <p:sp>
          <p:nvSpPr>
            <p:cNvPr id="31854" name="Freeform 116"/>
            <p:cNvSpPr>
              <a:spLocks/>
            </p:cNvSpPr>
            <p:nvPr/>
          </p:nvSpPr>
          <p:spPr bwMode="auto">
            <a:xfrm>
              <a:off x="5992813" y="6492875"/>
              <a:ext cx="188912" cy="6350"/>
            </a:xfrm>
            <a:custGeom>
              <a:avLst/>
              <a:gdLst>
                <a:gd name="T0" fmla="*/ 2147483647 w 119"/>
                <a:gd name="T1" fmla="*/ 2147483647 h 4"/>
                <a:gd name="T2" fmla="*/ 2147483647 w 119"/>
                <a:gd name="T3" fmla="*/ 2147483647 h 4"/>
                <a:gd name="T4" fmla="*/ 2147483647 w 119"/>
                <a:gd name="T5" fmla="*/ 2147483647 h 4"/>
                <a:gd name="T6" fmla="*/ 0 w 119"/>
                <a:gd name="T7" fmla="*/ 0 h 4"/>
                <a:gd name="T8" fmla="*/ 0 w 119"/>
                <a:gd name="T9" fmla="*/ 0 h 4"/>
                <a:gd name="T10" fmla="*/ 2147483647 w 119"/>
                <a:gd name="T11" fmla="*/ 0 h 4"/>
                <a:gd name="T12" fmla="*/ 2147483647 w 119"/>
                <a:gd name="T13" fmla="*/ 2147483647 h 4"/>
                <a:gd name="T14" fmla="*/ 0 60000 65536"/>
                <a:gd name="T15" fmla="*/ 0 60000 65536"/>
                <a:gd name="T16" fmla="*/ 0 60000 65536"/>
                <a:gd name="T17" fmla="*/ 0 60000 65536"/>
                <a:gd name="T18" fmla="*/ 0 60000 65536"/>
                <a:gd name="T19" fmla="*/ 0 60000 65536"/>
                <a:gd name="T20" fmla="*/ 0 60000 65536"/>
                <a:gd name="T21" fmla="*/ 0 w 119"/>
                <a:gd name="T22" fmla="*/ 0 h 4"/>
                <a:gd name="T23" fmla="*/ 119 w 119"/>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 h="4">
                  <a:moveTo>
                    <a:pt x="119" y="4"/>
                  </a:moveTo>
                  <a:lnTo>
                    <a:pt x="4" y="4"/>
                  </a:lnTo>
                  <a:lnTo>
                    <a:pt x="2" y="2"/>
                  </a:lnTo>
                  <a:lnTo>
                    <a:pt x="0" y="0"/>
                  </a:lnTo>
                  <a:lnTo>
                    <a:pt x="115" y="0"/>
                  </a:lnTo>
                  <a:lnTo>
                    <a:pt x="119" y="4"/>
                  </a:lnTo>
                  <a:close/>
                </a:path>
              </a:pathLst>
            </a:custGeom>
            <a:solidFill>
              <a:srgbClr val="F6CC9E"/>
            </a:solidFill>
            <a:ln w="9525">
              <a:noFill/>
              <a:round/>
              <a:headEnd/>
              <a:tailEnd/>
            </a:ln>
          </p:spPr>
          <p:txBody>
            <a:bodyPr/>
            <a:lstStyle/>
            <a:p>
              <a:endParaRPr lang="es-MX">
                <a:latin typeface="Calibri" pitchFamily="34" charset="0"/>
              </a:endParaRPr>
            </a:p>
          </p:txBody>
        </p:sp>
        <p:sp>
          <p:nvSpPr>
            <p:cNvPr id="31855" name="Freeform 117"/>
            <p:cNvSpPr>
              <a:spLocks/>
            </p:cNvSpPr>
            <p:nvPr/>
          </p:nvSpPr>
          <p:spPr bwMode="auto">
            <a:xfrm>
              <a:off x="5989638" y="6486525"/>
              <a:ext cx="188912" cy="9525"/>
            </a:xfrm>
            <a:custGeom>
              <a:avLst/>
              <a:gdLst>
                <a:gd name="T0" fmla="*/ 2147483647 w 119"/>
                <a:gd name="T1" fmla="*/ 2147483647 h 6"/>
                <a:gd name="T2" fmla="*/ 2147483647 w 119"/>
                <a:gd name="T3" fmla="*/ 2147483647 h 6"/>
                <a:gd name="T4" fmla="*/ 2147483647 w 119"/>
                <a:gd name="T5" fmla="*/ 2147483647 h 6"/>
                <a:gd name="T6" fmla="*/ 0 w 119"/>
                <a:gd name="T7" fmla="*/ 0 h 6"/>
                <a:gd name="T8" fmla="*/ 2147483647 w 119"/>
                <a:gd name="T9" fmla="*/ 0 h 6"/>
                <a:gd name="T10" fmla="*/ 2147483647 w 119"/>
                <a:gd name="T11" fmla="*/ 2147483647 h 6"/>
                <a:gd name="T12" fmla="*/ 0 60000 65536"/>
                <a:gd name="T13" fmla="*/ 0 60000 65536"/>
                <a:gd name="T14" fmla="*/ 0 60000 65536"/>
                <a:gd name="T15" fmla="*/ 0 60000 65536"/>
                <a:gd name="T16" fmla="*/ 0 60000 65536"/>
                <a:gd name="T17" fmla="*/ 0 60000 65536"/>
                <a:gd name="T18" fmla="*/ 0 w 119"/>
                <a:gd name="T19" fmla="*/ 0 h 6"/>
                <a:gd name="T20" fmla="*/ 119 w 119"/>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9" h="6">
                  <a:moveTo>
                    <a:pt x="119" y="6"/>
                  </a:moveTo>
                  <a:lnTo>
                    <a:pt x="4" y="6"/>
                  </a:lnTo>
                  <a:lnTo>
                    <a:pt x="2" y="4"/>
                  </a:lnTo>
                  <a:lnTo>
                    <a:pt x="0" y="0"/>
                  </a:lnTo>
                  <a:lnTo>
                    <a:pt x="117" y="0"/>
                  </a:lnTo>
                  <a:lnTo>
                    <a:pt x="119" y="6"/>
                  </a:lnTo>
                  <a:close/>
                </a:path>
              </a:pathLst>
            </a:custGeom>
            <a:solidFill>
              <a:srgbClr val="F7CD9F"/>
            </a:solidFill>
            <a:ln w="9525">
              <a:noFill/>
              <a:round/>
              <a:headEnd/>
              <a:tailEnd/>
            </a:ln>
          </p:spPr>
          <p:txBody>
            <a:bodyPr/>
            <a:lstStyle/>
            <a:p>
              <a:endParaRPr lang="es-MX">
                <a:latin typeface="Calibri" pitchFamily="34" charset="0"/>
              </a:endParaRPr>
            </a:p>
          </p:txBody>
        </p:sp>
        <p:sp>
          <p:nvSpPr>
            <p:cNvPr id="31856" name="Freeform 118"/>
            <p:cNvSpPr>
              <a:spLocks/>
            </p:cNvSpPr>
            <p:nvPr/>
          </p:nvSpPr>
          <p:spPr bwMode="auto">
            <a:xfrm>
              <a:off x="5986463" y="6483350"/>
              <a:ext cx="188912" cy="9525"/>
            </a:xfrm>
            <a:custGeom>
              <a:avLst/>
              <a:gdLst>
                <a:gd name="T0" fmla="*/ 2147483647 w 119"/>
                <a:gd name="T1" fmla="*/ 2147483647 h 6"/>
                <a:gd name="T2" fmla="*/ 2147483647 w 119"/>
                <a:gd name="T3" fmla="*/ 2147483647 h 6"/>
                <a:gd name="T4" fmla="*/ 0 w 119"/>
                <a:gd name="T5" fmla="*/ 2147483647 h 6"/>
                <a:gd name="T6" fmla="*/ 0 w 119"/>
                <a:gd name="T7" fmla="*/ 0 h 6"/>
                <a:gd name="T8" fmla="*/ 2147483647 w 119"/>
                <a:gd name="T9" fmla="*/ 0 h 6"/>
                <a:gd name="T10" fmla="*/ 2147483647 w 119"/>
                <a:gd name="T11" fmla="*/ 2147483647 h 6"/>
                <a:gd name="T12" fmla="*/ 0 60000 65536"/>
                <a:gd name="T13" fmla="*/ 0 60000 65536"/>
                <a:gd name="T14" fmla="*/ 0 60000 65536"/>
                <a:gd name="T15" fmla="*/ 0 60000 65536"/>
                <a:gd name="T16" fmla="*/ 0 60000 65536"/>
                <a:gd name="T17" fmla="*/ 0 60000 65536"/>
                <a:gd name="T18" fmla="*/ 0 w 119"/>
                <a:gd name="T19" fmla="*/ 0 h 6"/>
                <a:gd name="T20" fmla="*/ 119 w 119"/>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9" h="6">
                  <a:moveTo>
                    <a:pt x="119" y="6"/>
                  </a:moveTo>
                  <a:lnTo>
                    <a:pt x="4" y="6"/>
                  </a:lnTo>
                  <a:lnTo>
                    <a:pt x="0" y="2"/>
                  </a:lnTo>
                  <a:lnTo>
                    <a:pt x="0" y="0"/>
                  </a:lnTo>
                  <a:lnTo>
                    <a:pt x="117" y="0"/>
                  </a:lnTo>
                  <a:lnTo>
                    <a:pt x="119" y="6"/>
                  </a:lnTo>
                  <a:close/>
                </a:path>
              </a:pathLst>
            </a:custGeom>
            <a:solidFill>
              <a:srgbClr val="F7CD9F"/>
            </a:solidFill>
            <a:ln w="9525">
              <a:noFill/>
              <a:round/>
              <a:headEnd/>
              <a:tailEnd/>
            </a:ln>
          </p:spPr>
          <p:txBody>
            <a:bodyPr/>
            <a:lstStyle/>
            <a:p>
              <a:endParaRPr lang="es-MX">
                <a:latin typeface="Calibri" pitchFamily="34" charset="0"/>
              </a:endParaRPr>
            </a:p>
          </p:txBody>
        </p:sp>
        <p:sp>
          <p:nvSpPr>
            <p:cNvPr id="31857" name="Freeform 119"/>
            <p:cNvSpPr>
              <a:spLocks/>
            </p:cNvSpPr>
            <p:nvPr/>
          </p:nvSpPr>
          <p:spPr bwMode="auto">
            <a:xfrm>
              <a:off x="5983288" y="6480175"/>
              <a:ext cx="192087" cy="6350"/>
            </a:xfrm>
            <a:custGeom>
              <a:avLst/>
              <a:gdLst>
                <a:gd name="T0" fmla="*/ 2147483647 w 121"/>
                <a:gd name="T1" fmla="*/ 2147483647 h 4"/>
                <a:gd name="T2" fmla="*/ 2147483647 w 121"/>
                <a:gd name="T3" fmla="*/ 2147483647 h 4"/>
                <a:gd name="T4" fmla="*/ 2147483647 w 121"/>
                <a:gd name="T5" fmla="*/ 2147483647 h 4"/>
                <a:gd name="T6" fmla="*/ 2147483647 w 121"/>
                <a:gd name="T7" fmla="*/ 2147483647 h 4"/>
                <a:gd name="T8" fmla="*/ 0 w 121"/>
                <a:gd name="T9" fmla="*/ 0 h 4"/>
                <a:gd name="T10" fmla="*/ 2147483647 w 121"/>
                <a:gd name="T11" fmla="*/ 0 h 4"/>
                <a:gd name="T12" fmla="*/ 2147483647 w 121"/>
                <a:gd name="T13" fmla="*/ 2147483647 h 4"/>
                <a:gd name="T14" fmla="*/ 0 60000 65536"/>
                <a:gd name="T15" fmla="*/ 0 60000 65536"/>
                <a:gd name="T16" fmla="*/ 0 60000 65536"/>
                <a:gd name="T17" fmla="*/ 0 60000 65536"/>
                <a:gd name="T18" fmla="*/ 0 60000 65536"/>
                <a:gd name="T19" fmla="*/ 0 60000 65536"/>
                <a:gd name="T20" fmla="*/ 0 60000 65536"/>
                <a:gd name="T21" fmla="*/ 0 w 121"/>
                <a:gd name="T22" fmla="*/ 0 h 4"/>
                <a:gd name="T23" fmla="*/ 121 w 12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4">
                  <a:moveTo>
                    <a:pt x="121" y="4"/>
                  </a:moveTo>
                  <a:lnTo>
                    <a:pt x="4" y="4"/>
                  </a:lnTo>
                  <a:lnTo>
                    <a:pt x="2" y="4"/>
                  </a:lnTo>
                  <a:lnTo>
                    <a:pt x="2" y="2"/>
                  </a:lnTo>
                  <a:lnTo>
                    <a:pt x="0" y="0"/>
                  </a:lnTo>
                  <a:lnTo>
                    <a:pt x="117" y="0"/>
                  </a:lnTo>
                  <a:lnTo>
                    <a:pt x="121" y="4"/>
                  </a:lnTo>
                  <a:close/>
                </a:path>
              </a:pathLst>
            </a:custGeom>
            <a:solidFill>
              <a:srgbClr val="F7CD9F"/>
            </a:solidFill>
            <a:ln w="9525">
              <a:noFill/>
              <a:round/>
              <a:headEnd/>
              <a:tailEnd/>
            </a:ln>
          </p:spPr>
          <p:txBody>
            <a:bodyPr/>
            <a:lstStyle/>
            <a:p>
              <a:endParaRPr lang="es-MX">
                <a:latin typeface="Calibri" pitchFamily="34" charset="0"/>
              </a:endParaRPr>
            </a:p>
          </p:txBody>
        </p:sp>
        <p:sp>
          <p:nvSpPr>
            <p:cNvPr id="31858" name="Freeform 120"/>
            <p:cNvSpPr>
              <a:spLocks/>
            </p:cNvSpPr>
            <p:nvPr/>
          </p:nvSpPr>
          <p:spPr bwMode="auto">
            <a:xfrm>
              <a:off x="5980113" y="6477000"/>
              <a:ext cx="192087" cy="6350"/>
            </a:xfrm>
            <a:custGeom>
              <a:avLst/>
              <a:gdLst>
                <a:gd name="T0" fmla="*/ 2147483647 w 121"/>
                <a:gd name="T1" fmla="*/ 2147483647 h 4"/>
                <a:gd name="T2" fmla="*/ 2147483647 w 121"/>
                <a:gd name="T3" fmla="*/ 2147483647 h 4"/>
                <a:gd name="T4" fmla="*/ 2147483647 w 121"/>
                <a:gd name="T5" fmla="*/ 2147483647 h 4"/>
                <a:gd name="T6" fmla="*/ 2147483647 w 121"/>
                <a:gd name="T7" fmla="*/ 0 h 4"/>
                <a:gd name="T8" fmla="*/ 0 w 121"/>
                <a:gd name="T9" fmla="*/ 0 h 4"/>
                <a:gd name="T10" fmla="*/ 2147483647 w 121"/>
                <a:gd name="T11" fmla="*/ 0 h 4"/>
                <a:gd name="T12" fmla="*/ 2147483647 w 121"/>
                <a:gd name="T13" fmla="*/ 2147483647 h 4"/>
                <a:gd name="T14" fmla="*/ 0 60000 65536"/>
                <a:gd name="T15" fmla="*/ 0 60000 65536"/>
                <a:gd name="T16" fmla="*/ 0 60000 65536"/>
                <a:gd name="T17" fmla="*/ 0 60000 65536"/>
                <a:gd name="T18" fmla="*/ 0 60000 65536"/>
                <a:gd name="T19" fmla="*/ 0 60000 65536"/>
                <a:gd name="T20" fmla="*/ 0 60000 65536"/>
                <a:gd name="T21" fmla="*/ 0 w 121"/>
                <a:gd name="T22" fmla="*/ 0 h 4"/>
                <a:gd name="T23" fmla="*/ 121 w 12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4">
                  <a:moveTo>
                    <a:pt x="121" y="4"/>
                  </a:moveTo>
                  <a:lnTo>
                    <a:pt x="4" y="4"/>
                  </a:lnTo>
                  <a:lnTo>
                    <a:pt x="2" y="0"/>
                  </a:lnTo>
                  <a:lnTo>
                    <a:pt x="0" y="0"/>
                  </a:lnTo>
                  <a:lnTo>
                    <a:pt x="117" y="0"/>
                  </a:lnTo>
                  <a:lnTo>
                    <a:pt x="121" y="4"/>
                  </a:lnTo>
                  <a:close/>
                </a:path>
              </a:pathLst>
            </a:custGeom>
            <a:solidFill>
              <a:srgbClr val="F7CD9F"/>
            </a:solidFill>
            <a:ln w="9525">
              <a:noFill/>
              <a:round/>
              <a:headEnd/>
              <a:tailEnd/>
            </a:ln>
          </p:spPr>
          <p:txBody>
            <a:bodyPr/>
            <a:lstStyle/>
            <a:p>
              <a:endParaRPr lang="es-MX">
                <a:latin typeface="Calibri" pitchFamily="34" charset="0"/>
              </a:endParaRPr>
            </a:p>
          </p:txBody>
        </p:sp>
        <p:sp>
          <p:nvSpPr>
            <p:cNvPr id="31859" name="Freeform 121"/>
            <p:cNvSpPr>
              <a:spLocks/>
            </p:cNvSpPr>
            <p:nvPr/>
          </p:nvSpPr>
          <p:spPr bwMode="auto">
            <a:xfrm>
              <a:off x="5976938" y="6473825"/>
              <a:ext cx="192087" cy="6350"/>
            </a:xfrm>
            <a:custGeom>
              <a:avLst/>
              <a:gdLst>
                <a:gd name="T0" fmla="*/ 2147483647 w 121"/>
                <a:gd name="T1" fmla="*/ 2147483647 h 4"/>
                <a:gd name="T2" fmla="*/ 2147483647 w 121"/>
                <a:gd name="T3" fmla="*/ 2147483647 h 4"/>
                <a:gd name="T4" fmla="*/ 2147483647 w 121"/>
                <a:gd name="T5" fmla="*/ 2147483647 h 4"/>
                <a:gd name="T6" fmla="*/ 2147483647 w 121"/>
                <a:gd name="T7" fmla="*/ 0 h 4"/>
                <a:gd name="T8" fmla="*/ 0 w 121"/>
                <a:gd name="T9" fmla="*/ 0 h 4"/>
                <a:gd name="T10" fmla="*/ 2147483647 w 121"/>
                <a:gd name="T11" fmla="*/ 0 h 4"/>
                <a:gd name="T12" fmla="*/ 2147483647 w 121"/>
                <a:gd name="T13" fmla="*/ 2147483647 h 4"/>
                <a:gd name="T14" fmla="*/ 0 60000 65536"/>
                <a:gd name="T15" fmla="*/ 0 60000 65536"/>
                <a:gd name="T16" fmla="*/ 0 60000 65536"/>
                <a:gd name="T17" fmla="*/ 0 60000 65536"/>
                <a:gd name="T18" fmla="*/ 0 60000 65536"/>
                <a:gd name="T19" fmla="*/ 0 60000 65536"/>
                <a:gd name="T20" fmla="*/ 0 60000 65536"/>
                <a:gd name="T21" fmla="*/ 0 w 121"/>
                <a:gd name="T22" fmla="*/ 0 h 4"/>
                <a:gd name="T23" fmla="*/ 121 w 12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4">
                  <a:moveTo>
                    <a:pt x="121" y="4"/>
                  </a:moveTo>
                  <a:lnTo>
                    <a:pt x="4" y="4"/>
                  </a:lnTo>
                  <a:lnTo>
                    <a:pt x="4" y="2"/>
                  </a:lnTo>
                  <a:lnTo>
                    <a:pt x="2" y="0"/>
                  </a:lnTo>
                  <a:lnTo>
                    <a:pt x="0" y="0"/>
                  </a:lnTo>
                  <a:lnTo>
                    <a:pt x="117" y="0"/>
                  </a:lnTo>
                  <a:lnTo>
                    <a:pt x="121" y="4"/>
                  </a:lnTo>
                  <a:close/>
                </a:path>
              </a:pathLst>
            </a:custGeom>
            <a:solidFill>
              <a:srgbClr val="F7CD9F"/>
            </a:solidFill>
            <a:ln w="9525">
              <a:noFill/>
              <a:round/>
              <a:headEnd/>
              <a:tailEnd/>
            </a:ln>
          </p:spPr>
          <p:txBody>
            <a:bodyPr/>
            <a:lstStyle/>
            <a:p>
              <a:endParaRPr lang="es-MX">
                <a:latin typeface="Calibri" pitchFamily="34" charset="0"/>
              </a:endParaRPr>
            </a:p>
          </p:txBody>
        </p:sp>
        <p:sp>
          <p:nvSpPr>
            <p:cNvPr id="31860" name="Freeform 122"/>
            <p:cNvSpPr>
              <a:spLocks/>
            </p:cNvSpPr>
            <p:nvPr/>
          </p:nvSpPr>
          <p:spPr bwMode="auto">
            <a:xfrm>
              <a:off x="5973763" y="6467475"/>
              <a:ext cx="192087" cy="9525"/>
            </a:xfrm>
            <a:custGeom>
              <a:avLst/>
              <a:gdLst>
                <a:gd name="T0" fmla="*/ 2147483647 w 121"/>
                <a:gd name="T1" fmla="*/ 2147483647 h 6"/>
                <a:gd name="T2" fmla="*/ 2147483647 w 121"/>
                <a:gd name="T3" fmla="*/ 2147483647 h 6"/>
                <a:gd name="T4" fmla="*/ 2147483647 w 121"/>
                <a:gd name="T5" fmla="*/ 2147483647 h 6"/>
                <a:gd name="T6" fmla="*/ 2147483647 w 121"/>
                <a:gd name="T7" fmla="*/ 2147483647 h 6"/>
                <a:gd name="T8" fmla="*/ 0 w 121"/>
                <a:gd name="T9" fmla="*/ 2147483647 h 6"/>
                <a:gd name="T10" fmla="*/ 0 w 121"/>
                <a:gd name="T11" fmla="*/ 0 h 6"/>
                <a:gd name="T12" fmla="*/ 2147483647 w 121"/>
                <a:gd name="T13" fmla="*/ 0 h 6"/>
                <a:gd name="T14" fmla="*/ 2147483647 w 121"/>
                <a:gd name="T15" fmla="*/ 2147483647 h 6"/>
                <a:gd name="T16" fmla="*/ 2147483647 w 121"/>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1"/>
                <a:gd name="T28" fmla="*/ 0 h 6"/>
                <a:gd name="T29" fmla="*/ 121 w 121"/>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1" h="6">
                  <a:moveTo>
                    <a:pt x="121" y="6"/>
                  </a:moveTo>
                  <a:lnTo>
                    <a:pt x="4" y="6"/>
                  </a:lnTo>
                  <a:lnTo>
                    <a:pt x="4" y="4"/>
                  </a:lnTo>
                  <a:lnTo>
                    <a:pt x="2" y="2"/>
                  </a:lnTo>
                  <a:lnTo>
                    <a:pt x="0" y="2"/>
                  </a:lnTo>
                  <a:lnTo>
                    <a:pt x="0" y="0"/>
                  </a:lnTo>
                  <a:lnTo>
                    <a:pt x="117" y="0"/>
                  </a:lnTo>
                  <a:lnTo>
                    <a:pt x="119" y="2"/>
                  </a:lnTo>
                  <a:lnTo>
                    <a:pt x="121" y="6"/>
                  </a:lnTo>
                  <a:close/>
                </a:path>
              </a:pathLst>
            </a:custGeom>
            <a:solidFill>
              <a:srgbClr val="F7CDA0"/>
            </a:solidFill>
            <a:ln w="9525">
              <a:noFill/>
              <a:round/>
              <a:headEnd/>
              <a:tailEnd/>
            </a:ln>
          </p:spPr>
          <p:txBody>
            <a:bodyPr/>
            <a:lstStyle/>
            <a:p>
              <a:endParaRPr lang="es-MX">
                <a:latin typeface="Calibri" pitchFamily="34" charset="0"/>
              </a:endParaRPr>
            </a:p>
          </p:txBody>
        </p:sp>
        <p:sp>
          <p:nvSpPr>
            <p:cNvPr id="31861" name="Freeform 123"/>
            <p:cNvSpPr>
              <a:spLocks/>
            </p:cNvSpPr>
            <p:nvPr/>
          </p:nvSpPr>
          <p:spPr bwMode="auto">
            <a:xfrm>
              <a:off x="5972175" y="6465888"/>
              <a:ext cx="190500" cy="7937"/>
            </a:xfrm>
            <a:custGeom>
              <a:avLst/>
              <a:gdLst>
                <a:gd name="T0" fmla="*/ 2147483647 w 120"/>
                <a:gd name="T1" fmla="*/ 2147483647 h 5"/>
                <a:gd name="T2" fmla="*/ 2147483647 w 120"/>
                <a:gd name="T3" fmla="*/ 2147483647 h 5"/>
                <a:gd name="T4" fmla="*/ 2147483647 w 120"/>
                <a:gd name="T5" fmla="*/ 2147483647 h 5"/>
                <a:gd name="T6" fmla="*/ 2147483647 w 120"/>
                <a:gd name="T7" fmla="*/ 2147483647 h 5"/>
                <a:gd name="T8" fmla="*/ 0 w 120"/>
                <a:gd name="T9" fmla="*/ 0 h 5"/>
                <a:gd name="T10" fmla="*/ 2147483647 w 120"/>
                <a:gd name="T11" fmla="*/ 0 h 5"/>
                <a:gd name="T12" fmla="*/ 2147483647 w 120"/>
                <a:gd name="T13" fmla="*/ 2147483647 h 5"/>
                <a:gd name="T14" fmla="*/ 2147483647 w 120"/>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5"/>
                <a:gd name="T26" fmla="*/ 120 w 120"/>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5">
                  <a:moveTo>
                    <a:pt x="120" y="5"/>
                  </a:moveTo>
                  <a:lnTo>
                    <a:pt x="3" y="5"/>
                  </a:lnTo>
                  <a:lnTo>
                    <a:pt x="3" y="3"/>
                  </a:lnTo>
                  <a:lnTo>
                    <a:pt x="1" y="3"/>
                  </a:lnTo>
                  <a:lnTo>
                    <a:pt x="0" y="0"/>
                  </a:lnTo>
                  <a:lnTo>
                    <a:pt x="117" y="0"/>
                  </a:lnTo>
                  <a:lnTo>
                    <a:pt x="120" y="3"/>
                  </a:lnTo>
                  <a:lnTo>
                    <a:pt x="120" y="5"/>
                  </a:lnTo>
                  <a:close/>
                </a:path>
              </a:pathLst>
            </a:custGeom>
            <a:solidFill>
              <a:srgbClr val="F7CDA0"/>
            </a:solidFill>
            <a:ln w="9525">
              <a:noFill/>
              <a:round/>
              <a:headEnd/>
              <a:tailEnd/>
            </a:ln>
          </p:spPr>
          <p:txBody>
            <a:bodyPr/>
            <a:lstStyle/>
            <a:p>
              <a:endParaRPr lang="es-MX">
                <a:latin typeface="Calibri" pitchFamily="34" charset="0"/>
              </a:endParaRPr>
            </a:p>
          </p:txBody>
        </p:sp>
        <p:sp>
          <p:nvSpPr>
            <p:cNvPr id="31862" name="Freeform 124"/>
            <p:cNvSpPr>
              <a:spLocks/>
            </p:cNvSpPr>
            <p:nvPr/>
          </p:nvSpPr>
          <p:spPr bwMode="auto">
            <a:xfrm>
              <a:off x="5969000" y="6462713"/>
              <a:ext cx="190500" cy="4762"/>
            </a:xfrm>
            <a:custGeom>
              <a:avLst/>
              <a:gdLst>
                <a:gd name="T0" fmla="*/ 2147483647 w 120"/>
                <a:gd name="T1" fmla="*/ 2147483647 h 3"/>
                <a:gd name="T2" fmla="*/ 2147483647 w 120"/>
                <a:gd name="T3" fmla="*/ 2147483647 h 3"/>
                <a:gd name="T4" fmla="*/ 0 w 120"/>
                <a:gd name="T5" fmla="*/ 0 h 3"/>
                <a:gd name="T6" fmla="*/ 2147483647 w 120"/>
                <a:gd name="T7" fmla="*/ 0 h 3"/>
                <a:gd name="T8" fmla="*/ 2147483647 w 120"/>
                <a:gd name="T9" fmla="*/ 2147483647 h 3"/>
                <a:gd name="T10" fmla="*/ 0 60000 65536"/>
                <a:gd name="T11" fmla="*/ 0 60000 65536"/>
                <a:gd name="T12" fmla="*/ 0 60000 65536"/>
                <a:gd name="T13" fmla="*/ 0 60000 65536"/>
                <a:gd name="T14" fmla="*/ 0 60000 65536"/>
                <a:gd name="T15" fmla="*/ 0 w 120"/>
                <a:gd name="T16" fmla="*/ 0 h 3"/>
                <a:gd name="T17" fmla="*/ 120 w 120"/>
                <a:gd name="T18" fmla="*/ 3 h 3"/>
              </a:gdLst>
              <a:ahLst/>
              <a:cxnLst>
                <a:cxn ang="T10">
                  <a:pos x="T0" y="T1"/>
                </a:cxn>
                <a:cxn ang="T11">
                  <a:pos x="T2" y="T3"/>
                </a:cxn>
                <a:cxn ang="T12">
                  <a:pos x="T4" y="T5"/>
                </a:cxn>
                <a:cxn ang="T13">
                  <a:pos x="T6" y="T7"/>
                </a:cxn>
                <a:cxn ang="T14">
                  <a:pos x="T8" y="T9"/>
                </a:cxn>
              </a:cxnLst>
              <a:rect l="T15" t="T16" r="T17" b="T18"/>
              <a:pathLst>
                <a:path w="120" h="3">
                  <a:moveTo>
                    <a:pt x="120" y="3"/>
                  </a:moveTo>
                  <a:lnTo>
                    <a:pt x="3" y="3"/>
                  </a:lnTo>
                  <a:lnTo>
                    <a:pt x="0" y="0"/>
                  </a:lnTo>
                  <a:lnTo>
                    <a:pt x="117" y="0"/>
                  </a:lnTo>
                  <a:lnTo>
                    <a:pt x="120" y="3"/>
                  </a:lnTo>
                  <a:close/>
                </a:path>
              </a:pathLst>
            </a:custGeom>
            <a:solidFill>
              <a:srgbClr val="F7CDA0"/>
            </a:solidFill>
            <a:ln w="9525">
              <a:noFill/>
              <a:round/>
              <a:headEnd/>
              <a:tailEnd/>
            </a:ln>
          </p:spPr>
          <p:txBody>
            <a:bodyPr/>
            <a:lstStyle/>
            <a:p>
              <a:endParaRPr lang="es-MX">
                <a:latin typeface="Calibri" pitchFamily="34" charset="0"/>
              </a:endParaRPr>
            </a:p>
          </p:txBody>
        </p:sp>
        <p:sp>
          <p:nvSpPr>
            <p:cNvPr id="31863" name="Freeform 125"/>
            <p:cNvSpPr>
              <a:spLocks/>
            </p:cNvSpPr>
            <p:nvPr/>
          </p:nvSpPr>
          <p:spPr bwMode="auto">
            <a:xfrm>
              <a:off x="5969000" y="6459538"/>
              <a:ext cx="188913" cy="6350"/>
            </a:xfrm>
            <a:custGeom>
              <a:avLst/>
              <a:gdLst>
                <a:gd name="T0" fmla="*/ 2147483647 w 119"/>
                <a:gd name="T1" fmla="*/ 2147483647 h 4"/>
                <a:gd name="T2" fmla="*/ 2147483647 w 119"/>
                <a:gd name="T3" fmla="*/ 2147483647 h 4"/>
                <a:gd name="T4" fmla="*/ 0 w 119"/>
                <a:gd name="T5" fmla="*/ 0 h 4"/>
                <a:gd name="T6" fmla="*/ 0 w 119"/>
                <a:gd name="T7" fmla="*/ 0 h 4"/>
                <a:gd name="T8" fmla="*/ 0 w 119"/>
                <a:gd name="T9" fmla="*/ 0 h 4"/>
                <a:gd name="T10" fmla="*/ 0 w 119"/>
                <a:gd name="T11" fmla="*/ 2147483647 h 4"/>
                <a:gd name="T12" fmla="*/ 2147483647 w 119"/>
                <a:gd name="T13" fmla="*/ 0 h 4"/>
                <a:gd name="T14" fmla="*/ 2147483647 w 119"/>
                <a:gd name="T15" fmla="*/ 0 h 4"/>
                <a:gd name="T16" fmla="*/ 2147483647 w 119"/>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9"/>
                <a:gd name="T28" fmla="*/ 0 h 4"/>
                <a:gd name="T29" fmla="*/ 119 w 119"/>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9" h="4">
                  <a:moveTo>
                    <a:pt x="119" y="4"/>
                  </a:moveTo>
                  <a:lnTo>
                    <a:pt x="2" y="4"/>
                  </a:lnTo>
                  <a:lnTo>
                    <a:pt x="0" y="0"/>
                  </a:lnTo>
                  <a:lnTo>
                    <a:pt x="0" y="2"/>
                  </a:lnTo>
                  <a:lnTo>
                    <a:pt x="2" y="0"/>
                  </a:lnTo>
                  <a:lnTo>
                    <a:pt x="115" y="0"/>
                  </a:lnTo>
                  <a:lnTo>
                    <a:pt x="119" y="4"/>
                  </a:lnTo>
                  <a:close/>
                </a:path>
              </a:pathLst>
            </a:custGeom>
            <a:solidFill>
              <a:srgbClr val="F7CDA1"/>
            </a:solidFill>
            <a:ln w="9525">
              <a:noFill/>
              <a:round/>
              <a:headEnd/>
              <a:tailEnd/>
            </a:ln>
          </p:spPr>
          <p:txBody>
            <a:bodyPr/>
            <a:lstStyle/>
            <a:p>
              <a:endParaRPr lang="es-MX">
                <a:latin typeface="Calibri" pitchFamily="34" charset="0"/>
              </a:endParaRPr>
            </a:p>
          </p:txBody>
        </p:sp>
        <p:sp>
          <p:nvSpPr>
            <p:cNvPr id="31864" name="Freeform 126"/>
            <p:cNvSpPr>
              <a:spLocks/>
            </p:cNvSpPr>
            <p:nvPr/>
          </p:nvSpPr>
          <p:spPr bwMode="auto">
            <a:xfrm>
              <a:off x="5969000" y="6453188"/>
              <a:ext cx="185738" cy="9525"/>
            </a:xfrm>
            <a:custGeom>
              <a:avLst/>
              <a:gdLst>
                <a:gd name="T0" fmla="*/ 2147483647 w 117"/>
                <a:gd name="T1" fmla="*/ 2147483647 h 6"/>
                <a:gd name="T2" fmla="*/ 0 w 117"/>
                <a:gd name="T3" fmla="*/ 2147483647 h 6"/>
                <a:gd name="T4" fmla="*/ 0 w 117"/>
                <a:gd name="T5" fmla="*/ 2147483647 h 6"/>
                <a:gd name="T6" fmla="*/ 0 w 117"/>
                <a:gd name="T7" fmla="*/ 2147483647 h 6"/>
                <a:gd name="T8" fmla="*/ 0 w 117"/>
                <a:gd name="T9" fmla="*/ 2147483647 h 6"/>
                <a:gd name="T10" fmla="*/ 2147483647 w 117"/>
                <a:gd name="T11" fmla="*/ 2147483647 h 6"/>
                <a:gd name="T12" fmla="*/ 0 w 117"/>
                <a:gd name="T13" fmla="*/ 2147483647 h 6"/>
                <a:gd name="T14" fmla="*/ 0 w 117"/>
                <a:gd name="T15" fmla="*/ 0 h 6"/>
                <a:gd name="T16" fmla="*/ 2147483647 w 117"/>
                <a:gd name="T17" fmla="*/ 0 h 6"/>
                <a:gd name="T18" fmla="*/ 2147483647 w 117"/>
                <a:gd name="T19" fmla="*/ 2147483647 h 6"/>
                <a:gd name="T20" fmla="*/ 2147483647 w 117"/>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7"/>
                <a:gd name="T34" fmla="*/ 0 h 6"/>
                <a:gd name="T35" fmla="*/ 117 w 11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7" h="6">
                  <a:moveTo>
                    <a:pt x="117" y="6"/>
                  </a:moveTo>
                  <a:lnTo>
                    <a:pt x="0" y="6"/>
                  </a:lnTo>
                  <a:lnTo>
                    <a:pt x="0" y="4"/>
                  </a:lnTo>
                  <a:lnTo>
                    <a:pt x="0" y="6"/>
                  </a:lnTo>
                  <a:lnTo>
                    <a:pt x="2" y="4"/>
                  </a:lnTo>
                  <a:lnTo>
                    <a:pt x="0" y="2"/>
                  </a:lnTo>
                  <a:lnTo>
                    <a:pt x="0" y="0"/>
                  </a:lnTo>
                  <a:lnTo>
                    <a:pt x="115" y="0"/>
                  </a:lnTo>
                  <a:lnTo>
                    <a:pt x="115" y="4"/>
                  </a:lnTo>
                  <a:lnTo>
                    <a:pt x="117" y="6"/>
                  </a:lnTo>
                  <a:close/>
                </a:path>
              </a:pathLst>
            </a:custGeom>
            <a:solidFill>
              <a:srgbClr val="F7CDA1"/>
            </a:solidFill>
            <a:ln w="9525">
              <a:noFill/>
              <a:round/>
              <a:headEnd/>
              <a:tailEnd/>
            </a:ln>
          </p:spPr>
          <p:txBody>
            <a:bodyPr/>
            <a:lstStyle/>
            <a:p>
              <a:endParaRPr lang="es-MX">
                <a:latin typeface="Calibri" pitchFamily="34" charset="0"/>
              </a:endParaRPr>
            </a:p>
          </p:txBody>
        </p:sp>
        <p:sp>
          <p:nvSpPr>
            <p:cNvPr id="31865" name="Freeform 127"/>
            <p:cNvSpPr>
              <a:spLocks noEditPoints="1"/>
            </p:cNvSpPr>
            <p:nvPr/>
          </p:nvSpPr>
          <p:spPr bwMode="auto">
            <a:xfrm>
              <a:off x="5962650" y="6450013"/>
              <a:ext cx="188913" cy="9525"/>
            </a:xfrm>
            <a:custGeom>
              <a:avLst/>
              <a:gdLst>
                <a:gd name="T0" fmla="*/ 2147483647 w 119"/>
                <a:gd name="T1" fmla="*/ 2147483647 h 6"/>
                <a:gd name="T2" fmla="*/ 2147483647 w 119"/>
                <a:gd name="T3" fmla="*/ 2147483647 h 6"/>
                <a:gd name="T4" fmla="*/ 2147483647 w 119"/>
                <a:gd name="T5" fmla="*/ 2147483647 h 6"/>
                <a:gd name="T6" fmla="*/ 2147483647 w 119"/>
                <a:gd name="T7" fmla="*/ 2147483647 h 6"/>
                <a:gd name="T8" fmla="*/ 2147483647 w 119"/>
                <a:gd name="T9" fmla="*/ 2147483647 h 6"/>
                <a:gd name="T10" fmla="*/ 2147483647 w 119"/>
                <a:gd name="T11" fmla="*/ 2147483647 h 6"/>
                <a:gd name="T12" fmla="*/ 0 w 119"/>
                <a:gd name="T13" fmla="*/ 2147483647 h 6"/>
                <a:gd name="T14" fmla="*/ 0 w 119"/>
                <a:gd name="T15" fmla="*/ 0 h 6"/>
                <a:gd name="T16" fmla="*/ 2147483647 w 119"/>
                <a:gd name="T17" fmla="*/ 0 h 6"/>
                <a:gd name="T18" fmla="*/ 2147483647 w 119"/>
                <a:gd name="T19" fmla="*/ 2147483647 h 6"/>
                <a:gd name="T20" fmla="*/ 2147483647 w 119"/>
                <a:gd name="T21" fmla="*/ 2147483647 h 6"/>
                <a:gd name="T22" fmla="*/ 2147483647 w 119"/>
                <a:gd name="T23" fmla="*/ 2147483647 h 6"/>
                <a:gd name="T24" fmla="*/ 2147483647 w 119"/>
                <a:gd name="T25" fmla="*/ 2147483647 h 6"/>
                <a:gd name="T26" fmla="*/ 2147483647 w 119"/>
                <a:gd name="T27" fmla="*/ 2147483647 h 6"/>
                <a:gd name="T28" fmla="*/ 2147483647 w 119"/>
                <a:gd name="T29" fmla="*/ 2147483647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9"/>
                <a:gd name="T46" fmla="*/ 0 h 6"/>
                <a:gd name="T47" fmla="*/ 119 w 119"/>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9" h="6">
                  <a:moveTo>
                    <a:pt x="119" y="6"/>
                  </a:moveTo>
                  <a:lnTo>
                    <a:pt x="6" y="6"/>
                  </a:lnTo>
                  <a:lnTo>
                    <a:pt x="4" y="4"/>
                  </a:lnTo>
                  <a:lnTo>
                    <a:pt x="2" y="2"/>
                  </a:lnTo>
                  <a:lnTo>
                    <a:pt x="0" y="2"/>
                  </a:lnTo>
                  <a:lnTo>
                    <a:pt x="0" y="0"/>
                  </a:lnTo>
                  <a:lnTo>
                    <a:pt x="117" y="0"/>
                  </a:lnTo>
                  <a:lnTo>
                    <a:pt x="119" y="6"/>
                  </a:lnTo>
                  <a:close/>
                  <a:moveTo>
                    <a:pt x="4" y="6"/>
                  </a:moveTo>
                  <a:lnTo>
                    <a:pt x="4" y="6"/>
                  </a:lnTo>
                  <a:close/>
                </a:path>
              </a:pathLst>
            </a:custGeom>
            <a:solidFill>
              <a:srgbClr val="F7CEA2"/>
            </a:solidFill>
            <a:ln w="9525">
              <a:noFill/>
              <a:round/>
              <a:headEnd/>
              <a:tailEnd/>
            </a:ln>
          </p:spPr>
          <p:txBody>
            <a:bodyPr/>
            <a:lstStyle/>
            <a:p>
              <a:endParaRPr lang="es-MX">
                <a:latin typeface="Calibri" pitchFamily="34" charset="0"/>
              </a:endParaRPr>
            </a:p>
          </p:txBody>
        </p:sp>
        <p:sp>
          <p:nvSpPr>
            <p:cNvPr id="31866" name="Freeform 128"/>
            <p:cNvSpPr>
              <a:spLocks/>
            </p:cNvSpPr>
            <p:nvPr/>
          </p:nvSpPr>
          <p:spPr bwMode="auto">
            <a:xfrm>
              <a:off x="5962650" y="6446838"/>
              <a:ext cx="188913" cy="6350"/>
            </a:xfrm>
            <a:custGeom>
              <a:avLst/>
              <a:gdLst>
                <a:gd name="T0" fmla="*/ 2147483647 w 119"/>
                <a:gd name="T1" fmla="*/ 2147483647 h 4"/>
                <a:gd name="T2" fmla="*/ 2147483647 w 119"/>
                <a:gd name="T3" fmla="*/ 2147483647 h 4"/>
                <a:gd name="T4" fmla="*/ 2147483647 w 119"/>
                <a:gd name="T5" fmla="*/ 2147483647 h 4"/>
                <a:gd name="T6" fmla="*/ 2147483647 w 119"/>
                <a:gd name="T7" fmla="*/ 2147483647 h 4"/>
                <a:gd name="T8" fmla="*/ 0 w 119"/>
                <a:gd name="T9" fmla="*/ 2147483647 h 4"/>
                <a:gd name="T10" fmla="*/ 0 w 119"/>
                <a:gd name="T11" fmla="*/ 2147483647 h 4"/>
                <a:gd name="T12" fmla="*/ 0 w 119"/>
                <a:gd name="T13" fmla="*/ 0 h 4"/>
                <a:gd name="T14" fmla="*/ 0 w 119"/>
                <a:gd name="T15" fmla="*/ 0 h 4"/>
                <a:gd name="T16" fmla="*/ 2147483647 w 119"/>
                <a:gd name="T17" fmla="*/ 0 h 4"/>
                <a:gd name="T18" fmla="*/ 2147483647 w 119"/>
                <a:gd name="T19" fmla="*/ 2147483647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9"/>
                <a:gd name="T31" fmla="*/ 0 h 4"/>
                <a:gd name="T32" fmla="*/ 119 w 119"/>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9" h="4">
                  <a:moveTo>
                    <a:pt x="119" y="4"/>
                  </a:moveTo>
                  <a:lnTo>
                    <a:pt x="4" y="4"/>
                  </a:lnTo>
                  <a:lnTo>
                    <a:pt x="2" y="4"/>
                  </a:lnTo>
                  <a:lnTo>
                    <a:pt x="0" y="4"/>
                  </a:lnTo>
                  <a:lnTo>
                    <a:pt x="0" y="2"/>
                  </a:lnTo>
                  <a:lnTo>
                    <a:pt x="0" y="0"/>
                  </a:lnTo>
                  <a:lnTo>
                    <a:pt x="115" y="0"/>
                  </a:lnTo>
                  <a:lnTo>
                    <a:pt x="119" y="4"/>
                  </a:lnTo>
                  <a:close/>
                </a:path>
              </a:pathLst>
            </a:custGeom>
            <a:solidFill>
              <a:srgbClr val="F7CEA2"/>
            </a:solidFill>
            <a:ln w="9525">
              <a:noFill/>
              <a:round/>
              <a:headEnd/>
              <a:tailEnd/>
            </a:ln>
          </p:spPr>
          <p:txBody>
            <a:bodyPr/>
            <a:lstStyle/>
            <a:p>
              <a:endParaRPr lang="es-MX">
                <a:latin typeface="Calibri" pitchFamily="34" charset="0"/>
              </a:endParaRPr>
            </a:p>
          </p:txBody>
        </p:sp>
        <p:sp>
          <p:nvSpPr>
            <p:cNvPr id="31867" name="Freeform 129"/>
            <p:cNvSpPr>
              <a:spLocks/>
            </p:cNvSpPr>
            <p:nvPr/>
          </p:nvSpPr>
          <p:spPr bwMode="auto">
            <a:xfrm>
              <a:off x="5956300" y="6443663"/>
              <a:ext cx="192088" cy="6350"/>
            </a:xfrm>
            <a:custGeom>
              <a:avLst/>
              <a:gdLst>
                <a:gd name="T0" fmla="*/ 2147483647 w 121"/>
                <a:gd name="T1" fmla="*/ 2147483647 h 4"/>
                <a:gd name="T2" fmla="*/ 2147483647 w 121"/>
                <a:gd name="T3" fmla="*/ 2147483647 h 4"/>
                <a:gd name="T4" fmla="*/ 2147483647 w 121"/>
                <a:gd name="T5" fmla="*/ 2147483647 h 4"/>
                <a:gd name="T6" fmla="*/ 2147483647 w 121"/>
                <a:gd name="T7" fmla="*/ 2147483647 h 4"/>
                <a:gd name="T8" fmla="*/ 2147483647 w 121"/>
                <a:gd name="T9" fmla="*/ 2147483647 h 4"/>
                <a:gd name="T10" fmla="*/ 0 w 121"/>
                <a:gd name="T11" fmla="*/ 0 h 4"/>
                <a:gd name="T12" fmla="*/ 0 w 121"/>
                <a:gd name="T13" fmla="*/ 0 h 4"/>
                <a:gd name="T14" fmla="*/ 2147483647 w 121"/>
                <a:gd name="T15" fmla="*/ 0 h 4"/>
                <a:gd name="T16" fmla="*/ 2147483647 w 121"/>
                <a:gd name="T17" fmla="*/ 0 h 4"/>
                <a:gd name="T18" fmla="*/ 2147483647 w 121"/>
                <a:gd name="T19" fmla="*/ 2147483647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4"/>
                <a:gd name="T32" fmla="*/ 121 w 121"/>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4">
                  <a:moveTo>
                    <a:pt x="121" y="4"/>
                  </a:moveTo>
                  <a:lnTo>
                    <a:pt x="4" y="4"/>
                  </a:lnTo>
                  <a:lnTo>
                    <a:pt x="4" y="2"/>
                  </a:lnTo>
                  <a:lnTo>
                    <a:pt x="2" y="2"/>
                  </a:lnTo>
                  <a:lnTo>
                    <a:pt x="0" y="0"/>
                  </a:lnTo>
                  <a:lnTo>
                    <a:pt x="119" y="0"/>
                  </a:lnTo>
                  <a:lnTo>
                    <a:pt x="117" y="0"/>
                  </a:lnTo>
                  <a:lnTo>
                    <a:pt x="121" y="4"/>
                  </a:lnTo>
                  <a:close/>
                </a:path>
              </a:pathLst>
            </a:custGeom>
            <a:solidFill>
              <a:srgbClr val="F7CEA2"/>
            </a:solidFill>
            <a:ln w="9525">
              <a:noFill/>
              <a:round/>
              <a:headEnd/>
              <a:tailEnd/>
            </a:ln>
          </p:spPr>
          <p:txBody>
            <a:bodyPr/>
            <a:lstStyle/>
            <a:p>
              <a:endParaRPr lang="es-MX">
                <a:latin typeface="Calibri" pitchFamily="34" charset="0"/>
              </a:endParaRPr>
            </a:p>
          </p:txBody>
        </p:sp>
        <p:sp>
          <p:nvSpPr>
            <p:cNvPr id="31868" name="Freeform 130"/>
            <p:cNvSpPr>
              <a:spLocks/>
            </p:cNvSpPr>
            <p:nvPr/>
          </p:nvSpPr>
          <p:spPr bwMode="auto">
            <a:xfrm>
              <a:off x="5949950" y="6440488"/>
              <a:ext cx="198438" cy="6350"/>
            </a:xfrm>
            <a:custGeom>
              <a:avLst/>
              <a:gdLst>
                <a:gd name="T0" fmla="*/ 2147483647 w 125"/>
                <a:gd name="T1" fmla="*/ 2147483647 h 4"/>
                <a:gd name="T2" fmla="*/ 2147483647 w 125"/>
                <a:gd name="T3" fmla="*/ 2147483647 h 4"/>
                <a:gd name="T4" fmla="*/ 2147483647 w 125"/>
                <a:gd name="T5" fmla="*/ 2147483647 h 4"/>
                <a:gd name="T6" fmla="*/ 2147483647 w 125"/>
                <a:gd name="T7" fmla="*/ 2147483647 h 4"/>
                <a:gd name="T8" fmla="*/ 2147483647 w 125"/>
                <a:gd name="T9" fmla="*/ 2147483647 h 4"/>
                <a:gd name="T10" fmla="*/ 2147483647 w 125"/>
                <a:gd name="T11" fmla="*/ 0 h 4"/>
                <a:gd name="T12" fmla="*/ 0 w 125"/>
                <a:gd name="T13" fmla="*/ 0 h 4"/>
                <a:gd name="T14" fmla="*/ 2147483647 w 125"/>
                <a:gd name="T15" fmla="*/ 0 h 4"/>
                <a:gd name="T16" fmla="*/ 2147483647 w 125"/>
                <a:gd name="T17" fmla="*/ 2147483647 h 4"/>
                <a:gd name="T18" fmla="*/ 2147483647 w 125"/>
                <a:gd name="T19" fmla="*/ 2147483647 h 4"/>
                <a:gd name="T20" fmla="*/ 2147483647 w 125"/>
                <a:gd name="T21" fmla="*/ 2147483647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5"/>
                <a:gd name="T34" fmla="*/ 0 h 4"/>
                <a:gd name="T35" fmla="*/ 125 w 125"/>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5" h="4">
                  <a:moveTo>
                    <a:pt x="123" y="4"/>
                  </a:moveTo>
                  <a:lnTo>
                    <a:pt x="8" y="4"/>
                  </a:lnTo>
                  <a:lnTo>
                    <a:pt x="6" y="4"/>
                  </a:lnTo>
                  <a:lnTo>
                    <a:pt x="4" y="2"/>
                  </a:lnTo>
                  <a:lnTo>
                    <a:pt x="2" y="0"/>
                  </a:lnTo>
                  <a:lnTo>
                    <a:pt x="0" y="0"/>
                  </a:lnTo>
                  <a:lnTo>
                    <a:pt x="125" y="0"/>
                  </a:lnTo>
                  <a:lnTo>
                    <a:pt x="123" y="2"/>
                  </a:lnTo>
                  <a:lnTo>
                    <a:pt x="121" y="2"/>
                  </a:lnTo>
                  <a:lnTo>
                    <a:pt x="123" y="4"/>
                  </a:lnTo>
                  <a:close/>
                </a:path>
              </a:pathLst>
            </a:custGeom>
            <a:solidFill>
              <a:srgbClr val="F7CEA3"/>
            </a:solidFill>
            <a:ln w="9525">
              <a:noFill/>
              <a:round/>
              <a:headEnd/>
              <a:tailEnd/>
            </a:ln>
          </p:spPr>
          <p:txBody>
            <a:bodyPr/>
            <a:lstStyle/>
            <a:p>
              <a:endParaRPr lang="es-MX">
                <a:latin typeface="Calibri" pitchFamily="34" charset="0"/>
              </a:endParaRPr>
            </a:p>
          </p:txBody>
        </p:sp>
        <p:sp>
          <p:nvSpPr>
            <p:cNvPr id="31869" name="Freeform 131"/>
            <p:cNvSpPr>
              <a:spLocks noEditPoints="1"/>
            </p:cNvSpPr>
            <p:nvPr/>
          </p:nvSpPr>
          <p:spPr bwMode="auto">
            <a:xfrm>
              <a:off x="5940425" y="6434138"/>
              <a:ext cx="211138" cy="9525"/>
            </a:xfrm>
            <a:custGeom>
              <a:avLst/>
              <a:gdLst>
                <a:gd name="T0" fmla="*/ 2147483647 w 133"/>
                <a:gd name="T1" fmla="*/ 2147483647 h 6"/>
                <a:gd name="T2" fmla="*/ 2147483647 w 133"/>
                <a:gd name="T3" fmla="*/ 2147483647 h 6"/>
                <a:gd name="T4" fmla="*/ 2147483647 w 133"/>
                <a:gd name="T5" fmla="*/ 2147483647 h 6"/>
                <a:gd name="T6" fmla="*/ 2147483647 w 133"/>
                <a:gd name="T7" fmla="*/ 2147483647 h 6"/>
                <a:gd name="T8" fmla="*/ 2147483647 w 133"/>
                <a:gd name="T9" fmla="*/ 2147483647 h 6"/>
                <a:gd name="T10" fmla="*/ 2147483647 w 133"/>
                <a:gd name="T11" fmla="*/ 2147483647 h 6"/>
                <a:gd name="T12" fmla="*/ 2147483647 w 133"/>
                <a:gd name="T13" fmla="*/ 2147483647 h 6"/>
                <a:gd name="T14" fmla="*/ 2147483647 w 133"/>
                <a:gd name="T15" fmla="*/ 0 h 6"/>
                <a:gd name="T16" fmla="*/ 2147483647 w 133"/>
                <a:gd name="T17" fmla="*/ 0 h 6"/>
                <a:gd name="T18" fmla="*/ 2147483647 w 133"/>
                <a:gd name="T19" fmla="*/ 2147483647 h 6"/>
                <a:gd name="T20" fmla="*/ 2147483647 w 133"/>
                <a:gd name="T21" fmla="*/ 2147483647 h 6"/>
                <a:gd name="T22" fmla="*/ 0 w 133"/>
                <a:gd name="T23" fmla="*/ 0 h 6"/>
                <a:gd name="T24" fmla="*/ 2147483647 w 133"/>
                <a:gd name="T25" fmla="*/ 0 h 6"/>
                <a:gd name="T26" fmla="*/ 2147483647 w 133"/>
                <a:gd name="T27" fmla="*/ 2147483647 h 6"/>
                <a:gd name="T28" fmla="*/ 2147483647 w 133"/>
                <a:gd name="T29" fmla="*/ 2147483647 h 6"/>
                <a:gd name="T30" fmla="*/ 0 w 133"/>
                <a:gd name="T31" fmla="*/ 0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3"/>
                <a:gd name="T49" fmla="*/ 0 h 6"/>
                <a:gd name="T50" fmla="*/ 133 w 133"/>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3" h="6">
                  <a:moveTo>
                    <a:pt x="129" y="6"/>
                  </a:moveTo>
                  <a:lnTo>
                    <a:pt x="10" y="6"/>
                  </a:lnTo>
                  <a:lnTo>
                    <a:pt x="8" y="4"/>
                  </a:lnTo>
                  <a:lnTo>
                    <a:pt x="6" y="2"/>
                  </a:lnTo>
                  <a:lnTo>
                    <a:pt x="4" y="2"/>
                  </a:lnTo>
                  <a:lnTo>
                    <a:pt x="2" y="2"/>
                  </a:lnTo>
                  <a:lnTo>
                    <a:pt x="2" y="0"/>
                  </a:lnTo>
                  <a:lnTo>
                    <a:pt x="133" y="0"/>
                  </a:lnTo>
                  <a:lnTo>
                    <a:pt x="129" y="6"/>
                  </a:lnTo>
                  <a:close/>
                  <a:moveTo>
                    <a:pt x="0" y="0"/>
                  </a:moveTo>
                  <a:lnTo>
                    <a:pt x="2" y="0"/>
                  </a:lnTo>
                  <a:lnTo>
                    <a:pt x="2" y="2"/>
                  </a:lnTo>
                  <a:lnTo>
                    <a:pt x="0" y="0"/>
                  </a:lnTo>
                  <a:close/>
                </a:path>
              </a:pathLst>
            </a:custGeom>
            <a:solidFill>
              <a:srgbClr val="F7CEA3"/>
            </a:solidFill>
            <a:ln w="9525">
              <a:noFill/>
              <a:round/>
              <a:headEnd/>
              <a:tailEnd/>
            </a:ln>
          </p:spPr>
          <p:txBody>
            <a:bodyPr/>
            <a:lstStyle/>
            <a:p>
              <a:endParaRPr lang="es-MX">
                <a:latin typeface="Calibri" pitchFamily="34" charset="0"/>
              </a:endParaRPr>
            </a:p>
          </p:txBody>
        </p:sp>
        <p:sp>
          <p:nvSpPr>
            <p:cNvPr id="31870" name="Freeform 132"/>
            <p:cNvSpPr>
              <a:spLocks noEditPoints="1"/>
            </p:cNvSpPr>
            <p:nvPr/>
          </p:nvSpPr>
          <p:spPr bwMode="auto">
            <a:xfrm>
              <a:off x="5937250" y="6430963"/>
              <a:ext cx="214313" cy="9525"/>
            </a:xfrm>
            <a:custGeom>
              <a:avLst/>
              <a:gdLst>
                <a:gd name="T0" fmla="*/ 2147483647 w 135"/>
                <a:gd name="T1" fmla="*/ 2147483647 h 6"/>
                <a:gd name="T2" fmla="*/ 2147483647 w 135"/>
                <a:gd name="T3" fmla="*/ 2147483647 h 6"/>
                <a:gd name="T4" fmla="*/ 2147483647 w 135"/>
                <a:gd name="T5" fmla="*/ 2147483647 h 6"/>
                <a:gd name="T6" fmla="*/ 2147483647 w 135"/>
                <a:gd name="T7" fmla="*/ 2147483647 h 6"/>
                <a:gd name="T8" fmla="*/ 2147483647 w 135"/>
                <a:gd name="T9" fmla="*/ 2147483647 h 6"/>
                <a:gd name="T10" fmla="*/ 2147483647 w 135"/>
                <a:gd name="T11" fmla="*/ 2147483647 h 6"/>
                <a:gd name="T12" fmla="*/ 2147483647 w 135"/>
                <a:gd name="T13" fmla="*/ 2147483647 h 6"/>
                <a:gd name="T14" fmla="*/ 2147483647 w 135"/>
                <a:gd name="T15" fmla="*/ 0 h 6"/>
                <a:gd name="T16" fmla="*/ 2147483647 w 135"/>
                <a:gd name="T17" fmla="*/ 0 h 6"/>
                <a:gd name="T18" fmla="*/ 2147483647 w 135"/>
                <a:gd name="T19" fmla="*/ 0 h 6"/>
                <a:gd name="T20" fmla="*/ 2147483647 w 135"/>
                <a:gd name="T21" fmla="*/ 2147483647 h 6"/>
                <a:gd name="T22" fmla="*/ 0 w 135"/>
                <a:gd name="T23" fmla="*/ 0 h 6"/>
                <a:gd name="T24" fmla="*/ 0 w 135"/>
                <a:gd name="T25" fmla="*/ 0 h 6"/>
                <a:gd name="T26" fmla="*/ 0 w 135"/>
                <a:gd name="T27" fmla="*/ 0 h 6"/>
                <a:gd name="T28" fmla="*/ 2147483647 w 135"/>
                <a:gd name="T29" fmla="*/ 2147483647 h 6"/>
                <a:gd name="T30" fmla="*/ 2147483647 w 135"/>
                <a:gd name="T31" fmla="*/ 2147483647 h 6"/>
                <a:gd name="T32" fmla="*/ 0 w 135"/>
                <a:gd name="T33" fmla="*/ 2147483647 h 6"/>
                <a:gd name="T34" fmla="*/ 0 w 135"/>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5"/>
                <a:gd name="T55" fmla="*/ 0 h 6"/>
                <a:gd name="T56" fmla="*/ 135 w 135"/>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5" h="6">
                  <a:moveTo>
                    <a:pt x="133" y="6"/>
                  </a:moveTo>
                  <a:lnTo>
                    <a:pt x="8" y="6"/>
                  </a:lnTo>
                  <a:lnTo>
                    <a:pt x="8" y="4"/>
                  </a:lnTo>
                  <a:lnTo>
                    <a:pt x="6" y="4"/>
                  </a:lnTo>
                  <a:lnTo>
                    <a:pt x="4" y="4"/>
                  </a:lnTo>
                  <a:lnTo>
                    <a:pt x="4" y="2"/>
                  </a:lnTo>
                  <a:lnTo>
                    <a:pt x="2" y="2"/>
                  </a:lnTo>
                  <a:lnTo>
                    <a:pt x="2" y="0"/>
                  </a:lnTo>
                  <a:lnTo>
                    <a:pt x="135" y="0"/>
                  </a:lnTo>
                  <a:lnTo>
                    <a:pt x="133" y="6"/>
                  </a:lnTo>
                  <a:close/>
                  <a:moveTo>
                    <a:pt x="0" y="0"/>
                  </a:moveTo>
                  <a:lnTo>
                    <a:pt x="0" y="0"/>
                  </a:lnTo>
                  <a:lnTo>
                    <a:pt x="4" y="4"/>
                  </a:lnTo>
                  <a:lnTo>
                    <a:pt x="0" y="2"/>
                  </a:lnTo>
                  <a:lnTo>
                    <a:pt x="0" y="0"/>
                  </a:lnTo>
                  <a:close/>
                </a:path>
              </a:pathLst>
            </a:custGeom>
            <a:solidFill>
              <a:srgbClr val="F7CFA3"/>
            </a:solidFill>
            <a:ln w="9525">
              <a:noFill/>
              <a:round/>
              <a:headEnd/>
              <a:tailEnd/>
            </a:ln>
          </p:spPr>
          <p:txBody>
            <a:bodyPr/>
            <a:lstStyle/>
            <a:p>
              <a:endParaRPr lang="es-MX">
                <a:latin typeface="Calibri" pitchFamily="34" charset="0"/>
              </a:endParaRPr>
            </a:p>
          </p:txBody>
        </p:sp>
        <p:sp>
          <p:nvSpPr>
            <p:cNvPr id="31871" name="Freeform 133"/>
            <p:cNvSpPr>
              <a:spLocks/>
            </p:cNvSpPr>
            <p:nvPr/>
          </p:nvSpPr>
          <p:spPr bwMode="auto">
            <a:xfrm>
              <a:off x="5932488" y="6429375"/>
              <a:ext cx="222250" cy="4763"/>
            </a:xfrm>
            <a:custGeom>
              <a:avLst/>
              <a:gdLst>
                <a:gd name="T0" fmla="*/ 2147483647 w 140"/>
                <a:gd name="T1" fmla="*/ 2147483647 h 3"/>
                <a:gd name="T2" fmla="*/ 2147483647 w 140"/>
                <a:gd name="T3" fmla="*/ 2147483647 h 3"/>
                <a:gd name="T4" fmla="*/ 2147483647 w 140"/>
                <a:gd name="T5" fmla="*/ 2147483647 h 3"/>
                <a:gd name="T6" fmla="*/ 2147483647 w 140"/>
                <a:gd name="T7" fmla="*/ 2147483647 h 3"/>
                <a:gd name="T8" fmla="*/ 2147483647 w 140"/>
                <a:gd name="T9" fmla="*/ 2147483647 h 3"/>
                <a:gd name="T10" fmla="*/ 2147483647 w 140"/>
                <a:gd name="T11" fmla="*/ 2147483647 h 3"/>
                <a:gd name="T12" fmla="*/ 2147483647 w 140"/>
                <a:gd name="T13" fmla="*/ 2147483647 h 3"/>
                <a:gd name="T14" fmla="*/ 2147483647 w 140"/>
                <a:gd name="T15" fmla="*/ 2147483647 h 3"/>
                <a:gd name="T16" fmla="*/ 2147483647 w 140"/>
                <a:gd name="T17" fmla="*/ 2147483647 h 3"/>
                <a:gd name="T18" fmla="*/ 2147483647 w 140"/>
                <a:gd name="T19" fmla="*/ 2147483647 h 3"/>
                <a:gd name="T20" fmla="*/ 2147483647 w 140"/>
                <a:gd name="T21" fmla="*/ 2147483647 h 3"/>
                <a:gd name="T22" fmla="*/ 2147483647 w 140"/>
                <a:gd name="T23" fmla="*/ 0 h 3"/>
                <a:gd name="T24" fmla="*/ 0 w 140"/>
                <a:gd name="T25" fmla="*/ 0 h 3"/>
                <a:gd name="T26" fmla="*/ 2147483647 w 140"/>
                <a:gd name="T27" fmla="*/ 0 h 3"/>
                <a:gd name="T28" fmla="*/ 2147483647 w 140"/>
                <a:gd name="T29" fmla="*/ 2147483647 h 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0"/>
                <a:gd name="T46" fmla="*/ 0 h 3"/>
                <a:gd name="T47" fmla="*/ 140 w 140"/>
                <a:gd name="T48" fmla="*/ 3 h 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0" h="3">
                  <a:moveTo>
                    <a:pt x="138" y="3"/>
                  </a:moveTo>
                  <a:lnTo>
                    <a:pt x="7" y="3"/>
                  </a:lnTo>
                  <a:lnTo>
                    <a:pt x="5" y="3"/>
                  </a:lnTo>
                  <a:lnTo>
                    <a:pt x="5" y="1"/>
                  </a:lnTo>
                  <a:lnTo>
                    <a:pt x="3" y="1"/>
                  </a:lnTo>
                  <a:lnTo>
                    <a:pt x="7" y="3"/>
                  </a:lnTo>
                  <a:lnTo>
                    <a:pt x="5" y="3"/>
                  </a:lnTo>
                  <a:lnTo>
                    <a:pt x="3" y="3"/>
                  </a:lnTo>
                  <a:lnTo>
                    <a:pt x="3" y="1"/>
                  </a:lnTo>
                  <a:lnTo>
                    <a:pt x="1" y="0"/>
                  </a:lnTo>
                  <a:lnTo>
                    <a:pt x="0" y="0"/>
                  </a:lnTo>
                  <a:lnTo>
                    <a:pt x="140" y="0"/>
                  </a:lnTo>
                  <a:lnTo>
                    <a:pt x="138" y="3"/>
                  </a:lnTo>
                  <a:close/>
                </a:path>
              </a:pathLst>
            </a:custGeom>
            <a:solidFill>
              <a:srgbClr val="F7CFA3"/>
            </a:solidFill>
            <a:ln w="9525">
              <a:noFill/>
              <a:round/>
              <a:headEnd/>
              <a:tailEnd/>
            </a:ln>
          </p:spPr>
          <p:txBody>
            <a:bodyPr/>
            <a:lstStyle/>
            <a:p>
              <a:endParaRPr lang="es-MX">
                <a:latin typeface="Calibri" pitchFamily="34" charset="0"/>
              </a:endParaRPr>
            </a:p>
          </p:txBody>
        </p:sp>
        <p:sp>
          <p:nvSpPr>
            <p:cNvPr id="31872" name="Freeform 134"/>
            <p:cNvSpPr>
              <a:spLocks/>
            </p:cNvSpPr>
            <p:nvPr/>
          </p:nvSpPr>
          <p:spPr bwMode="auto">
            <a:xfrm>
              <a:off x="5929313" y="6426200"/>
              <a:ext cx="228600" cy="4763"/>
            </a:xfrm>
            <a:custGeom>
              <a:avLst/>
              <a:gdLst>
                <a:gd name="T0" fmla="*/ 2147483647 w 144"/>
                <a:gd name="T1" fmla="*/ 2147483647 h 3"/>
                <a:gd name="T2" fmla="*/ 2147483647 w 144"/>
                <a:gd name="T3" fmla="*/ 2147483647 h 3"/>
                <a:gd name="T4" fmla="*/ 2147483647 w 144"/>
                <a:gd name="T5" fmla="*/ 2147483647 h 3"/>
                <a:gd name="T6" fmla="*/ 2147483647 w 144"/>
                <a:gd name="T7" fmla="*/ 2147483647 h 3"/>
                <a:gd name="T8" fmla="*/ 2147483647 w 144"/>
                <a:gd name="T9" fmla="*/ 2147483647 h 3"/>
                <a:gd name="T10" fmla="*/ 2147483647 w 144"/>
                <a:gd name="T11" fmla="*/ 2147483647 h 3"/>
                <a:gd name="T12" fmla="*/ 2147483647 w 144"/>
                <a:gd name="T13" fmla="*/ 2147483647 h 3"/>
                <a:gd name="T14" fmla="*/ 2147483647 w 144"/>
                <a:gd name="T15" fmla="*/ 2147483647 h 3"/>
                <a:gd name="T16" fmla="*/ 0 w 144"/>
                <a:gd name="T17" fmla="*/ 0 h 3"/>
                <a:gd name="T18" fmla="*/ 2147483647 w 144"/>
                <a:gd name="T19" fmla="*/ 0 h 3"/>
                <a:gd name="T20" fmla="*/ 2147483647 w 144"/>
                <a:gd name="T21" fmla="*/ 2147483647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4"/>
                <a:gd name="T34" fmla="*/ 0 h 3"/>
                <a:gd name="T35" fmla="*/ 144 w 144"/>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4" h="3">
                  <a:moveTo>
                    <a:pt x="140" y="3"/>
                  </a:moveTo>
                  <a:lnTo>
                    <a:pt x="7" y="3"/>
                  </a:lnTo>
                  <a:lnTo>
                    <a:pt x="5" y="3"/>
                  </a:lnTo>
                  <a:lnTo>
                    <a:pt x="3" y="2"/>
                  </a:lnTo>
                  <a:lnTo>
                    <a:pt x="2" y="2"/>
                  </a:lnTo>
                  <a:lnTo>
                    <a:pt x="0" y="0"/>
                  </a:lnTo>
                  <a:lnTo>
                    <a:pt x="144" y="0"/>
                  </a:lnTo>
                  <a:lnTo>
                    <a:pt x="140" y="3"/>
                  </a:lnTo>
                  <a:close/>
                </a:path>
              </a:pathLst>
            </a:custGeom>
            <a:solidFill>
              <a:srgbClr val="F7CFA3"/>
            </a:solidFill>
            <a:ln w="9525">
              <a:noFill/>
              <a:round/>
              <a:headEnd/>
              <a:tailEnd/>
            </a:ln>
          </p:spPr>
          <p:txBody>
            <a:bodyPr/>
            <a:lstStyle/>
            <a:p>
              <a:endParaRPr lang="es-MX">
                <a:latin typeface="Calibri" pitchFamily="34" charset="0"/>
              </a:endParaRPr>
            </a:p>
          </p:txBody>
        </p:sp>
        <p:sp>
          <p:nvSpPr>
            <p:cNvPr id="31873" name="Freeform 135"/>
            <p:cNvSpPr>
              <a:spLocks/>
            </p:cNvSpPr>
            <p:nvPr/>
          </p:nvSpPr>
          <p:spPr bwMode="auto">
            <a:xfrm>
              <a:off x="5929313" y="6419850"/>
              <a:ext cx="230187" cy="9525"/>
            </a:xfrm>
            <a:custGeom>
              <a:avLst/>
              <a:gdLst>
                <a:gd name="T0" fmla="*/ 2147483647 w 145"/>
                <a:gd name="T1" fmla="*/ 2147483647 h 6"/>
                <a:gd name="T2" fmla="*/ 2147483647 w 145"/>
                <a:gd name="T3" fmla="*/ 2147483647 h 6"/>
                <a:gd name="T4" fmla="*/ 2147483647 w 145"/>
                <a:gd name="T5" fmla="*/ 2147483647 h 6"/>
                <a:gd name="T6" fmla="*/ 0 w 145"/>
                <a:gd name="T7" fmla="*/ 0 h 6"/>
                <a:gd name="T8" fmla="*/ 2147483647 w 145"/>
                <a:gd name="T9" fmla="*/ 0 h 6"/>
                <a:gd name="T10" fmla="*/ 2147483647 w 145"/>
                <a:gd name="T11" fmla="*/ 2147483647 h 6"/>
                <a:gd name="T12" fmla="*/ 0 60000 65536"/>
                <a:gd name="T13" fmla="*/ 0 60000 65536"/>
                <a:gd name="T14" fmla="*/ 0 60000 65536"/>
                <a:gd name="T15" fmla="*/ 0 60000 65536"/>
                <a:gd name="T16" fmla="*/ 0 60000 65536"/>
                <a:gd name="T17" fmla="*/ 0 60000 65536"/>
                <a:gd name="T18" fmla="*/ 0 w 145"/>
                <a:gd name="T19" fmla="*/ 0 h 6"/>
                <a:gd name="T20" fmla="*/ 145 w 145"/>
                <a:gd name="T21" fmla="*/ 6 h 6"/>
              </a:gdLst>
              <a:ahLst/>
              <a:cxnLst>
                <a:cxn ang="T12">
                  <a:pos x="T0" y="T1"/>
                </a:cxn>
                <a:cxn ang="T13">
                  <a:pos x="T2" y="T3"/>
                </a:cxn>
                <a:cxn ang="T14">
                  <a:pos x="T4" y="T5"/>
                </a:cxn>
                <a:cxn ang="T15">
                  <a:pos x="T6" y="T7"/>
                </a:cxn>
                <a:cxn ang="T16">
                  <a:pos x="T8" y="T9"/>
                </a:cxn>
                <a:cxn ang="T17">
                  <a:pos x="T10" y="T11"/>
                </a:cxn>
              </a:cxnLst>
              <a:rect l="T18" t="T19" r="T20" b="T21"/>
              <a:pathLst>
                <a:path w="145" h="6">
                  <a:moveTo>
                    <a:pt x="142" y="6"/>
                  </a:moveTo>
                  <a:lnTo>
                    <a:pt x="2" y="6"/>
                  </a:lnTo>
                  <a:lnTo>
                    <a:pt x="0" y="0"/>
                  </a:lnTo>
                  <a:lnTo>
                    <a:pt x="145" y="0"/>
                  </a:lnTo>
                  <a:lnTo>
                    <a:pt x="142" y="6"/>
                  </a:lnTo>
                  <a:close/>
                </a:path>
              </a:pathLst>
            </a:custGeom>
            <a:solidFill>
              <a:srgbClr val="F7CFA4"/>
            </a:solidFill>
            <a:ln w="9525">
              <a:noFill/>
              <a:round/>
              <a:headEnd/>
              <a:tailEnd/>
            </a:ln>
          </p:spPr>
          <p:txBody>
            <a:bodyPr/>
            <a:lstStyle/>
            <a:p>
              <a:endParaRPr lang="es-MX">
                <a:latin typeface="Calibri" pitchFamily="34" charset="0"/>
              </a:endParaRPr>
            </a:p>
          </p:txBody>
        </p:sp>
        <p:sp>
          <p:nvSpPr>
            <p:cNvPr id="31874" name="Freeform 136"/>
            <p:cNvSpPr>
              <a:spLocks/>
            </p:cNvSpPr>
            <p:nvPr/>
          </p:nvSpPr>
          <p:spPr bwMode="auto">
            <a:xfrm>
              <a:off x="5922963" y="6416675"/>
              <a:ext cx="239712" cy="9525"/>
            </a:xfrm>
            <a:custGeom>
              <a:avLst/>
              <a:gdLst>
                <a:gd name="T0" fmla="*/ 2147483647 w 151"/>
                <a:gd name="T1" fmla="*/ 2147483647 h 6"/>
                <a:gd name="T2" fmla="*/ 2147483647 w 151"/>
                <a:gd name="T3" fmla="*/ 2147483647 h 6"/>
                <a:gd name="T4" fmla="*/ 2147483647 w 151"/>
                <a:gd name="T5" fmla="*/ 2147483647 h 6"/>
                <a:gd name="T6" fmla="*/ 0 w 151"/>
                <a:gd name="T7" fmla="*/ 0 h 6"/>
                <a:gd name="T8" fmla="*/ 2147483647 w 151"/>
                <a:gd name="T9" fmla="*/ 0 h 6"/>
                <a:gd name="T10" fmla="*/ 2147483647 w 151"/>
                <a:gd name="T11" fmla="*/ 2147483647 h 6"/>
                <a:gd name="T12" fmla="*/ 2147483647 w 151"/>
                <a:gd name="T13" fmla="*/ 2147483647 h 6"/>
                <a:gd name="T14" fmla="*/ 0 60000 65536"/>
                <a:gd name="T15" fmla="*/ 0 60000 65536"/>
                <a:gd name="T16" fmla="*/ 0 60000 65536"/>
                <a:gd name="T17" fmla="*/ 0 60000 65536"/>
                <a:gd name="T18" fmla="*/ 0 60000 65536"/>
                <a:gd name="T19" fmla="*/ 0 60000 65536"/>
                <a:gd name="T20" fmla="*/ 0 60000 65536"/>
                <a:gd name="T21" fmla="*/ 0 w 151"/>
                <a:gd name="T22" fmla="*/ 0 h 6"/>
                <a:gd name="T23" fmla="*/ 151 w 15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6">
                  <a:moveTo>
                    <a:pt x="148" y="6"/>
                  </a:moveTo>
                  <a:lnTo>
                    <a:pt x="4" y="6"/>
                  </a:lnTo>
                  <a:lnTo>
                    <a:pt x="4" y="2"/>
                  </a:lnTo>
                  <a:lnTo>
                    <a:pt x="0" y="0"/>
                  </a:lnTo>
                  <a:lnTo>
                    <a:pt x="151" y="0"/>
                  </a:lnTo>
                  <a:lnTo>
                    <a:pt x="149" y="2"/>
                  </a:lnTo>
                  <a:lnTo>
                    <a:pt x="148" y="6"/>
                  </a:lnTo>
                  <a:close/>
                </a:path>
              </a:pathLst>
            </a:custGeom>
            <a:solidFill>
              <a:srgbClr val="F7CFA4"/>
            </a:solidFill>
            <a:ln w="9525">
              <a:noFill/>
              <a:round/>
              <a:headEnd/>
              <a:tailEnd/>
            </a:ln>
          </p:spPr>
          <p:txBody>
            <a:bodyPr/>
            <a:lstStyle/>
            <a:p>
              <a:endParaRPr lang="es-MX">
                <a:latin typeface="Calibri" pitchFamily="34" charset="0"/>
              </a:endParaRPr>
            </a:p>
          </p:txBody>
        </p:sp>
        <p:sp>
          <p:nvSpPr>
            <p:cNvPr id="31875" name="Freeform 137"/>
            <p:cNvSpPr>
              <a:spLocks/>
            </p:cNvSpPr>
            <p:nvPr/>
          </p:nvSpPr>
          <p:spPr bwMode="auto">
            <a:xfrm>
              <a:off x="5919788" y="6413500"/>
              <a:ext cx="246062" cy="6350"/>
            </a:xfrm>
            <a:custGeom>
              <a:avLst/>
              <a:gdLst>
                <a:gd name="T0" fmla="*/ 2147483647 w 155"/>
                <a:gd name="T1" fmla="*/ 2147483647 h 4"/>
                <a:gd name="T2" fmla="*/ 2147483647 w 155"/>
                <a:gd name="T3" fmla="*/ 2147483647 h 4"/>
                <a:gd name="T4" fmla="*/ 2147483647 w 155"/>
                <a:gd name="T5" fmla="*/ 2147483647 h 4"/>
                <a:gd name="T6" fmla="*/ 2147483647 w 155"/>
                <a:gd name="T7" fmla="*/ 2147483647 h 4"/>
                <a:gd name="T8" fmla="*/ 0 w 155"/>
                <a:gd name="T9" fmla="*/ 0 h 4"/>
                <a:gd name="T10" fmla="*/ 2147483647 w 155"/>
                <a:gd name="T11" fmla="*/ 0 h 4"/>
                <a:gd name="T12" fmla="*/ 2147483647 w 155"/>
                <a:gd name="T13" fmla="*/ 0 h 4"/>
                <a:gd name="T14" fmla="*/ 2147483647 w 155"/>
                <a:gd name="T15" fmla="*/ 2147483647 h 4"/>
                <a:gd name="T16" fmla="*/ 2147483647 w 155"/>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
                <a:gd name="T28" fmla="*/ 0 h 4"/>
                <a:gd name="T29" fmla="*/ 155 w 15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 h="4">
                  <a:moveTo>
                    <a:pt x="151" y="4"/>
                  </a:moveTo>
                  <a:lnTo>
                    <a:pt x="6" y="4"/>
                  </a:lnTo>
                  <a:lnTo>
                    <a:pt x="2" y="2"/>
                  </a:lnTo>
                  <a:lnTo>
                    <a:pt x="0" y="0"/>
                  </a:lnTo>
                  <a:lnTo>
                    <a:pt x="155" y="0"/>
                  </a:lnTo>
                  <a:lnTo>
                    <a:pt x="153" y="0"/>
                  </a:lnTo>
                  <a:lnTo>
                    <a:pt x="151" y="4"/>
                  </a:lnTo>
                  <a:close/>
                </a:path>
              </a:pathLst>
            </a:custGeom>
            <a:solidFill>
              <a:srgbClr val="F7D0A5"/>
            </a:solidFill>
            <a:ln w="9525">
              <a:noFill/>
              <a:round/>
              <a:headEnd/>
              <a:tailEnd/>
            </a:ln>
          </p:spPr>
          <p:txBody>
            <a:bodyPr/>
            <a:lstStyle/>
            <a:p>
              <a:endParaRPr lang="es-MX">
                <a:latin typeface="Calibri" pitchFamily="34" charset="0"/>
              </a:endParaRPr>
            </a:p>
          </p:txBody>
        </p:sp>
        <p:sp>
          <p:nvSpPr>
            <p:cNvPr id="31876" name="Freeform 138"/>
            <p:cNvSpPr>
              <a:spLocks/>
            </p:cNvSpPr>
            <p:nvPr/>
          </p:nvSpPr>
          <p:spPr bwMode="auto">
            <a:xfrm>
              <a:off x="5916613" y="6410325"/>
              <a:ext cx="249237" cy="6350"/>
            </a:xfrm>
            <a:custGeom>
              <a:avLst/>
              <a:gdLst>
                <a:gd name="T0" fmla="*/ 2147483647 w 157"/>
                <a:gd name="T1" fmla="*/ 2147483647 h 4"/>
                <a:gd name="T2" fmla="*/ 2147483647 w 157"/>
                <a:gd name="T3" fmla="*/ 2147483647 h 4"/>
                <a:gd name="T4" fmla="*/ 2147483647 w 157"/>
                <a:gd name="T5" fmla="*/ 2147483647 h 4"/>
                <a:gd name="T6" fmla="*/ 0 w 157"/>
                <a:gd name="T7" fmla="*/ 0 h 4"/>
                <a:gd name="T8" fmla="*/ 0 w 157"/>
                <a:gd name="T9" fmla="*/ 0 h 4"/>
                <a:gd name="T10" fmla="*/ 2147483647 w 157"/>
                <a:gd name="T11" fmla="*/ 0 h 4"/>
                <a:gd name="T12" fmla="*/ 2147483647 w 157"/>
                <a:gd name="T13" fmla="*/ 2147483647 h 4"/>
                <a:gd name="T14" fmla="*/ 2147483647 w 157"/>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4"/>
                <a:gd name="T26" fmla="*/ 157 w 15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4">
                  <a:moveTo>
                    <a:pt x="155" y="4"/>
                  </a:moveTo>
                  <a:lnTo>
                    <a:pt x="4" y="4"/>
                  </a:lnTo>
                  <a:lnTo>
                    <a:pt x="0" y="0"/>
                  </a:lnTo>
                  <a:lnTo>
                    <a:pt x="157" y="0"/>
                  </a:lnTo>
                  <a:lnTo>
                    <a:pt x="155" y="2"/>
                  </a:lnTo>
                  <a:lnTo>
                    <a:pt x="155" y="4"/>
                  </a:lnTo>
                  <a:close/>
                </a:path>
              </a:pathLst>
            </a:custGeom>
            <a:solidFill>
              <a:srgbClr val="F7D0A5"/>
            </a:solidFill>
            <a:ln w="9525">
              <a:noFill/>
              <a:round/>
              <a:headEnd/>
              <a:tailEnd/>
            </a:ln>
          </p:spPr>
          <p:txBody>
            <a:bodyPr/>
            <a:lstStyle/>
            <a:p>
              <a:endParaRPr lang="es-MX">
                <a:latin typeface="Calibri" pitchFamily="34" charset="0"/>
              </a:endParaRPr>
            </a:p>
          </p:txBody>
        </p:sp>
        <p:sp>
          <p:nvSpPr>
            <p:cNvPr id="31877" name="Freeform 139"/>
            <p:cNvSpPr>
              <a:spLocks/>
            </p:cNvSpPr>
            <p:nvPr/>
          </p:nvSpPr>
          <p:spPr bwMode="auto">
            <a:xfrm>
              <a:off x="5913438" y="6407150"/>
              <a:ext cx="255587" cy="6350"/>
            </a:xfrm>
            <a:custGeom>
              <a:avLst/>
              <a:gdLst>
                <a:gd name="T0" fmla="*/ 2147483647 w 161"/>
                <a:gd name="T1" fmla="*/ 2147483647 h 4"/>
                <a:gd name="T2" fmla="*/ 2147483647 w 161"/>
                <a:gd name="T3" fmla="*/ 2147483647 h 4"/>
                <a:gd name="T4" fmla="*/ 2147483647 w 161"/>
                <a:gd name="T5" fmla="*/ 2147483647 h 4"/>
                <a:gd name="T6" fmla="*/ 2147483647 w 161"/>
                <a:gd name="T7" fmla="*/ 2147483647 h 4"/>
                <a:gd name="T8" fmla="*/ 0 w 161"/>
                <a:gd name="T9" fmla="*/ 0 h 4"/>
                <a:gd name="T10" fmla="*/ 2147483647 w 161"/>
                <a:gd name="T11" fmla="*/ 0 h 4"/>
                <a:gd name="T12" fmla="*/ 2147483647 w 161"/>
                <a:gd name="T13" fmla="*/ 2147483647 h 4"/>
                <a:gd name="T14" fmla="*/ 0 60000 65536"/>
                <a:gd name="T15" fmla="*/ 0 60000 65536"/>
                <a:gd name="T16" fmla="*/ 0 60000 65536"/>
                <a:gd name="T17" fmla="*/ 0 60000 65536"/>
                <a:gd name="T18" fmla="*/ 0 60000 65536"/>
                <a:gd name="T19" fmla="*/ 0 60000 65536"/>
                <a:gd name="T20" fmla="*/ 0 60000 65536"/>
                <a:gd name="T21" fmla="*/ 0 w 161"/>
                <a:gd name="T22" fmla="*/ 0 h 4"/>
                <a:gd name="T23" fmla="*/ 161 w 16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4">
                  <a:moveTo>
                    <a:pt x="159" y="4"/>
                  </a:moveTo>
                  <a:lnTo>
                    <a:pt x="4" y="4"/>
                  </a:lnTo>
                  <a:lnTo>
                    <a:pt x="2" y="2"/>
                  </a:lnTo>
                  <a:lnTo>
                    <a:pt x="0" y="0"/>
                  </a:lnTo>
                  <a:lnTo>
                    <a:pt x="161" y="0"/>
                  </a:lnTo>
                  <a:lnTo>
                    <a:pt x="159" y="4"/>
                  </a:lnTo>
                  <a:close/>
                </a:path>
              </a:pathLst>
            </a:custGeom>
            <a:solidFill>
              <a:srgbClr val="F7D0A5"/>
            </a:solidFill>
            <a:ln w="9525">
              <a:noFill/>
              <a:round/>
              <a:headEnd/>
              <a:tailEnd/>
            </a:ln>
          </p:spPr>
          <p:txBody>
            <a:bodyPr/>
            <a:lstStyle/>
            <a:p>
              <a:endParaRPr lang="es-MX">
                <a:latin typeface="Calibri" pitchFamily="34" charset="0"/>
              </a:endParaRPr>
            </a:p>
          </p:txBody>
        </p:sp>
        <p:sp>
          <p:nvSpPr>
            <p:cNvPr id="31878" name="Freeform 140"/>
            <p:cNvSpPr>
              <a:spLocks/>
            </p:cNvSpPr>
            <p:nvPr/>
          </p:nvSpPr>
          <p:spPr bwMode="auto">
            <a:xfrm>
              <a:off x="5910263" y="6400800"/>
              <a:ext cx="261937" cy="9525"/>
            </a:xfrm>
            <a:custGeom>
              <a:avLst/>
              <a:gdLst>
                <a:gd name="T0" fmla="*/ 2147483647 w 165"/>
                <a:gd name="T1" fmla="*/ 2147483647 h 6"/>
                <a:gd name="T2" fmla="*/ 2147483647 w 165"/>
                <a:gd name="T3" fmla="*/ 2147483647 h 6"/>
                <a:gd name="T4" fmla="*/ 2147483647 w 165"/>
                <a:gd name="T5" fmla="*/ 2147483647 h 6"/>
                <a:gd name="T6" fmla="*/ 2147483647 w 165"/>
                <a:gd name="T7" fmla="*/ 2147483647 h 6"/>
                <a:gd name="T8" fmla="*/ 0 w 165"/>
                <a:gd name="T9" fmla="*/ 0 h 6"/>
                <a:gd name="T10" fmla="*/ 2147483647 w 165"/>
                <a:gd name="T11" fmla="*/ 0 h 6"/>
                <a:gd name="T12" fmla="*/ 2147483647 w 165"/>
                <a:gd name="T13" fmla="*/ 2147483647 h 6"/>
                <a:gd name="T14" fmla="*/ 0 60000 65536"/>
                <a:gd name="T15" fmla="*/ 0 60000 65536"/>
                <a:gd name="T16" fmla="*/ 0 60000 65536"/>
                <a:gd name="T17" fmla="*/ 0 60000 65536"/>
                <a:gd name="T18" fmla="*/ 0 60000 65536"/>
                <a:gd name="T19" fmla="*/ 0 60000 65536"/>
                <a:gd name="T20" fmla="*/ 0 60000 65536"/>
                <a:gd name="T21" fmla="*/ 0 w 165"/>
                <a:gd name="T22" fmla="*/ 0 h 6"/>
                <a:gd name="T23" fmla="*/ 165 w 16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5" h="6">
                  <a:moveTo>
                    <a:pt x="161" y="6"/>
                  </a:moveTo>
                  <a:lnTo>
                    <a:pt x="4" y="6"/>
                  </a:lnTo>
                  <a:lnTo>
                    <a:pt x="2" y="4"/>
                  </a:lnTo>
                  <a:lnTo>
                    <a:pt x="0" y="0"/>
                  </a:lnTo>
                  <a:lnTo>
                    <a:pt x="165" y="0"/>
                  </a:lnTo>
                  <a:lnTo>
                    <a:pt x="161" y="6"/>
                  </a:lnTo>
                  <a:close/>
                </a:path>
              </a:pathLst>
            </a:custGeom>
            <a:solidFill>
              <a:srgbClr val="F7D0A6"/>
            </a:solidFill>
            <a:ln w="9525">
              <a:noFill/>
              <a:round/>
              <a:headEnd/>
              <a:tailEnd/>
            </a:ln>
          </p:spPr>
          <p:txBody>
            <a:bodyPr/>
            <a:lstStyle/>
            <a:p>
              <a:endParaRPr lang="es-MX">
                <a:latin typeface="Calibri" pitchFamily="34" charset="0"/>
              </a:endParaRPr>
            </a:p>
          </p:txBody>
        </p:sp>
        <p:sp>
          <p:nvSpPr>
            <p:cNvPr id="31879" name="Freeform 141"/>
            <p:cNvSpPr>
              <a:spLocks/>
            </p:cNvSpPr>
            <p:nvPr/>
          </p:nvSpPr>
          <p:spPr bwMode="auto">
            <a:xfrm>
              <a:off x="5903913" y="6397625"/>
              <a:ext cx="271462" cy="9525"/>
            </a:xfrm>
            <a:custGeom>
              <a:avLst/>
              <a:gdLst>
                <a:gd name="T0" fmla="*/ 2147483647 w 171"/>
                <a:gd name="T1" fmla="*/ 2147483647 h 6"/>
                <a:gd name="T2" fmla="*/ 2147483647 w 171"/>
                <a:gd name="T3" fmla="*/ 2147483647 h 6"/>
                <a:gd name="T4" fmla="*/ 0 w 171"/>
                <a:gd name="T5" fmla="*/ 0 h 6"/>
                <a:gd name="T6" fmla="*/ 2147483647 w 171"/>
                <a:gd name="T7" fmla="*/ 0 h 6"/>
                <a:gd name="T8" fmla="*/ 2147483647 w 171"/>
                <a:gd name="T9" fmla="*/ 2147483647 h 6"/>
                <a:gd name="T10" fmla="*/ 0 60000 65536"/>
                <a:gd name="T11" fmla="*/ 0 60000 65536"/>
                <a:gd name="T12" fmla="*/ 0 60000 65536"/>
                <a:gd name="T13" fmla="*/ 0 60000 65536"/>
                <a:gd name="T14" fmla="*/ 0 60000 65536"/>
                <a:gd name="T15" fmla="*/ 0 w 171"/>
                <a:gd name="T16" fmla="*/ 0 h 6"/>
                <a:gd name="T17" fmla="*/ 171 w 171"/>
                <a:gd name="T18" fmla="*/ 6 h 6"/>
              </a:gdLst>
              <a:ahLst/>
              <a:cxnLst>
                <a:cxn ang="T10">
                  <a:pos x="T0" y="T1"/>
                </a:cxn>
                <a:cxn ang="T11">
                  <a:pos x="T2" y="T3"/>
                </a:cxn>
                <a:cxn ang="T12">
                  <a:pos x="T4" y="T5"/>
                </a:cxn>
                <a:cxn ang="T13">
                  <a:pos x="T6" y="T7"/>
                </a:cxn>
                <a:cxn ang="T14">
                  <a:pos x="T8" y="T9"/>
                </a:cxn>
              </a:cxnLst>
              <a:rect l="T15" t="T16" r="T17" b="T18"/>
              <a:pathLst>
                <a:path w="171" h="6">
                  <a:moveTo>
                    <a:pt x="167" y="6"/>
                  </a:moveTo>
                  <a:lnTo>
                    <a:pt x="6" y="6"/>
                  </a:lnTo>
                  <a:lnTo>
                    <a:pt x="0" y="0"/>
                  </a:lnTo>
                  <a:lnTo>
                    <a:pt x="171" y="0"/>
                  </a:lnTo>
                  <a:lnTo>
                    <a:pt x="167" y="6"/>
                  </a:lnTo>
                  <a:close/>
                </a:path>
              </a:pathLst>
            </a:custGeom>
            <a:solidFill>
              <a:srgbClr val="F7D0A6"/>
            </a:solidFill>
            <a:ln w="9525">
              <a:noFill/>
              <a:round/>
              <a:headEnd/>
              <a:tailEnd/>
            </a:ln>
          </p:spPr>
          <p:txBody>
            <a:bodyPr/>
            <a:lstStyle/>
            <a:p>
              <a:endParaRPr lang="es-MX">
                <a:latin typeface="Calibri" pitchFamily="34" charset="0"/>
              </a:endParaRPr>
            </a:p>
          </p:txBody>
        </p:sp>
        <p:sp>
          <p:nvSpPr>
            <p:cNvPr id="31880" name="Freeform 142"/>
            <p:cNvSpPr>
              <a:spLocks/>
            </p:cNvSpPr>
            <p:nvPr/>
          </p:nvSpPr>
          <p:spPr bwMode="auto">
            <a:xfrm>
              <a:off x="5900738" y="6394450"/>
              <a:ext cx="274637" cy="6350"/>
            </a:xfrm>
            <a:custGeom>
              <a:avLst/>
              <a:gdLst>
                <a:gd name="T0" fmla="*/ 2147483647 w 173"/>
                <a:gd name="T1" fmla="*/ 2147483647 h 4"/>
                <a:gd name="T2" fmla="*/ 2147483647 w 173"/>
                <a:gd name="T3" fmla="*/ 2147483647 h 4"/>
                <a:gd name="T4" fmla="*/ 0 w 173"/>
                <a:gd name="T5" fmla="*/ 0 h 4"/>
                <a:gd name="T6" fmla="*/ 0 w 173"/>
                <a:gd name="T7" fmla="*/ 0 h 4"/>
                <a:gd name="T8" fmla="*/ 2147483647 w 173"/>
                <a:gd name="T9" fmla="*/ 0 h 4"/>
                <a:gd name="T10" fmla="*/ 2147483647 w 173"/>
                <a:gd name="T11" fmla="*/ 2147483647 h 4"/>
                <a:gd name="T12" fmla="*/ 2147483647 w 173"/>
                <a:gd name="T13" fmla="*/ 2147483647 h 4"/>
                <a:gd name="T14" fmla="*/ 0 60000 65536"/>
                <a:gd name="T15" fmla="*/ 0 60000 65536"/>
                <a:gd name="T16" fmla="*/ 0 60000 65536"/>
                <a:gd name="T17" fmla="*/ 0 60000 65536"/>
                <a:gd name="T18" fmla="*/ 0 60000 65536"/>
                <a:gd name="T19" fmla="*/ 0 60000 65536"/>
                <a:gd name="T20" fmla="*/ 0 60000 65536"/>
                <a:gd name="T21" fmla="*/ 0 w 173"/>
                <a:gd name="T22" fmla="*/ 0 h 4"/>
                <a:gd name="T23" fmla="*/ 173 w 17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 h="4">
                  <a:moveTo>
                    <a:pt x="171" y="4"/>
                  </a:moveTo>
                  <a:lnTo>
                    <a:pt x="6" y="4"/>
                  </a:lnTo>
                  <a:lnTo>
                    <a:pt x="0" y="0"/>
                  </a:lnTo>
                  <a:lnTo>
                    <a:pt x="173" y="0"/>
                  </a:lnTo>
                  <a:lnTo>
                    <a:pt x="173" y="2"/>
                  </a:lnTo>
                  <a:lnTo>
                    <a:pt x="171" y="4"/>
                  </a:lnTo>
                  <a:close/>
                </a:path>
              </a:pathLst>
            </a:custGeom>
            <a:solidFill>
              <a:srgbClr val="F7D1A6"/>
            </a:solidFill>
            <a:ln w="9525">
              <a:noFill/>
              <a:round/>
              <a:headEnd/>
              <a:tailEnd/>
            </a:ln>
          </p:spPr>
          <p:txBody>
            <a:bodyPr/>
            <a:lstStyle/>
            <a:p>
              <a:endParaRPr lang="es-MX">
                <a:latin typeface="Calibri" pitchFamily="34" charset="0"/>
              </a:endParaRPr>
            </a:p>
          </p:txBody>
        </p:sp>
        <p:sp>
          <p:nvSpPr>
            <p:cNvPr id="31881" name="Freeform 143"/>
            <p:cNvSpPr>
              <a:spLocks/>
            </p:cNvSpPr>
            <p:nvPr/>
          </p:nvSpPr>
          <p:spPr bwMode="auto">
            <a:xfrm>
              <a:off x="5897563" y="6391275"/>
              <a:ext cx="280987" cy="6350"/>
            </a:xfrm>
            <a:custGeom>
              <a:avLst/>
              <a:gdLst>
                <a:gd name="T0" fmla="*/ 2147483647 w 177"/>
                <a:gd name="T1" fmla="*/ 2147483647 h 4"/>
                <a:gd name="T2" fmla="*/ 2147483647 w 177"/>
                <a:gd name="T3" fmla="*/ 2147483647 h 4"/>
                <a:gd name="T4" fmla="*/ 2147483647 w 177"/>
                <a:gd name="T5" fmla="*/ 2147483647 h 4"/>
                <a:gd name="T6" fmla="*/ 2147483647 w 177"/>
                <a:gd name="T7" fmla="*/ 0 h 4"/>
                <a:gd name="T8" fmla="*/ 0 w 177"/>
                <a:gd name="T9" fmla="*/ 0 h 4"/>
                <a:gd name="T10" fmla="*/ 0 w 177"/>
                <a:gd name="T11" fmla="*/ 0 h 4"/>
                <a:gd name="T12" fmla="*/ 2147483647 w 177"/>
                <a:gd name="T13" fmla="*/ 0 h 4"/>
                <a:gd name="T14" fmla="*/ 2147483647 w 177"/>
                <a:gd name="T15" fmla="*/ 2147483647 h 4"/>
                <a:gd name="T16" fmla="*/ 2147483647 w 177"/>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7"/>
                <a:gd name="T28" fmla="*/ 0 h 4"/>
                <a:gd name="T29" fmla="*/ 177 w 177"/>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7" h="4">
                  <a:moveTo>
                    <a:pt x="175" y="4"/>
                  </a:moveTo>
                  <a:lnTo>
                    <a:pt x="4" y="4"/>
                  </a:lnTo>
                  <a:lnTo>
                    <a:pt x="2" y="2"/>
                  </a:lnTo>
                  <a:lnTo>
                    <a:pt x="2" y="0"/>
                  </a:lnTo>
                  <a:lnTo>
                    <a:pt x="0" y="0"/>
                  </a:lnTo>
                  <a:lnTo>
                    <a:pt x="177" y="0"/>
                  </a:lnTo>
                  <a:lnTo>
                    <a:pt x="175" y="4"/>
                  </a:lnTo>
                  <a:close/>
                </a:path>
              </a:pathLst>
            </a:custGeom>
            <a:solidFill>
              <a:srgbClr val="F7D1A6"/>
            </a:solidFill>
            <a:ln w="9525">
              <a:noFill/>
              <a:round/>
              <a:headEnd/>
              <a:tailEnd/>
            </a:ln>
          </p:spPr>
          <p:txBody>
            <a:bodyPr/>
            <a:lstStyle/>
            <a:p>
              <a:endParaRPr lang="es-MX">
                <a:latin typeface="Calibri" pitchFamily="34" charset="0"/>
              </a:endParaRPr>
            </a:p>
          </p:txBody>
        </p:sp>
        <p:sp>
          <p:nvSpPr>
            <p:cNvPr id="31882" name="Freeform 144"/>
            <p:cNvSpPr>
              <a:spLocks/>
            </p:cNvSpPr>
            <p:nvPr/>
          </p:nvSpPr>
          <p:spPr bwMode="auto">
            <a:xfrm>
              <a:off x="5895975" y="6386513"/>
              <a:ext cx="285750" cy="7937"/>
            </a:xfrm>
            <a:custGeom>
              <a:avLst/>
              <a:gdLst>
                <a:gd name="T0" fmla="*/ 2147483647 w 180"/>
                <a:gd name="T1" fmla="*/ 2147483647 h 5"/>
                <a:gd name="T2" fmla="*/ 2147483647 w 180"/>
                <a:gd name="T3" fmla="*/ 2147483647 h 5"/>
                <a:gd name="T4" fmla="*/ 2147483647 w 180"/>
                <a:gd name="T5" fmla="*/ 2147483647 h 5"/>
                <a:gd name="T6" fmla="*/ 2147483647 w 180"/>
                <a:gd name="T7" fmla="*/ 2147483647 h 5"/>
                <a:gd name="T8" fmla="*/ 0 w 180"/>
                <a:gd name="T9" fmla="*/ 0 h 5"/>
                <a:gd name="T10" fmla="*/ 2147483647 w 180"/>
                <a:gd name="T11" fmla="*/ 0 h 5"/>
                <a:gd name="T12" fmla="*/ 2147483647 w 180"/>
                <a:gd name="T13" fmla="*/ 2147483647 h 5"/>
                <a:gd name="T14" fmla="*/ 0 60000 65536"/>
                <a:gd name="T15" fmla="*/ 0 60000 65536"/>
                <a:gd name="T16" fmla="*/ 0 60000 65536"/>
                <a:gd name="T17" fmla="*/ 0 60000 65536"/>
                <a:gd name="T18" fmla="*/ 0 60000 65536"/>
                <a:gd name="T19" fmla="*/ 0 60000 65536"/>
                <a:gd name="T20" fmla="*/ 0 60000 65536"/>
                <a:gd name="T21" fmla="*/ 0 w 180"/>
                <a:gd name="T22" fmla="*/ 0 h 5"/>
                <a:gd name="T23" fmla="*/ 180 w 180"/>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0" h="5">
                  <a:moveTo>
                    <a:pt x="176" y="5"/>
                  </a:moveTo>
                  <a:lnTo>
                    <a:pt x="3" y="5"/>
                  </a:lnTo>
                  <a:lnTo>
                    <a:pt x="3" y="3"/>
                  </a:lnTo>
                  <a:lnTo>
                    <a:pt x="1" y="3"/>
                  </a:lnTo>
                  <a:lnTo>
                    <a:pt x="0" y="0"/>
                  </a:lnTo>
                  <a:lnTo>
                    <a:pt x="180" y="0"/>
                  </a:lnTo>
                  <a:lnTo>
                    <a:pt x="176" y="5"/>
                  </a:lnTo>
                  <a:close/>
                </a:path>
              </a:pathLst>
            </a:custGeom>
            <a:solidFill>
              <a:srgbClr val="F7D1A6"/>
            </a:solidFill>
            <a:ln w="9525">
              <a:noFill/>
              <a:round/>
              <a:headEnd/>
              <a:tailEnd/>
            </a:ln>
          </p:spPr>
          <p:txBody>
            <a:bodyPr/>
            <a:lstStyle/>
            <a:p>
              <a:endParaRPr lang="es-MX">
                <a:latin typeface="Calibri" pitchFamily="34" charset="0"/>
              </a:endParaRPr>
            </a:p>
          </p:txBody>
        </p:sp>
        <p:sp>
          <p:nvSpPr>
            <p:cNvPr id="31883" name="Freeform 145"/>
            <p:cNvSpPr>
              <a:spLocks/>
            </p:cNvSpPr>
            <p:nvPr/>
          </p:nvSpPr>
          <p:spPr bwMode="auto">
            <a:xfrm>
              <a:off x="5892800" y="6383338"/>
              <a:ext cx="288925" cy="7937"/>
            </a:xfrm>
            <a:custGeom>
              <a:avLst/>
              <a:gdLst>
                <a:gd name="T0" fmla="*/ 2147483647 w 182"/>
                <a:gd name="T1" fmla="*/ 2147483647 h 5"/>
                <a:gd name="T2" fmla="*/ 2147483647 w 182"/>
                <a:gd name="T3" fmla="*/ 2147483647 h 5"/>
                <a:gd name="T4" fmla="*/ 0 w 182"/>
                <a:gd name="T5" fmla="*/ 0 h 5"/>
                <a:gd name="T6" fmla="*/ 0 w 182"/>
                <a:gd name="T7" fmla="*/ 0 h 5"/>
                <a:gd name="T8" fmla="*/ 2147483647 w 182"/>
                <a:gd name="T9" fmla="*/ 0 h 5"/>
                <a:gd name="T10" fmla="*/ 2147483647 w 182"/>
                <a:gd name="T11" fmla="*/ 2147483647 h 5"/>
                <a:gd name="T12" fmla="*/ 2147483647 w 182"/>
                <a:gd name="T13" fmla="*/ 2147483647 h 5"/>
                <a:gd name="T14" fmla="*/ 0 60000 65536"/>
                <a:gd name="T15" fmla="*/ 0 60000 65536"/>
                <a:gd name="T16" fmla="*/ 0 60000 65536"/>
                <a:gd name="T17" fmla="*/ 0 60000 65536"/>
                <a:gd name="T18" fmla="*/ 0 60000 65536"/>
                <a:gd name="T19" fmla="*/ 0 60000 65536"/>
                <a:gd name="T20" fmla="*/ 0 60000 65536"/>
                <a:gd name="T21" fmla="*/ 0 w 182"/>
                <a:gd name="T22" fmla="*/ 0 h 5"/>
                <a:gd name="T23" fmla="*/ 182 w 18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 h="5">
                  <a:moveTo>
                    <a:pt x="180" y="5"/>
                  </a:moveTo>
                  <a:lnTo>
                    <a:pt x="3" y="5"/>
                  </a:lnTo>
                  <a:lnTo>
                    <a:pt x="0" y="0"/>
                  </a:lnTo>
                  <a:lnTo>
                    <a:pt x="182" y="0"/>
                  </a:lnTo>
                  <a:lnTo>
                    <a:pt x="182" y="2"/>
                  </a:lnTo>
                  <a:lnTo>
                    <a:pt x="180" y="5"/>
                  </a:lnTo>
                  <a:close/>
                </a:path>
              </a:pathLst>
            </a:custGeom>
            <a:solidFill>
              <a:srgbClr val="F7D1A7"/>
            </a:solidFill>
            <a:ln w="9525">
              <a:noFill/>
              <a:round/>
              <a:headEnd/>
              <a:tailEnd/>
            </a:ln>
          </p:spPr>
          <p:txBody>
            <a:bodyPr/>
            <a:lstStyle/>
            <a:p>
              <a:endParaRPr lang="es-MX">
                <a:latin typeface="Calibri" pitchFamily="34" charset="0"/>
              </a:endParaRPr>
            </a:p>
          </p:txBody>
        </p:sp>
        <p:sp>
          <p:nvSpPr>
            <p:cNvPr id="31884" name="Freeform 146"/>
            <p:cNvSpPr>
              <a:spLocks/>
            </p:cNvSpPr>
            <p:nvPr/>
          </p:nvSpPr>
          <p:spPr bwMode="auto">
            <a:xfrm>
              <a:off x="5889625" y="6380163"/>
              <a:ext cx="295275" cy="6350"/>
            </a:xfrm>
            <a:custGeom>
              <a:avLst/>
              <a:gdLst>
                <a:gd name="T0" fmla="*/ 2147483647 w 186"/>
                <a:gd name="T1" fmla="*/ 2147483647 h 4"/>
                <a:gd name="T2" fmla="*/ 2147483647 w 186"/>
                <a:gd name="T3" fmla="*/ 2147483647 h 4"/>
                <a:gd name="T4" fmla="*/ 2147483647 w 186"/>
                <a:gd name="T5" fmla="*/ 2147483647 h 4"/>
                <a:gd name="T6" fmla="*/ 0 w 186"/>
                <a:gd name="T7" fmla="*/ 0 h 4"/>
                <a:gd name="T8" fmla="*/ 2147483647 w 186"/>
                <a:gd name="T9" fmla="*/ 0 h 4"/>
                <a:gd name="T10" fmla="*/ 2147483647 w 186"/>
                <a:gd name="T11" fmla="*/ 2147483647 h 4"/>
                <a:gd name="T12" fmla="*/ 2147483647 w 186"/>
                <a:gd name="T13" fmla="*/ 2147483647 h 4"/>
                <a:gd name="T14" fmla="*/ 0 60000 65536"/>
                <a:gd name="T15" fmla="*/ 0 60000 65536"/>
                <a:gd name="T16" fmla="*/ 0 60000 65536"/>
                <a:gd name="T17" fmla="*/ 0 60000 65536"/>
                <a:gd name="T18" fmla="*/ 0 60000 65536"/>
                <a:gd name="T19" fmla="*/ 0 60000 65536"/>
                <a:gd name="T20" fmla="*/ 0 60000 65536"/>
                <a:gd name="T21" fmla="*/ 0 w 186"/>
                <a:gd name="T22" fmla="*/ 0 h 4"/>
                <a:gd name="T23" fmla="*/ 186 w 18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6" h="4">
                  <a:moveTo>
                    <a:pt x="184" y="4"/>
                  </a:moveTo>
                  <a:lnTo>
                    <a:pt x="4" y="4"/>
                  </a:lnTo>
                  <a:lnTo>
                    <a:pt x="2" y="2"/>
                  </a:lnTo>
                  <a:lnTo>
                    <a:pt x="0" y="0"/>
                  </a:lnTo>
                  <a:lnTo>
                    <a:pt x="186" y="0"/>
                  </a:lnTo>
                  <a:lnTo>
                    <a:pt x="184" y="4"/>
                  </a:lnTo>
                  <a:close/>
                </a:path>
              </a:pathLst>
            </a:custGeom>
            <a:solidFill>
              <a:srgbClr val="F7D1A7"/>
            </a:solidFill>
            <a:ln w="9525">
              <a:noFill/>
              <a:round/>
              <a:headEnd/>
              <a:tailEnd/>
            </a:ln>
          </p:spPr>
          <p:txBody>
            <a:bodyPr/>
            <a:lstStyle/>
            <a:p>
              <a:endParaRPr lang="es-MX">
                <a:latin typeface="Calibri" pitchFamily="34" charset="0"/>
              </a:endParaRPr>
            </a:p>
          </p:txBody>
        </p:sp>
        <p:sp>
          <p:nvSpPr>
            <p:cNvPr id="31885" name="Freeform 147"/>
            <p:cNvSpPr>
              <a:spLocks/>
            </p:cNvSpPr>
            <p:nvPr/>
          </p:nvSpPr>
          <p:spPr bwMode="auto">
            <a:xfrm>
              <a:off x="5886450" y="6376988"/>
              <a:ext cx="301625" cy="6350"/>
            </a:xfrm>
            <a:custGeom>
              <a:avLst/>
              <a:gdLst>
                <a:gd name="T0" fmla="*/ 2147483647 w 190"/>
                <a:gd name="T1" fmla="*/ 2147483647 h 4"/>
                <a:gd name="T2" fmla="*/ 2147483647 w 190"/>
                <a:gd name="T3" fmla="*/ 2147483647 h 4"/>
                <a:gd name="T4" fmla="*/ 0 w 190"/>
                <a:gd name="T5" fmla="*/ 0 h 4"/>
                <a:gd name="T6" fmla="*/ 0 w 190"/>
                <a:gd name="T7" fmla="*/ 0 h 4"/>
                <a:gd name="T8" fmla="*/ 2147483647 w 190"/>
                <a:gd name="T9" fmla="*/ 0 h 4"/>
                <a:gd name="T10" fmla="*/ 2147483647 w 190"/>
                <a:gd name="T11" fmla="*/ 2147483647 h 4"/>
                <a:gd name="T12" fmla="*/ 0 60000 65536"/>
                <a:gd name="T13" fmla="*/ 0 60000 65536"/>
                <a:gd name="T14" fmla="*/ 0 60000 65536"/>
                <a:gd name="T15" fmla="*/ 0 60000 65536"/>
                <a:gd name="T16" fmla="*/ 0 60000 65536"/>
                <a:gd name="T17" fmla="*/ 0 60000 65536"/>
                <a:gd name="T18" fmla="*/ 0 w 190"/>
                <a:gd name="T19" fmla="*/ 0 h 4"/>
                <a:gd name="T20" fmla="*/ 190 w 190"/>
                <a:gd name="T21" fmla="*/ 4 h 4"/>
              </a:gdLst>
              <a:ahLst/>
              <a:cxnLst>
                <a:cxn ang="T12">
                  <a:pos x="T0" y="T1"/>
                </a:cxn>
                <a:cxn ang="T13">
                  <a:pos x="T2" y="T3"/>
                </a:cxn>
                <a:cxn ang="T14">
                  <a:pos x="T4" y="T5"/>
                </a:cxn>
                <a:cxn ang="T15">
                  <a:pos x="T6" y="T7"/>
                </a:cxn>
                <a:cxn ang="T16">
                  <a:pos x="T8" y="T9"/>
                </a:cxn>
                <a:cxn ang="T17">
                  <a:pos x="T10" y="T11"/>
                </a:cxn>
              </a:cxnLst>
              <a:rect l="T18" t="T19" r="T20" b="T21"/>
              <a:pathLst>
                <a:path w="190" h="4">
                  <a:moveTo>
                    <a:pt x="186" y="4"/>
                  </a:moveTo>
                  <a:lnTo>
                    <a:pt x="4" y="4"/>
                  </a:lnTo>
                  <a:lnTo>
                    <a:pt x="0" y="0"/>
                  </a:lnTo>
                  <a:lnTo>
                    <a:pt x="190" y="0"/>
                  </a:lnTo>
                  <a:lnTo>
                    <a:pt x="186" y="4"/>
                  </a:lnTo>
                  <a:close/>
                </a:path>
              </a:pathLst>
            </a:custGeom>
            <a:solidFill>
              <a:srgbClr val="F8D2A8"/>
            </a:solidFill>
            <a:ln w="9525">
              <a:noFill/>
              <a:round/>
              <a:headEnd/>
              <a:tailEnd/>
            </a:ln>
          </p:spPr>
          <p:txBody>
            <a:bodyPr/>
            <a:lstStyle/>
            <a:p>
              <a:endParaRPr lang="es-MX">
                <a:latin typeface="Calibri" pitchFamily="34" charset="0"/>
              </a:endParaRPr>
            </a:p>
          </p:txBody>
        </p:sp>
        <p:sp>
          <p:nvSpPr>
            <p:cNvPr id="31886" name="Freeform 148"/>
            <p:cNvSpPr>
              <a:spLocks/>
            </p:cNvSpPr>
            <p:nvPr/>
          </p:nvSpPr>
          <p:spPr bwMode="auto">
            <a:xfrm>
              <a:off x="5883275" y="6373813"/>
              <a:ext cx="307975" cy="6350"/>
            </a:xfrm>
            <a:custGeom>
              <a:avLst/>
              <a:gdLst>
                <a:gd name="T0" fmla="*/ 2147483647 w 194"/>
                <a:gd name="T1" fmla="*/ 2147483647 h 4"/>
                <a:gd name="T2" fmla="*/ 2147483647 w 194"/>
                <a:gd name="T3" fmla="*/ 2147483647 h 4"/>
                <a:gd name="T4" fmla="*/ 2147483647 w 194"/>
                <a:gd name="T5" fmla="*/ 2147483647 h 4"/>
                <a:gd name="T6" fmla="*/ 0 w 194"/>
                <a:gd name="T7" fmla="*/ 0 h 4"/>
                <a:gd name="T8" fmla="*/ 0 w 194"/>
                <a:gd name="T9" fmla="*/ 0 h 4"/>
                <a:gd name="T10" fmla="*/ 2147483647 w 194"/>
                <a:gd name="T11" fmla="*/ 0 h 4"/>
                <a:gd name="T12" fmla="*/ 2147483647 w 194"/>
                <a:gd name="T13" fmla="*/ 2147483647 h 4"/>
                <a:gd name="T14" fmla="*/ 0 60000 65536"/>
                <a:gd name="T15" fmla="*/ 0 60000 65536"/>
                <a:gd name="T16" fmla="*/ 0 60000 65536"/>
                <a:gd name="T17" fmla="*/ 0 60000 65536"/>
                <a:gd name="T18" fmla="*/ 0 60000 65536"/>
                <a:gd name="T19" fmla="*/ 0 60000 65536"/>
                <a:gd name="T20" fmla="*/ 0 60000 65536"/>
                <a:gd name="T21" fmla="*/ 0 w 194"/>
                <a:gd name="T22" fmla="*/ 0 h 4"/>
                <a:gd name="T23" fmla="*/ 194 w 19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4" h="4">
                  <a:moveTo>
                    <a:pt x="190" y="4"/>
                  </a:moveTo>
                  <a:lnTo>
                    <a:pt x="4" y="4"/>
                  </a:lnTo>
                  <a:lnTo>
                    <a:pt x="2" y="2"/>
                  </a:lnTo>
                  <a:lnTo>
                    <a:pt x="0" y="0"/>
                  </a:lnTo>
                  <a:lnTo>
                    <a:pt x="194" y="0"/>
                  </a:lnTo>
                  <a:lnTo>
                    <a:pt x="190" y="4"/>
                  </a:lnTo>
                  <a:close/>
                </a:path>
              </a:pathLst>
            </a:custGeom>
            <a:solidFill>
              <a:srgbClr val="F8D2A8"/>
            </a:solidFill>
            <a:ln w="9525">
              <a:noFill/>
              <a:round/>
              <a:headEnd/>
              <a:tailEnd/>
            </a:ln>
          </p:spPr>
          <p:txBody>
            <a:bodyPr/>
            <a:lstStyle/>
            <a:p>
              <a:endParaRPr lang="es-MX">
                <a:latin typeface="Calibri" pitchFamily="34" charset="0"/>
              </a:endParaRPr>
            </a:p>
          </p:txBody>
        </p:sp>
        <p:sp>
          <p:nvSpPr>
            <p:cNvPr id="31887" name="Freeform 149"/>
            <p:cNvSpPr>
              <a:spLocks/>
            </p:cNvSpPr>
            <p:nvPr/>
          </p:nvSpPr>
          <p:spPr bwMode="auto">
            <a:xfrm>
              <a:off x="5876925" y="6367463"/>
              <a:ext cx="317500" cy="9525"/>
            </a:xfrm>
            <a:custGeom>
              <a:avLst/>
              <a:gdLst>
                <a:gd name="T0" fmla="*/ 2147483647 w 200"/>
                <a:gd name="T1" fmla="*/ 2147483647 h 6"/>
                <a:gd name="T2" fmla="*/ 2147483647 w 200"/>
                <a:gd name="T3" fmla="*/ 2147483647 h 6"/>
                <a:gd name="T4" fmla="*/ 2147483647 w 200"/>
                <a:gd name="T5" fmla="*/ 2147483647 h 6"/>
                <a:gd name="T6" fmla="*/ 2147483647 w 200"/>
                <a:gd name="T7" fmla="*/ 2147483647 h 6"/>
                <a:gd name="T8" fmla="*/ 0 w 200"/>
                <a:gd name="T9" fmla="*/ 0 h 6"/>
                <a:gd name="T10" fmla="*/ 2147483647 w 200"/>
                <a:gd name="T11" fmla="*/ 0 h 6"/>
                <a:gd name="T12" fmla="*/ 2147483647 w 200"/>
                <a:gd name="T13" fmla="*/ 2147483647 h 6"/>
                <a:gd name="T14" fmla="*/ 0 60000 65536"/>
                <a:gd name="T15" fmla="*/ 0 60000 65536"/>
                <a:gd name="T16" fmla="*/ 0 60000 65536"/>
                <a:gd name="T17" fmla="*/ 0 60000 65536"/>
                <a:gd name="T18" fmla="*/ 0 60000 65536"/>
                <a:gd name="T19" fmla="*/ 0 60000 65536"/>
                <a:gd name="T20" fmla="*/ 0 60000 65536"/>
                <a:gd name="T21" fmla="*/ 0 w 200"/>
                <a:gd name="T22" fmla="*/ 0 h 6"/>
                <a:gd name="T23" fmla="*/ 200 w 200"/>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 h="6">
                  <a:moveTo>
                    <a:pt x="196" y="6"/>
                  </a:moveTo>
                  <a:lnTo>
                    <a:pt x="6" y="6"/>
                  </a:lnTo>
                  <a:lnTo>
                    <a:pt x="4" y="4"/>
                  </a:lnTo>
                  <a:lnTo>
                    <a:pt x="2" y="2"/>
                  </a:lnTo>
                  <a:lnTo>
                    <a:pt x="0" y="0"/>
                  </a:lnTo>
                  <a:lnTo>
                    <a:pt x="200" y="0"/>
                  </a:lnTo>
                  <a:lnTo>
                    <a:pt x="196" y="6"/>
                  </a:lnTo>
                  <a:close/>
                </a:path>
              </a:pathLst>
            </a:custGeom>
            <a:solidFill>
              <a:srgbClr val="F8D2A8"/>
            </a:solidFill>
            <a:ln w="9525">
              <a:noFill/>
              <a:round/>
              <a:headEnd/>
              <a:tailEnd/>
            </a:ln>
          </p:spPr>
          <p:txBody>
            <a:bodyPr/>
            <a:lstStyle/>
            <a:p>
              <a:endParaRPr lang="es-MX">
                <a:latin typeface="Calibri" pitchFamily="34" charset="0"/>
              </a:endParaRPr>
            </a:p>
          </p:txBody>
        </p:sp>
        <p:sp>
          <p:nvSpPr>
            <p:cNvPr id="31888" name="Freeform 150"/>
            <p:cNvSpPr>
              <a:spLocks/>
            </p:cNvSpPr>
            <p:nvPr/>
          </p:nvSpPr>
          <p:spPr bwMode="auto">
            <a:xfrm>
              <a:off x="5873750" y="6364288"/>
              <a:ext cx="323850" cy="9525"/>
            </a:xfrm>
            <a:custGeom>
              <a:avLst/>
              <a:gdLst>
                <a:gd name="T0" fmla="*/ 2147483647 w 204"/>
                <a:gd name="T1" fmla="*/ 2147483647 h 6"/>
                <a:gd name="T2" fmla="*/ 2147483647 w 204"/>
                <a:gd name="T3" fmla="*/ 2147483647 h 6"/>
                <a:gd name="T4" fmla="*/ 2147483647 w 204"/>
                <a:gd name="T5" fmla="*/ 2147483647 h 6"/>
                <a:gd name="T6" fmla="*/ 2147483647 w 204"/>
                <a:gd name="T7" fmla="*/ 0 h 6"/>
                <a:gd name="T8" fmla="*/ 0 w 204"/>
                <a:gd name="T9" fmla="*/ 0 h 6"/>
                <a:gd name="T10" fmla="*/ 2147483647 w 204"/>
                <a:gd name="T11" fmla="*/ 0 h 6"/>
                <a:gd name="T12" fmla="*/ 2147483647 w 204"/>
                <a:gd name="T13" fmla="*/ 2147483647 h 6"/>
                <a:gd name="T14" fmla="*/ 0 60000 65536"/>
                <a:gd name="T15" fmla="*/ 0 60000 65536"/>
                <a:gd name="T16" fmla="*/ 0 60000 65536"/>
                <a:gd name="T17" fmla="*/ 0 60000 65536"/>
                <a:gd name="T18" fmla="*/ 0 60000 65536"/>
                <a:gd name="T19" fmla="*/ 0 60000 65536"/>
                <a:gd name="T20" fmla="*/ 0 60000 65536"/>
                <a:gd name="T21" fmla="*/ 0 w 204"/>
                <a:gd name="T22" fmla="*/ 0 h 6"/>
                <a:gd name="T23" fmla="*/ 204 w 20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4" h="6">
                  <a:moveTo>
                    <a:pt x="200" y="6"/>
                  </a:moveTo>
                  <a:lnTo>
                    <a:pt x="6" y="6"/>
                  </a:lnTo>
                  <a:lnTo>
                    <a:pt x="4" y="4"/>
                  </a:lnTo>
                  <a:lnTo>
                    <a:pt x="2" y="0"/>
                  </a:lnTo>
                  <a:lnTo>
                    <a:pt x="0" y="0"/>
                  </a:lnTo>
                  <a:lnTo>
                    <a:pt x="204" y="0"/>
                  </a:lnTo>
                  <a:lnTo>
                    <a:pt x="200" y="6"/>
                  </a:lnTo>
                  <a:close/>
                </a:path>
              </a:pathLst>
            </a:custGeom>
            <a:solidFill>
              <a:srgbClr val="F8D2A8"/>
            </a:solidFill>
            <a:ln w="9525">
              <a:noFill/>
              <a:round/>
              <a:headEnd/>
              <a:tailEnd/>
            </a:ln>
          </p:spPr>
          <p:txBody>
            <a:bodyPr/>
            <a:lstStyle/>
            <a:p>
              <a:endParaRPr lang="es-MX">
                <a:latin typeface="Calibri" pitchFamily="34" charset="0"/>
              </a:endParaRPr>
            </a:p>
          </p:txBody>
        </p:sp>
        <p:sp>
          <p:nvSpPr>
            <p:cNvPr id="31889" name="Freeform 151"/>
            <p:cNvSpPr>
              <a:spLocks/>
            </p:cNvSpPr>
            <p:nvPr/>
          </p:nvSpPr>
          <p:spPr bwMode="auto">
            <a:xfrm>
              <a:off x="5870575" y="6361113"/>
              <a:ext cx="327025" cy="6350"/>
            </a:xfrm>
            <a:custGeom>
              <a:avLst/>
              <a:gdLst>
                <a:gd name="T0" fmla="*/ 2147483647 w 206"/>
                <a:gd name="T1" fmla="*/ 2147483647 h 4"/>
                <a:gd name="T2" fmla="*/ 2147483647 w 206"/>
                <a:gd name="T3" fmla="*/ 2147483647 h 4"/>
                <a:gd name="T4" fmla="*/ 2147483647 w 206"/>
                <a:gd name="T5" fmla="*/ 2147483647 h 4"/>
                <a:gd name="T6" fmla="*/ 0 w 206"/>
                <a:gd name="T7" fmla="*/ 0 h 4"/>
                <a:gd name="T8" fmla="*/ 2147483647 w 206"/>
                <a:gd name="T9" fmla="*/ 0 h 4"/>
                <a:gd name="T10" fmla="*/ 2147483647 w 206"/>
                <a:gd name="T11" fmla="*/ 2147483647 h 4"/>
                <a:gd name="T12" fmla="*/ 0 60000 65536"/>
                <a:gd name="T13" fmla="*/ 0 60000 65536"/>
                <a:gd name="T14" fmla="*/ 0 60000 65536"/>
                <a:gd name="T15" fmla="*/ 0 60000 65536"/>
                <a:gd name="T16" fmla="*/ 0 60000 65536"/>
                <a:gd name="T17" fmla="*/ 0 60000 65536"/>
                <a:gd name="T18" fmla="*/ 0 w 206"/>
                <a:gd name="T19" fmla="*/ 0 h 4"/>
                <a:gd name="T20" fmla="*/ 206 w 206"/>
                <a:gd name="T21" fmla="*/ 4 h 4"/>
              </a:gdLst>
              <a:ahLst/>
              <a:cxnLst>
                <a:cxn ang="T12">
                  <a:pos x="T0" y="T1"/>
                </a:cxn>
                <a:cxn ang="T13">
                  <a:pos x="T2" y="T3"/>
                </a:cxn>
                <a:cxn ang="T14">
                  <a:pos x="T4" y="T5"/>
                </a:cxn>
                <a:cxn ang="T15">
                  <a:pos x="T6" y="T7"/>
                </a:cxn>
                <a:cxn ang="T16">
                  <a:pos x="T8" y="T9"/>
                </a:cxn>
                <a:cxn ang="T17">
                  <a:pos x="T10" y="T11"/>
                </a:cxn>
              </a:cxnLst>
              <a:rect l="T18" t="T19" r="T20" b="T21"/>
              <a:pathLst>
                <a:path w="206" h="4">
                  <a:moveTo>
                    <a:pt x="204" y="4"/>
                  </a:moveTo>
                  <a:lnTo>
                    <a:pt x="4" y="4"/>
                  </a:lnTo>
                  <a:lnTo>
                    <a:pt x="4" y="2"/>
                  </a:lnTo>
                  <a:lnTo>
                    <a:pt x="0" y="0"/>
                  </a:lnTo>
                  <a:lnTo>
                    <a:pt x="206" y="0"/>
                  </a:lnTo>
                  <a:lnTo>
                    <a:pt x="204" y="4"/>
                  </a:lnTo>
                  <a:close/>
                </a:path>
              </a:pathLst>
            </a:custGeom>
            <a:solidFill>
              <a:srgbClr val="F8D2A8"/>
            </a:solidFill>
            <a:ln w="9525">
              <a:noFill/>
              <a:round/>
              <a:headEnd/>
              <a:tailEnd/>
            </a:ln>
          </p:spPr>
          <p:txBody>
            <a:bodyPr/>
            <a:lstStyle/>
            <a:p>
              <a:endParaRPr lang="es-MX">
                <a:latin typeface="Calibri" pitchFamily="34" charset="0"/>
              </a:endParaRPr>
            </a:p>
          </p:txBody>
        </p:sp>
        <p:sp>
          <p:nvSpPr>
            <p:cNvPr id="31890" name="Freeform 152"/>
            <p:cNvSpPr>
              <a:spLocks/>
            </p:cNvSpPr>
            <p:nvPr/>
          </p:nvSpPr>
          <p:spPr bwMode="auto">
            <a:xfrm>
              <a:off x="5864225" y="6357938"/>
              <a:ext cx="334963" cy="6350"/>
            </a:xfrm>
            <a:custGeom>
              <a:avLst/>
              <a:gdLst>
                <a:gd name="T0" fmla="*/ 2147483647 w 211"/>
                <a:gd name="T1" fmla="*/ 2147483647 h 4"/>
                <a:gd name="T2" fmla="*/ 2147483647 w 211"/>
                <a:gd name="T3" fmla="*/ 2147483647 h 4"/>
                <a:gd name="T4" fmla="*/ 0 w 211"/>
                <a:gd name="T5" fmla="*/ 0 h 4"/>
                <a:gd name="T6" fmla="*/ 2147483647 w 211"/>
                <a:gd name="T7" fmla="*/ 0 h 4"/>
                <a:gd name="T8" fmla="*/ 2147483647 w 211"/>
                <a:gd name="T9" fmla="*/ 2147483647 h 4"/>
                <a:gd name="T10" fmla="*/ 0 60000 65536"/>
                <a:gd name="T11" fmla="*/ 0 60000 65536"/>
                <a:gd name="T12" fmla="*/ 0 60000 65536"/>
                <a:gd name="T13" fmla="*/ 0 60000 65536"/>
                <a:gd name="T14" fmla="*/ 0 60000 65536"/>
                <a:gd name="T15" fmla="*/ 0 w 211"/>
                <a:gd name="T16" fmla="*/ 0 h 4"/>
                <a:gd name="T17" fmla="*/ 211 w 211"/>
                <a:gd name="T18" fmla="*/ 4 h 4"/>
              </a:gdLst>
              <a:ahLst/>
              <a:cxnLst>
                <a:cxn ang="T10">
                  <a:pos x="T0" y="T1"/>
                </a:cxn>
                <a:cxn ang="T11">
                  <a:pos x="T2" y="T3"/>
                </a:cxn>
                <a:cxn ang="T12">
                  <a:pos x="T4" y="T5"/>
                </a:cxn>
                <a:cxn ang="T13">
                  <a:pos x="T6" y="T7"/>
                </a:cxn>
                <a:cxn ang="T14">
                  <a:pos x="T8" y="T9"/>
                </a:cxn>
              </a:cxnLst>
              <a:rect l="T15" t="T16" r="T17" b="T18"/>
              <a:pathLst>
                <a:path w="211" h="4">
                  <a:moveTo>
                    <a:pt x="210" y="4"/>
                  </a:moveTo>
                  <a:lnTo>
                    <a:pt x="6" y="4"/>
                  </a:lnTo>
                  <a:lnTo>
                    <a:pt x="0" y="0"/>
                  </a:lnTo>
                  <a:lnTo>
                    <a:pt x="211" y="0"/>
                  </a:lnTo>
                  <a:lnTo>
                    <a:pt x="210" y="4"/>
                  </a:lnTo>
                  <a:close/>
                </a:path>
              </a:pathLst>
            </a:custGeom>
            <a:solidFill>
              <a:srgbClr val="F8D3AA"/>
            </a:solidFill>
            <a:ln w="9525">
              <a:noFill/>
              <a:round/>
              <a:headEnd/>
              <a:tailEnd/>
            </a:ln>
          </p:spPr>
          <p:txBody>
            <a:bodyPr/>
            <a:lstStyle/>
            <a:p>
              <a:endParaRPr lang="es-MX">
                <a:latin typeface="Calibri" pitchFamily="34" charset="0"/>
              </a:endParaRPr>
            </a:p>
          </p:txBody>
        </p:sp>
        <p:sp>
          <p:nvSpPr>
            <p:cNvPr id="31891" name="Freeform 153"/>
            <p:cNvSpPr>
              <a:spLocks/>
            </p:cNvSpPr>
            <p:nvPr/>
          </p:nvSpPr>
          <p:spPr bwMode="auto">
            <a:xfrm>
              <a:off x="5861050" y="6353175"/>
              <a:ext cx="341313" cy="7938"/>
            </a:xfrm>
            <a:custGeom>
              <a:avLst/>
              <a:gdLst>
                <a:gd name="T0" fmla="*/ 2147483647 w 215"/>
                <a:gd name="T1" fmla="*/ 2147483647 h 5"/>
                <a:gd name="T2" fmla="*/ 2147483647 w 215"/>
                <a:gd name="T3" fmla="*/ 2147483647 h 5"/>
                <a:gd name="T4" fmla="*/ 0 w 215"/>
                <a:gd name="T5" fmla="*/ 2147483647 h 5"/>
                <a:gd name="T6" fmla="*/ 0 w 215"/>
                <a:gd name="T7" fmla="*/ 2147483647 h 5"/>
                <a:gd name="T8" fmla="*/ 0 w 215"/>
                <a:gd name="T9" fmla="*/ 0 h 5"/>
                <a:gd name="T10" fmla="*/ 2147483647 w 215"/>
                <a:gd name="T11" fmla="*/ 0 h 5"/>
                <a:gd name="T12" fmla="*/ 2147483647 w 215"/>
                <a:gd name="T13" fmla="*/ 2147483647 h 5"/>
                <a:gd name="T14" fmla="*/ 2147483647 w 215"/>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215"/>
                <a:gd name="T25" fmla="*/ 0 h 5"/>
                <a:gd name="T26" fmla="*/ 215 w 21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5" h="5">
                  <a:moveTo>
                    <a:pt x="212" y="5"/>
                  </a:moveTo>
                  <a:lnTo>
                    <a:pt x="6" y="5"/>
                  </a:lnTo>
                  <a:lnTo>
                    <a:pt x="0" y="1"/>
                  </a:lnTo>
                  <a:lnTo>
                    <a:pt x="0" y="0"/>
                  </a:lnTo>
                  <a:lnTo>
                    <a:pt x="215" y="0"/>
                  </a:lnTo>
                  <a:lnTo>
                    <a:pt x="213" y="3"/>
                  </a:lnTo>
                  <a:lnTo>
                    <a:pt x="212" y="5"/>
                  </a:lnTo>
                  <a:close/>
                </a:path>
              </a:pathLst>
            </a:custGeom>
            <a:solidFill>
              <a:srgbClr val="F8D3AA"/>
            </a:solidFill>
            <a:ln w="9525">
              <a:noFill/>
              <a:round/>
              <a:headEnd/>
              <a:tailEnd/>
            </a:ln>
          </p:spPr>
          <p:txBody>
            <a:bodyPr/>
            <a:lstStyle/>
            <a:p>
              <a:endParaRPr lang="es-MX">
                <a:latin typeface="Calibri" pitchFamily="34" charset="0"/>
              </a:endParaRPr>
            </a:p>
          </p:txBody>
        </p:sp>
        <p:sp>
          <p:nvSpPr>
            <p:cNvPr id="31892" name="Freeform 154"/>
            <p:cNvSpPr>
              <a:spLocks/>
            </p:cNvSpPr>
            <p:nvPr/>
          </p:nvSpPr>
          <p:spPr bwMode="auto">
            <a:xfrm>
              <a:off x="5856288" y="6350000"/>
              <a:ext cx="349250" cy="7938"/>
            </a:xfrm>
            <a:custGeom>
              <a:avLst/>
              <a:gdLst>
                <a:gd name="T0" fmla="*/ 2147483647 w 220"/>
                <a:gd name="T1" fmla="*/ 2147483647 h 5"/>
                <a:gd name="T2" fmla="*/ 2147483647 w 220"/>
                <a:gd name="T3" fmla="*/ 2147483647 h 5"/>
                <a:gd name="T4" fmla="*/ 2147483647 w 220"/>
                <a:gd name="T5" fmla="*/ 2147483647 h 5"/>
                <a:gd name="T6" fmla="*/ 2147483647 w 220"/>
                <a:gd name="T7" fmla="*/ 2147483647 h 5"/>
                <a:gd name="T8" fmla="*/ 2147483647 w 220"/>
                <a:gd name="T9" fmla="*/ 2147483647 h 5"/>
                <a:gd name="T10" fmla="*/ 0 w 220"/>
                <a:gd name="T11" fmla="*/ 0 h 5"/>
                <a:gd name="T12" fmla="*/ 2147483647 w 220"/>
                <a:gd name="T13" fmla="*/ 0 h 5"/>
                <a:gd name="T14" fmla="*/ 2147483647 w 220"/>
                <a:gd name="T15" fmla="*/ 2147483647 h 5"/>
                <a:gd name="T16" fmla="*/ 2147483647 w 220"/>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
                <a:gd name="T28" fmla="*/ 0 h 5"/>
                <a:gd name="T29" fmla="*/ 220 w 220"/>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 h="5">
                  <a:moveTo>
                    <a:pt x="216" y="5"/>
                  </a:moveTo>
                  <a:lnTo>
                    <a:pt x="5" y="5"/>
                  </a:lnTo>
                  <a:lnTo>
                    <a:pt x="3" y="3"/>
                  </a:lnTo>
                  <a:lnTo>
                    <a:pt x="1" y="2"/>
                  </a:lnTo>
                  <a:lnTo>
                    <a:pt x="0" y="0"/>
                  </a:lnTo>
                  <a:lnTo>
                    <a:pt x="220" y="0"/>
                  </a:lnTo>
                  <a:lnTo>
                    <a:pt x="216" y="5"/>
                  </a:lnTo>
                  <a:close/>
                </a:path>
              </a:pathLst>
            </a:custGeom>
            <a:solidFill>
              <a:srgbClr val="F8D3AA"/>
            </a:solidFill>
            <a:ln w="9525">
              <a:noFill/>
              <a:round/>
              <a:headEnd/>
              <a:tailEnd/>
            </a:ln>
          </p:spPr>
          <p:txBody>
            <a:bodyPr/>
            <a:lstStyle/>
            <a:p>
              <a:endParaRPr lang="es-MX">
                <a:latin typeface="Calibri" pitchFamily="34" charset="0"/>
              </a:endParaRPr>
            </a:p>
          </p:txBody>
        </p:sp>
        <p:sp>
          <p:nvSpPr>
            <p:cNvPr id="31893" name="Freeform 155"/>
            <p:cNvSpPr>
              <a:spLocks/>
            </p:cNvSpPr>
            <p:nvPr/>
          </p:nvSpPr>
          <p:spPr bwMode="auto">
            <a:xfrm>
              <a:off x="5853113" y="6346825"/>
              <a:ext cx="355600" cy="6350"/>
            </a:xfrm>
            <a:custGeom>
              <a:avLst/>
              <a:gdLst>
                <a:gd name="T0" fmla="*/ 2147483647 w 224"/>
                <a:gd name="T1" fmla="*/ 2147483647 h 4"/>
                <a:gd name="T2" fmla="*/ 2147483647 w 224"/>
                <a:gd name="T3" fmla="*/ 2147483647 h 4"/>
                <a:gd name="T4" fmla="*/ 2147483647 w 224"/>
                <a:gd name="T5" fmla="*/ 2147483647 h 4"/>
                <a:gd name="T6" fmla="*/ 2147483647 w 224"/>
                <a:gd name="T7" fmla="*/ 2147483647 h 4"/>
                <a:gd name="T8" fmla="*/ 0 w 224"/>
                <a:gd name="T9" fmla="*/ 0 h 4"/>
                <a:gd name="T10" fmla="*/ 0 w 224"/>
                <a:gd name="T11" fmla="*/ 0 h 4"/>
                <a:gd name="T12" fmla="*/ 2147483647 w 224"/>
                <a:gd name="T13" fmla="*/ 0 h 4"/>
                <a:gd name="T14" fmla="*/ 2147483647 w 224"/>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224"/>
                <a:gd name="T25" fmla="*/ 0 h 4"/>
                <a:gd name="T26" fmla="*/ 224 w 22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4" h="4">
                  <a:moveTo>
                    <a:pt x="220" y="4"/>
                  </a:moveTo>
                  <a:lnTo>
                    <a:pt x="5" y="4"/>
                  </a:lnTo>
                  <a:lnTo>
                    <a:pt x="3" y="4"/>
                  </a:lnTo>
                  <a:lnTo>
                    <a:pt x="2" y="2"/>
                  </a:lnTo>
                  <a:lnTo>
                    <a:pt x="0" y="0"/>
                  </a:lnTo>
                  <a:lnTo>
                    <a:pt x="224" y="0"/>
                  </a:lnTo>
                  <a:lnTo>
                    <a:pt x="220" y="4"/>
                  </a:lnTo>
                  <a:close/>
                </a:path>
              </a:pathLst>
            </a:custGeom>
            <a:solidFill>
              <a:srgbClr val="F8D3AA"/>
            </a:solidFill>
            <a:ln w="9525">
              <a:noFill/>
              <a:round/>
              <a:headEnd/>
              <a:tailEnd/>
            </a:ln>
          </p:spPr>
          <p:txBody>
            <a:bodyPr/>
            <a:lstStyle/>
            <a:p>
              <a:endParaRPr lang="es-MX">
                <a:latin typeface="Calibri" pitchFamily="34" charset="0"/>
              </a:endParaRPr>
            </a:p>
          </p:txBody>
        </p:sp>
        <p:sp>
          <p:nvSpPr>
            <p:cNvPr id="31894" name="Freeform 156"/>
            <p:cNvSpPr>
              <a:spLocks/>
            </p:cNvSpPr>
            <p:nvPr/>
          </p:nvSpPr>
          <p:spPr bwMode="auto">
            <a:xfrm>
              <a:off x="5849938" y="6343650"/>
              <a:ext cx="358775" cy="6350"/>
            </a:xfrm>
            <a:custGeom>
              <a:avLst/>
              <a:gdLst>
                <a:gd name="T0" fmla="*/ 2147483647 w 226"/>
                <a:gd name="T1" fmla="*/ 2147483647 h 4"/>
                <a:gd name="T2" fmla="*/ 2147483647 w 226"/>
                <a:gd name="T3" fmla="*/ 2147483647 h 4"/>
                <a:gd name="T4" fmla="*/ 2147483647 w 226"/>
                <a:gd name="T5" fmla="*/ 2147483647 h 4"/>
                <a:gd name="T6" fmla="*/ 2147483647 w 226"/>
                <a:gd name="T7" fmla="*/ 2147483647 h 4"/>
                <a:gd name="T8" fmla="*/ 2147483647 w 226"/>
                <a:gd name="T9" fmla="*/ 2147483647 h 4"/>
                <a:gd name="T10" fmla="*/ 0 w 226"/>
                <a:gd name="T11" fmla="*/ 0 h 4"/>
                <a:gd name="T12" fmla="*/ 0 w 226"/>
                <a:gd name="T13" fmla="*/ 0 h 4"/>
                <a:gd name="T14" fmla="*/ 2147483647 w 226"/>
                <a:gd name="T15" fmla="*/ 0 h 4"/>
                <a:gd name="T16" fmla="*/ 2147483647 w 226"/>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6"/>
                <a:gd name="T28" fmla="*/ 0 h 4"/>
                <a:gd name="T29" fmla="*/ 226 w 226"/>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6" h="4">
                  <a:moveTo>
                    <a:pt x="224" y="4"/>
                  </a:moveTo>
                  <a:lnTo>
                    <a:pt x="4" y="4"/>
                  </a:lnTo>
                  <a:lnTo>
                    <a:pt x="2" y="2"/>
                  </a:lnTo>
                  <a:lnTo>
                    <a:pt x="0" y="0"/>
                  </a:lnTo>
                  <a:lnTo>
                    <a:pt x="226" y="0"/>
                  </a:lnTo>
                  <a:lnTo>
                    <a:pt x="224" y="4"/>
                  </a:lnTo>
                  <a:close/>
                </a:path>
              </a:pathLst>
            </a:custGeom>
            <a:solidFill>
              <a:srgbClr val="F8D3AA"/>
            </a:solidFill>
            <a:ln w="9525">
              <a:noFill/>
              <a:round/>
              <a:headEnd/>
              <a:tailEnd/>
            </a:ln>
          </p:spPr>
          <p:txBody>
            <a:bodyPr/>
            <a:lstStyle/>
            <a:p>
              <a:endParaRPr lang="es-MX">
                <a:latin typeface="Calibri" pitchFamily="34" charset="0"/>
              </a:endParaRPr>
            </a:p>
          </p:txBody>
        </p:sp>
        <p:sp>
          <p:nvSpPr>
            <p:cNvPr id="31895" name="Freeform 157"/>
            <p:cNvSpPr>
              <a:spLocks/>
            </p:cNvSpPr>
            <p:nvPr/>
          </p:nvSpPr>
          <p:spPr bwMode="auto">
            <a:xfrm>
              <a:off x="5846763" y="6340475"/>
              <a:ext cx="365125" cy="6350"/>
            </a:xfrm>
            <a:custGeom>
              <a:avLst/>
              <a:gdLst>
                <a:gd name="T0" fmla="*/ 2147483647 w 230"/>
                <a:gd name="T1" fmla="*/ 2147483647 h 4"/>
                <a:gd name="T2" fmla="*/ 2147483647 w 230"/>
                <a:gd name="T3" fmla="*/ 2147483647 h 4"/>
                <a:gd name="T4" fmla="*/ 2147483647 w 230"/>
                <a:gd name="T5" fmla="*/ 2147483647 h 4"/>
                <a:gd name="T6" fmla="*/ 2147483647 w 230"/>
                <a:gd name="T7" fmla="*/ 2147483647 h 4"/>
                <a:gd name="T8" fmla="*/ 2147483647 w 230"/>
                <a:gd name="T9" fmla="*/ 2147483647 h 4"/>
                <a:gd name="T10" fmla="*/ 0 w 230"/>
                <a:gd name="T11" fmla="*/ 0 h 4"/>
                <a:gd name="T12" fmla="*/ 2147483647 w 230"/>
                <a:gd name="T13" fmla="*/ 0 h 4"/>
                <a:gd name="T14" fmla="*/ 2147483647 w 230"/>
                <a:gd name="T15" fmla="*/ 0 h 4"/>
                <a:gd name="T16" fmla="*/ 2147483647 w 230"/>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4"/>
                <a:gd name="T29" fmla="*/ 230 w 230"/>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4">
                  <a:moveTo>
                    <a:pt x="228" y="4"/>
                  </a:moveTo>
                  <a:lnTo>
                    <a:pt x="4" y="4"/>
                  </a:lnTo>
                  <a:lnTo>
                    <a:pt x="2" y="2"/>
                  </a:lnTo>
                  <a:lnTo>
                    <a:pt x="0" y="0"/>
                  </a:lnTo>
                  <a:lnTo>
                    <a:pt x="230" y="0"/>
                  </a:lnTo>
                  <a:lnTo>
                    <a:pt x="228" y="4"/>
                  </a:lnTo>
                  <a:close/>
                </a:path>
              </a:pathLst>
            </a:custGeom>
            <a:solidFill>
              <a:srgbClr val="F8D4AC"/>
            </a:solidFill>
            <a:ln w="9525">
              <a:noFill/>
              <a:round/>
              <a:headEnd/>
              <a:tailEnd/>
            </a:ln>
          </p:spPr>
          <p:txBody>
            <a:bodyPr/>
            <a:lstStyle/>
            <a:p>
              <a:endParaRPr lang="es-MX">
                <a:latin typeface="Calibri" pitchFamily="34" charset="0"/>
              </a:endParaRPr>
            </a:p>
          </p:txBody>
        </p:sp>
        <p:sp>
          <p:nvSpPr>
            <p:cNvPr id="31896" name="Freeform 158"/>
            <p:cNvSpPr>
              <a:spLocks/>
            </p:cNvSpPr>
            <p:nvPr/>
          </p:nvSpPr>
          <p:spPr bwMode="auto">
            <a:xfrm>
              <a:off x="5843588" y="6334125"/>
              <a:ext cx="371475" cy="9525"/>
            </a:xfrm>
            <a:custGeom>
              <a:avLst/>
              <a:gdLst>
                <a:gd name="T0" fmla="*/ 2147483647 w 234"/>
                <a:gd name="T1" fmla="*/ 2147483647 h 6"/>
                <a:gd name="T2" fmla="*/ 2147483647 w 234"/>
                <a:gd name="T3" fmla="*/ 2147483647 h 6"/>
                <a:gd name="T4" fmla="*/ 2147483647 w 234"/>
                <a:gd name="T5" fmla="*/ 2147483647 h 6"/>
                <a:gd name="T6" fmla="*/ 0 w 234"/>
                <a:gd name="T7" fmla="*/ 0 h 6"/>
                <a:gd name="T8" fmla="*/ 2147483647 w 234"/>
                <a:gd name="T9" fmla="*/ 0 h 6"/>
                <a:gd name="T10" fmla="*/ 2147483647 w 234"/>
                <a:gd name="T11" fmla="*/ 2147483647 h 6"/>
                <a:gd name="T12" fmla="*/ 2147483647 w 234"/>
                <a:gd name="T13" fmla="*/ 2147483647 h 6"/>
                <a:gd name="T14" fmla="*/ 0 60000 65536"/>
                <a:gd name="T15" fmla="*/ 0 60000 65536"/>
                <a:gd name="T16" fmla="*/ 0 60000 65536"/>
                <a:gd name="T17" fmla="*/ 0 60000 65536"/>
                <a:gd name="T18" fmla="*/ 0 60000 65536"/>
                <a:gd name="T19" fmla="*/ 0 60000 65536"/>
                <a:gd name="T20" fmla="*/ 0 60000 65536"/>
                <a:gd name="T21" fmla="*/ 0 w 234"/>
                <a:gd name="T22" fmla="*/ 0 h 6"/>
                <a:gd name="T23" fmla="*/ 234 w 23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 h="6">
                  <a:moveTo>
                    <a:pt x="230" y="6"/>
                  </a:moveTo>
                  <a:lnTo>
                    <a:pt x="4" y="6"/>
                  </a:lnTo>
                  <a:lnTo>
                    <a:pt x="0" y="0"/>
                  </a:lnTo>
                  <a:lnTo>
                    <a:pt x="234" y="0"/>
                  </a:lnTo>
                  <a:lnTo>
                    <a:pt x="232" y="4"/>
                  </a:lnTo>
                  <a:lnTo>
                    <a:pt x="230" y="6"/>
                  </a:lnTo>
                  <a:close/>
                </a:path>
              </a:pathLst>
            </a:custGeom>
            <a:solidFill>
              <a:srgbClr val="F8D4AC"/>
            </a:solidFill>
            <a:ln w="9525">
              <a:noFill/>
              <a:round/>
              <a:headEnd/>
              <a:tailEnd/>
            </a:ln>
          </p:spPr>
          <p:txBody>
            <a:bodyPr/>
            <a:lstStyle/>
            <a:p>
              <a:endParaRPr lang="es-MX">
                <a:latin typeface="Calibri" pitchFamily="34" charset="0"/>
              </a:endParaRPr>
            </a:p>
          </p:txBody>
        </p:sp>
        <p:sp>
          <p:nvSpPr>
            <p:cNvPr id="31897" name="Freeform 159"/>
            <p:cNvSpPr>
              <a:spLocks/>
            </p:cNvSpPr>
            <p:nvPr/>
          </p:nvSpPr>
          <p:spPr bwMode="auto">
            <a:xfrm>
              <a:off x="5837238" y="6330950"/>
              <a:ext cx="377825" cy="9525"/>
            </a:xfrm>
            <a:custGeom>
              <a:avLst/>
              <a:gdLst>
                <a:gd name="T0" fmla="*/ 2147483647 w 238"/>
                <a:gd name="T1" fmla="*/ 2147483647 h 6"/>
                <a:gd name="T2" fmla="*/ 2147483647 w 238"/>
                <a:gd name="T3" fmla="*/ 2147483647 h 6"/>
                <a:gd name="T4" fmla="*/ 0 w 238"/>
                <a:gd name="T5" fmla="*/ 0 h 6"/>
                <a:gd name="T6" fmla="*/ 2147483647 w 238"/>
                <a:gd name="T7" fmla="*/ 0 h 6"/>
                <a:gd name="T8" fmla="*/ 2147483647 w 238"/>
                <a:gd name="T9" fmla="*/ 2147483647 h 6"/>
                <a:gd name="T10" fmla="*/ 0 60000 65536"/>
                <a:gd name="T11" fmla="*/ 0 60000 65536"/>
                <a:gd name="T12" fmla="*/ 0 60000 65536"/>
                <a:gd name="T13" fmla="*/ 0 60000 65536"/>
                <a:gd name="T14" fmla="*/ 0 60000 65536"/>
                <a:gd name="T15" fmla="*/ 0 w 238"/>
                <a:gd name="T16" fmla="*/ 0 h 6"/>
                <a:gd name="T17" fmla="*/ 238 w 238"/>
                <a:gd name="T18" fmla="*/ 6 h 6"/>
              </a:gdLst>
              <a:ahLst/>
              <a:cxnLst>
                <a:cxn ang="T10">
                  <a:pos x="T0" y="T1"/>
                </a:cxn>
                <a:cxn ang="T11">
                  <a:pos x="T2" y="T3"/>
                </a:cxn>
                <a:cxn ang="T12">
                  <a:pos x="T4" y="T5"/>
                </a:cxn>
                <a:cxn ang="T13">
                  <a:pos x="T6" y="T7"/>
                </a:cxn>
                <a:cxn ang="T14">
                  <a:pos x="T8" y="T9"/>
                </a:cxn>
              </a:cxnLst>
              <a:rect l="T15" t="T16" r="T17" b="T18"/>
              <a:pathLst>
                <a:path w="238" h="6">
                  <a:moveTo>
                    <a:pt x="236" y="6"/>
                  </a:moveTo>
                  <a:lnTo>
                    <a:pt x="6" y="6"/>
                  </a:lnTo>
                  <a:lnTo>
                    <a:pt x="0" y="0"/>
                  </a:lnTo>
                  <a:lnTo>
                    <a:pt x="238" y="0"/>
                  </a:lnTo>
                  <a:lnTo>
                    <a:pt x="236" y="6"/>
                  </a:lnTo>
                  <a:close/>
                </a:path>
              </a:pathLst>
            </a:custGeom>
            <a:solidFill>
              <a:srgbClr val="F8D4AC"/>
            </a:solidFill>
            <a:ln w="9525">
              <a:noFill/>
              <a:round/>
              <a:headEnd/>
              <a:tailEnd/>
            </a:ln>
          </p:spPr>
          <p:txBody>
            <a:bodyPr/>
            <a:lstStyle/>
            <a:p>
              <a:endParaRPr lang="es-MX">
                <a:latin typeface="Calibri" pitchFamily="34" charset="0"/>
              </a:endParaRPr>
            </a:p>
          </p:txBody>
        </p:sp>
        <p:sp>
          <p:nvSpPr>
            <p:cNvPr id="31898" name="Freeform 160"/>
            <p:cNvSpPr>
              <a:spLocks/>
            </p:cNvSpPr>
            <p:nvPr/>
          </p:nvSpPr>
          <p:spPr bwMode="auto">
            <a:xfrm>
              <a:off x="5834063" y="6327775"/>
              <a:ext cx="384175" cy="6350"/>
            </a:xfrm>
            <a:custGeom>
              <a:avLst/>
              <a:gdLst>
                <a:gd name="T0" fmla="*/ 2147483647 w 242"/>
                <a:gd name="T1" fmla="*/ 2147483647 h 4"/>
                <a:gd name="T2" fmla="*/ 2147483647 w 242"/>
                <a:gd name="T3" fmla="*/ 2147483647 h 4"/>
                <a:gd name="T4" fmla="*/ 2147483647 w 242"/>
                <a:gd name="T5" fmla="*/ 2147483647 h 4"/>
                <a:gd name="T6" fmla="*/ 2147483647 w 242"/>
                <a:gd name="T7" fmla="*/ 0 h 4"/>
                <a:gd name="T8" fmla="*/ 0 w 242"/>
                <a:gd name="T9" fmla="*/ 0 h 4"/>
                <a:gd name="T10" fmla="*/ 2147483647 w 242"/>
                <a:gd name="T11" fmla="*/ 0 h 4"/>
                <a:gd name="T12" fmla="*/ 2147483647 w 242"/>
                <a:gd name="T13" fmla="*/ 2147483647 h 4"/>
                <a:gd name="T14" fmla="*/ 0 60000 65536"/>
                <a:gd name="T15" fmla="*/ 0 60000 65536"/>
                <a:gd name="T16" fmla="*/ 0 60000 65536"/>
                <a:gd name="T17" fmla="*/ 0 60000 65536"/>
                <a:gd name="T18" fmla="*/ 0 60000 65536"/>
                <a:gd name="T19" fmla="*/ 0 60000 65536"/>
                <a:gd name="T20" fmla="*/ 0 60000 65536"/>
                <a:gd name="T21" fmla="*/ 0 w 242"/>
                <a:gd name="T22" fmla="*/ 0 h 4"/>
                <a:gd name="T23" fmla="*/ 242 w 242"/>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2" h="4">
                  <a:moveTo>
                    <a:pt x="240" y="4"/>
                  </a:moveTo>
                  <a:lnTo>
                    <a:pt x="6" y="4"/>
                  </a:lnTo>
                  <a:lnTo>
                    <a:pt x="2" y="2"/>
                  </a:lnTo>
                  <a:lnTo>
                    <a:pt x="2" y="0"/>
                  </a:lnTo>
                  <a:lnTo>
                    <a:pt x="0" y="0"/>
                  </a:lnTo>
                  <a:lnTo>
                    <a:pt x="242" y="0"/>
                  </a:lnTo>
                  <a:lnTo>
                    <a:pt x="240" y="4"/>
                  </a:lnTo>
                  <a:close/>
                </a:path>
              </a:pathLst>
            </a:custGeom>
            <a:solidFill>
              <a:srgbClr val="F8D4AD"/>
            </a:solidFill>
            <a:ln w="9525">
              <a:noFill/>
              <a:round/>
              <a:headEnd/>
              <a:tailEnd/>
            </a:ln>
          </p:spPr>
          <p:txBody>
            <a:bodyPr/>
            <a:lstStyle/>
            <a:p>
              <a:endParaRPr lang="es-MX">
                <a:latin typeface="Calibri" pitchFamily="34" charset="0"/>
              </a:endParaRPr>
            </a:p>
          </p:txBody>
        </p:sp>
        <p:sp>
          <p:nvSpPr>
            <p:cNvPr id="31899" name="Freeform 161"/>
            <p:cNvSpPr>
              <a:spLocks/>
            </p:cNvSpPr>
            <p:nvPr/>
          </p:nvSpPr>
          <p:spPr bwMode="auto">
            <a:xfrm>
              <a:off x="5830888" y="6324600"/>
              <a:ext cx="390525" cy="6350"/>
            </a:xfrm>
            <a:custGeom>
              <a:avLst/>
              <a:gdLst>
                <a:gd name="T0" fmla="*/ 2147483647 w 246"/>
                <a:gd name="T1" fmla="*/ 2147483647 h 4"/>
                <a:gd name="T2" fmla="*/ 2147483647 w 246"/>
                <a:gd name="T3" fmla="*/ 2147483647 h 4"/>
                <a:gd name="T4" fmla="*/ 2147483647 w 246"/>
                <a:gd name="T5" fmla="*/ 2147483647 h 4"/>
                <a:gd name="T6" fmla="*/ 2147483647 w 246"/>
                <a:gd name="T7" fmla="*/ 2147483647 h 4"/>
                <a:gd name="T8" fmla="*/ 2147483647 w 246"/>
                <a:gd name="T9" fmla="*/ 0 h 4"/>
                <a:gd name="T10" fmla="*/ 0 w 246"/>
                <a:gd name="T11" fmla="*/ 0 h 4"/>
                <a:gd name="T12" fmla="*/ 0 w 246"/>
                <a:gd name="T13" fmla="*/ 0 h 4"/>
                <a:gd name="T14" fmla="*/ 2147483647 w 246"/>
                <a:gd name="T15" fmla="*/ 0 h 4"/>
                <a:gd name="T16" fmla="*/ 2147483647 w 246"/>
                <a:gd name="T17" fmla="*/ 2147483647 h 4"/>
                <a:gd name="T18" fmla="*/ 2147483647 w 246"/>
                <a:gd name="T19" fmla="*/ 2147483647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6"/>
                <a:gd name="T31" fmla="*/ 0 h 4"/>
                <a:gd name="T32" fmla="*/ 246 w 24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6" h="4">
                  <a:moveTo>
                    <a:pt x="242" y="4"/>
                  </a:moveTo>
                  <a:lnTo>
                    <a:pt x="4" y="4"/>
                  </a:lnTo>
                  <a:lnTo>
                    <a:pt x="4" y="2"/>
                  </a:lnTo>
                  <a:lnTo>
                    <a:pt x="2" y="0"/>
                  </a:lnTo>
                  <a:lnTo>
                    <a:pt x="0" y="0"/>
                  </a:lnTo>
                  <a:lnTo>
                    <a:pt x="246" y="0"/>
                  </a:lnTo>
                  <a:lnTo>
                    <a:pt x="244" y="2"/>
                  </a:lnTo>
                  <a:lnTo>
                    <a:pt x="242" y="4"/>
                  </a:lnTo>
                  <a:close/>
                </a:path>
              </a:pathLst>
            </a:custGeom>
            <a:solidFill>
              <a:srgbClr val="F8D4AD"/>
            </a:solidFill>
            <a:ln w="9525">
              <a:noFill/>
              <a:round/>
              <a:headEnd/>
              <a:tailEnd/>
            </a:ln>
          </p:spPr>
          <p:txBody>
            <a:bodyPr/>
            <a:lstStyle/>
            <a:p>
              <a:endParaRPr lang="es-MX">
                <a:latin typeface="Calibri" pitchFamily="34" charset="0"/>
              </a:endParaRPr>
            </a:p>
          </p:txBody>
        </p:sp>
        <p:sp>
          <p:nvSpPr>
            <p:cNvPr id="31900" name="Freeform 162"/>
            <p:cNvSpPr>
              <a:spLocks/>
            </p:cNvSpPr>
            <p:nvPr/>
          </p:nvSpPr>
          <p:spPr bwMode="auto">
            <a:xfrm>
              <a:off x="5827713" y="6318250"/>
              <a:ext cx="396875" cy="9525"/>
            </a:xfrm>
            <a:custGeom>
              <a:avLst/>
              <a:gdLst>
                <a:gd name="T0" fmla="*/ 2147483647 w 250"/>
                <a:gd name="T1" fmla="*/ 2147483647 h 6"/>
                <a:gd name="T2" fmla="*/ 2147483647 w 250"/>
                <a:gd name="T3" fmla="*/ 2147483647 h 6"/>
                <a:gd name="T4" fmla="*/ 2147483647 w 250"/>
                <a:gd name="T5" fmla="*/ 2147483647 h 6"/>
                <a:gd name="T6" fmla="*/ 2147483647 w 250"/>
                <a:gd name="T7" fmla="*/ 2147483647 h 6"/>
                <a:gd name="T8" fmla="*/ 0 w 250"/>
                <a:gd name="T9" fmla="*/ 0 h 6"/>
                <a:gd name="T10" fmla="*/ 2147483647 w 250"/>
                <a:gd name="T11" fmla="*/ 0 h 6"/>
                <a:gd name="T12" fmla="*/ 2147483647 w 250"/>
                <a:gd name="T13" fmla="*/ 2147483647 h 6"/>
                <a:gd name="T14" fmla="*/ 2147483647 w 250"/>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250"/>
                <a:gd name="T25" fmla="*/ 0 h 6"/>
                <a:gd name="T26" fmla="*/ 250 w 250"/>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0" h="6">
                  <a:moveTo>
                    <a:pt x="246" y="6"/>
                  </a:moveTo>
                  <a:lnTo>
                    <a:pt x="4" y="6"/>
                  </a:lnTo>
                  <a:lnTo>
                    <a:pt x="4" y="4"/>
                  </a:lnTo>
                  <a:lnTo>
                    <a:pt x="2" y="4"/>
                  </a:lnTo>
                  <a:lnTo>
                    <a:pt x="0" y="0"/>
                  </a:lnTo>
                  <a:lnTo>
                    <a:pt x="250" y="0"/>
                  </a:lnTo>
                  <a:lnTo>
                    <a:pt x="246" y="6"/>
                  </a:lnTo>
                  <a:close/>
                </a:path>
              </a:pathLst>
            </a:custGeom>
            <a:solidFill>
              <a:srgbClr val="F8D6AE"/>
            </a:solidFill>
            <a:ln w="9525">
              <a:noFill/>
              <a:round/>
              <a:headEnd/>
              <a:tailEnd/>
            </a:ln>
          </p:spPr>
          <p:txBody>
            <a:bodyPr/>
            <a:lstStyle/>
            <a:p>
              <a:endParaRPr lang="es-MX">
                <a:latin typeface="Calibri" pitchFamily="34" charset="0"/>
              </a:endParaRPr>
            </a:p>
          </p:txBody>
        </p:sp>
        <p:sp>
          <p:nvSpPr>
            <p:cNvPr id="31901" name="Freeform 163"/>
            <p:cNvSpPr>
              <a:spLocks/>
            </p:cNvSpPr>
            <p:nvPr/>
          </p:nvSpPr>
          <p:spPr bwMode="auto">
            <a:xfrm>
              <a:off x="5824538" y="6315075"/>
              <a:ext cx="403225" cy="9525"/>
            </a:xfrm>
            <a:custGeom>
              <a:avLst/>
              <a:gdLst>
                <a:gd name="T0" fmla="*/ 2147483647 w 254"/>
                <a:gd name="T1" fmla="*/ 2147483647 h 6"/>
                <a:gd name="T2" fmla="*/ 2147483647 w 254"/>
                <a:gd name="T3" fmla="*/ 2147483647 h 6"/>
                <a:gd name="T4" fmla="*/ 2147483647 w 254"/>
                <a:gd name="T5" fmla="*/ 2147483647 h 6"/>
                <a:gd name="T6" fmla="*/ 0 w 254"/>
                <a:gd name="T7" fmla="*/ 0 h 6"/>
                <a:gd name="T8" fmla="*/ 2147483647 w 254"/>
                <a:gd name="T9" fmla="*/ 0 h 6"/>
                <a:gd name="T10" fmla="*/ 2147483647 w 254"/>
                <a:gd name="T11" fmla="*/ 2147483647 h 6"/>
                <a:gd name="T12" fmla="*/ 0 60000 65536"/>
                <a:gd name="T13" fmla="*/ 0 60000 65536"/>
                <a:gd name="T14" fmla="*/ 0 60000 65536"/>
                <a:gd name="T15" fmla="*/ 0 60000 65536"/>
                <a:gd name="T16" fmla="*/ 0 60000 65536"/>
                <a:gd name="T17" fmla="*/ 0 60000 65536"/>
                <a:gd name="T18" fmla="*/ 0 w 254"/>
                <a:gd name="T19" fmla="*/ 0 h 6"/>
                <a:gd name="T20" fmla="*/ 254 w 254"/>
                <a:gd name="T21" fmla="*/ 6 h 6"/>
              </a:gdLst>
              <a:ahLst/>
              <a:cxnLst>
                <a:cxn ang="T12">
                  <a:pos x="T0" y="T1"/>
                </a:cxn>
                <a:cxn ang="T13">
                  <a:pos x="T2" y="T3"/>
                </a:cxn>
                <a:cxn ang="T14">
                  <a:pos x="T4" y="T5"/>
                </a:cxn>
                <a:cxn ang="T15">
                  <a:pos x="T6" y="T7"/>
                </a:cxn>
                <a:cxn ang="T16">
                  <a:pos x="T8" y="T9"/>
                </a:cxn>
                <a:cxn ang="T17">
                  <a:pos x="T10" y="T11"/>
                </a:cxn>
              </a:cxnLst>
              <a:rect l="T18" t="T19" r="T20" b="T21"/>
              <a:pathLst>
                <a:path w="254" h="6">
                  <a:moveTo>
                    <a:pt x="250" y="6"/>
                  </a:moveTo>
                  <a:lnTo>
                    <a:pt x="4" y="6"/>
                  </a:lnTo>
                  <a:lnTo>
                    <a:pt x="2" y="2"/>
                  </a:lnTo>
                  <a:lnTo>
                    <a:pt x="0" y="0"/>
                  </a:lnTo>
                  <a:lnTo>
                    <a:pt x="254" y="0"/>
                  </a:lnTo>
                  <a:lnTo>
                    <a:pt x="250" y="6"/>
                  </a:lnTo>
                  <a:close/>
                </a:path>
              </a:pathLst>
            </a:custGeom>
            <a:solidFill>
              <a:srgbClr val="F8D6AE"/>
            </a:solidFill>
            <a:ln w="9525">
              <a:noFill/>
              <a:round/>
              <a:headEnd/>
              <a:tailEnd/>
            </a:ln>
          </p:spPr>
          <p:txBody>
            <a:bodyPr/>
            <a:lstStyle/>
            <a:p>
              <a:endParaRPr lang="es-MX">
                <a:latin typeface="Calibri" pitchFamily="34" charset="0"/>
              </a:endParaRPr>
            </a:p>
          </p:txBody>
        </p:sp>
        <p:sp>
          <p:nvSpPr>
            <p:cNvPr id="31902" name="Freeform 164"/>
            <p:cNvSpPr>
              <a:spLocks/>
            </p:cNvSpPr>
            <p:nvPr/>
          </p:nvSpPr>
          <p:spPr bwMode="auto">
            <a:xfrm>
              <a:off x="5819775" y="6313488"/>
              <a:ext cx="407988" cy="4762"/>
            </a:xfrm>
            <a:custGeom>
              <a:avLst/>
              <a:gdLst>
                <a:gd name="T0" fmla="*/ 2147483647 w 257"/>
                <a:gd name="T1" fmla="*/ 2147483647 h 3"/>
                <a:gd name="T2" fmla="*/ 2147483647 w 257"/>
                <a:gd name="T3" fmla="*/ 2147483647 h 3"/>
                <a:gd name="T4" fmla="*/ 2147483647 w 257"/>
                <a:gd name="T5" fmla="*/ 2147483647 h 3"/>
                <a:gd name="T6" fmla="*/ 0 w 257"/>
                <a:gd name="T7" fmla="*/ 0 h 3"/>
                <a:gd name="T8" fmla="*/ 2147483647 w 257"/>
                <a:gd name="T9" fmla="*/ 0 h 3"/>
                <a:gd name="T10" fmla="*/ 2147483647 w 257"/>
                <a:gd name="T11" fmla="*/ 2147483647 h 3"/>
                <a:gd name="T12" fmla="*/ 0 60000 65536"/>
                <a:gd name="T13" fmla="*/ 0 60000 65536"/>
                <a:gd name="T14" fmla="*/ 0 60000 65536"/>
                <a:gd name="T15" fmla="*/ 0 60000 65536"/>
                <a:gd name="T16" fmla="*/ 0 60000 65536"/>
                <a:gd name="T17" fmla="*/ 0 60000 65536"/>
                <a:gd name="T18" fmla="*/ 0 w 257"/>
                <a:gd name="T19" fmla="*/ 0 h 3"/>
                <a:gd name="T20" fmla="*/ 257 w 257"/>
                <a:gd name="T21" fmla="*/ 3 h 3"/>
              </a:gdLst>
              <a:ahLst/>
              <a:cxnLst>
                <a:cxn ang="T12">
                  <a:pos x="T0" y="T1"/>
                </a:cxn>
                <a:cxn ang="T13">
                  <a:pos x="T2" y="T3"/>
                </a:cxn>
                <a:cxn ang="T14">
                  <a:pos x="T4" y="T5"/>
                </a:cxn>
                <a:cxn ang="T15">
                  <a:pos x="T6" y="T7"/>
                </a:cxn>
                <a:cxn ang="T16">
                  <a:pos x="T8" y="T9"/>
                </a:cxn>
                <a:cxn ang="T17">
                  <a:pos x="T10" y="T11"/>
                </a:cxn>
              </a:cxnLst>
              <a:rect l="T18" t="T19" r="T20" b="T21"/>
              <a:pathLst>
                <a:path w="257" h="3">
                  <a:moveTo>
                    <a:pt x="255" y="3"/>
                  </a:moveTo>
                  <a:lnTo>
                    <a:pt x="5" y="3"/>
                  </a:lnTo>
                  <a:lnTo>
                    <a:pt x="0" y="0"/>
                  </a:lnTo>
                  <a:lnTo>
                    <a:pt x="257" y="0"/>
                  </a:lnTo>
                  <a:lnTo>
                    <a:pt x="255" y="3"/>
                  </a:lnTo>
                  <a:close/>
                </a:path>
              </a:pathLst>
            </a:custGeom>
            <a:solidFill>
              <a:srgbClr val="F8D6AE"/>
            </a:solidFill>
            <a:ln w="9525">
              <a:noFill/>
              <a:round/>
              <a:headEnd/>
              <a:tailEnd/>
            </a:ln>
          </p:spPr>
          <p:txBody>
            <a:bodyPr/>
            <a:lstStyle/>
            <a:p>
              <a:endParaRPr lang="es-MX">
                <a:latin typeface="Calibri" pitchFamily="34" charset="0"/>
              </a:endParaRPr>
            </a:p>
          </p:txBody>
        </p:sp>
        <p:sp>
          <p:nvSpPr>
            <p:cNvPr id="31903" name="Freeform 165"/>
            <p:cNvSpPr>
              <a:spLocks/>
            </p:cNvSpPr>
            <p:nvPr/>
          </p:nvSpPr>
          <p:spPr bwMode="auto">
            <a:xfrm>
              <a:off x="5816600" y="6310313"/>
              <a:ext cx="414338" cy="4762"/>
            </a:xfrm>
            <a:custGeom>
              <a:avLst/>
              <a:gdLst>
                <a:gd name="T0" fmla="*/ 2147483647 w 261"/>
                <a:gd name="T1" fmla="*/ 2147483647 h 3"/>
                <a:gd name="T2" fmla="*/ 2147483647 w 261"/>
                <a:gd name="T3" fmla="*/ 2147483647 h 3"/>
                <a:gd name="T4" fmla="*/ 0 w 261"/>
                <a:gd name="T5" fmla="*/ 0 h 3"/>
                <a:gd name="T6" fmla="*/ 2147483647 w 261"/>
                <a:gd name="T7" fmla="*/ 0 h 3"/>
                <a:gd name="T8" fmla="*/ 2147483647 w 261"/>
                <a:gd name="T9" fmla="*/ 2147483647 h 3"/>
                <a:gd name="T10" fmla="*/ 0 60000 65536"/>
                <a:gd name="T11" fmla="*/ 0 60000 65536"/>
                <a:gd name="T12" fmla="*/ 0 60000 65536"/>
                <a:gd name="T13" fmla="*/ 0 60000 65536"/>
                <a:gd name="T14" fmla="*/ 0 60000 65536"/>
                <a:gd name="T15" fmla="*/ 0 w 261"/>
                <a:gd name="T16" fmla="*/ 0 h 3"/>
                <a:gd name="T17" fmla="*/ 261 w 261"/>
                <a:gd name="T18" fmla="*/ 3 h 3"/>
              </a:gdLst>
              <a:ahLst/>
              <a:cxnLst>
                <a:cxn ang="T10">
                  <a:pos x="T0" y="T1"/>
                </a:cxn>
                <a:cxn ang="T11">
                  <a:pos x="T2" y="T3"/>
                </a:cxn>
                <a:cxn ang="T12">
                  <a:pos x="T4" y="T5"/>
                </a:cxn>
                <a:cxn ang="T13">
                  <a:pos x="T6" y="T7"/>
                </a:cxn>
                <a:cxn ang="T14">
                  <a:pos x="T8" y="T9"/>
                </a:cxn>
              </a:cxnLst>
              <a:rect l="T15" t="T16" r="T17" b="T18"/>
              <a:pathLst>
                <a:path w="261" h="3">
                  <a:moveTo>
                    <a:pt x="259" y="3"/>
                  </a:moveTo>
                  <a:lnTo>
                    <a:pt x="5" y="3"/>
                  </a:lnTo>
                  <a:lnTo>
                    <a:pt x="0" y="0"/>
                  </a:lnTo>
                  <a:lnTo>
                    <a:pt x="261" y="0"/>
                  </a:lnTo>
                  <a:lnTo>
                    <a:pt x="259" y="3"/>
                  </a:lnTo>
                  <a:close/>
                </a:path>
              </a:pathLst>
            </a:custGeom>
            <a:solidFill>
              <a:srgbClr val="F8D6AF"/>
            </a:solidFill>
            <a:ln w="9525">
              <a:noFill/>
              <a:round/>
              <a:headEnd/>
              <a:tailEnd/>
            </a:ln>
          </p:spPr>
          <p:txBody>
            <a:bodyPr/>
            <a:lstStyle/>
            <a:p>
              <a:endParaRPr lang="es-MX">
                <a:latin typeface="Calibri" pitchFamily="34" charset="0"/>
              </a:endParaRPr>
            </a:p>
          </p:txBody>
        </p:sp>
        <p:sp>
          <p:nvSpPr>
            <p:cNvPr id="31904" name="Freeform 166"/>
            <p:cNvSpPr>
              <a:spLocks/>
            </p:cNvSpPr>
            <p:nvPr/>
          </p:nvSpPr>
          <p:spPr bwMode="auto">
            <a:xfrm>
              <a:off x="5810250" y="6307138"/>
              <a:ext cx="423863" cy="6350"/>
            </a:xfrm>
            <a:custGeom>
              <a:avLst/>
              <a:gdLst>
                <a:gd name="T0" fmla="*/ 2147483647 w 267"/>
                <a:gd name="T1" fmla="*/ 2147483647 h 4"/>
                <a:gd name="T2" fmla="*/ 2147483647 w 267"/>
                <a:gd name="T3" fmla="*/ 2147483647 h 4"/>
                <a:gd name="T4" fmla="*/ 2147483647 w 267"/>
                <a:gd name="T5" fmla="*/ 0 h 4"/>
                <a:gd name="T6" fmla="*/ 0 w 267"/>
                <a:gd name="T7" fmla="*/ 0 h 4"/>
                <a:gd name="T8" fmla="*/ 2147483647 w 267"/>
                <a:gd name="T9" fmla="*/ 0 h 4"/>
                <a:gd name="T10" fmla="*/ 2147483647 w 267"/>
                <a:gd name="T11" fmla="*/ 2147483647 h 4"/>
                <a:gd name="T12" fmla="*/ 0 60000 65536"/>
                <a:gd name="T13" fmla="*/ 0 60000 65536"/>
                <a:gd name="T14" fmla="*/ 0 60000 65536"/>
                <a:gd name="T15" fmla="*/ 0 60000 65536"/>
                <a:gd name="T16" fmla="*/ 0 60000 65536"/>
                <a:gd name="T17" fmla="*/ 0 60000 65536"/>
                <a:gd name="T18" fmla="*/ 0 w 267"/>
                <a:gd name="T19" fmla="*/ 0 h 4"/>
                <a:gd name="T20" fmla="*/ 267 w 267"/>
                <a:gd name="T21" fmla="*/ 4 h 4"/>
              </a:gdLst>
              <a:ahLst/>
              <a:cxnLst>
                <a:cxn ang="T12">
                  <a:pos x="T0" y="T1"/>
                </a:cxn>
                <a:cxn ang="T13">
                  <a:pos x="T2" y="T3"/>
                </a:cxn>
                <a:cxn ang="T14">
                  <a:pos x="T4" y="T5"/>
                </a:cxn>
                <a:cxn ang="T15">
                  <a:pos x="T6" y="T7"/>
                </a:cxn>
                <a:cxn ang="T16">
                  <a:pos x="T8" y="T9"/>
                </a:cxn>
                <a:cxn ang="T17">
                  <a:pos x="T10" y="T11"/>
                </a:cxn>
              </a:cxnLst>
              <a:rect l="T18" t="T19" r="T20" b="T21"/>
              <a:pathLst>
                <a:path w="267" h="4">
                  <a:moveTo>
                    <a:pt x="263" y="4"/>
                  </a:moveTo>
                  <a:lnTo>
                    <a:pt x="6" y="4"/>
                  </a:lnTo>
                  <a:lnTo>
                    <a:pt x="2" y="0"/>
                  </a:lnTo>
                  <a:lnTo>
                    <a:pt x="0" y="0"/>
                  </a:lnTo>
                  <a:lnTo>
                    <a:pt x="267" y="0"/>
                  </a:lnTo>
                  <a:lnTo>
                    <a:pt x="263" y="4"/>
                  </a:lnTo>
                  <a:close/>
                </a:path>
              </a:pathLst>
            </a:custGeom>
            <a:solidFill>
              <a:srgbClr val="F8D6AF"/>
            </a:solidFill>
            <a:ln w="9525">
              <a:noFill/>
              <a:round/>
              <a:headEnd/>
              <a:tailEnd/>
            </a:ln>
          </p:spPr>
          <p:txBody>
            <a:bodyPr/>
            <a:lstStyle/>
            <a:p>
              <a:endParaRPr lang="es-MX">
                <a:latin typeface="Calibri" pitchFamily="34" charset="0"/>
              </a:endParaRPr>
            </a:p>
          </p:txBody>
        </p:sp>
        <p:sp>
          <p:nvSpPr>
            <p:cNvPr id="31905" name="Freeform 167"/>
            <p:cNvSpPr>
              <a:spLocks/>
            </p:cNvSpPr>
            <p:nvPr/>
          </p:nvSpPr>
          <p:spPr bwMode="auto">
            <a:xfrm>
              <a:off x="5807075" y="6300788"/>
              <a:ext cx="428625" cy="9525"/>
            </a:xfrm>
            <a:custGeom>
              <a:avLst/>
              <a:gdLst>
                <a:gd name="T0" fmla="*/ 2147483647 w 270"/>
                <a:gd name="T1" fmla="*/ 2147483647 h 6"/>
                <a:gd name="T2" fmla="*/ 2147483647 w 270"/>
                <a:gd name="T3" fmla="*/ 2147483647 h 6"/>
                <a:gd name="T4" fmla="*/ 2147483647 w 270"/>
                <a:gd name="T5" fmla="*/ 2147483647 h 6"/>
                <a:gd name="T6" fmla="*/ 0 w 270"/>
                <a:gd name="T7" fmla="*/ 0 h 6"/>
                <a:gd name="T8" fmla="*/ 2147483647 w 270"/>
                <a:gd name="T9" fmla="*/ 0 h 6"/>
                <a:gd name="T10" fmla="*/ 2147483647 w 270"/>
                <a:gd name="T11" fmla="*/ 2147483647 h 6"/>
                <a:gd name="T12" fmla="*/ 0 60000 65536"/>
                <a:gd name="T13" fmla="*/ 0 60000 65536"/>
                <a:gd name="T14" fmla="*/ 0 60000 65536"/>
                <a:gd name="T15" fmla="*/ 0 60000 65536"/>
                <a:gd name="T16" fmla="*/ 0 60000 65536"/>
                <a:gd name="T17" fmla="*/ 0 60000 65536"/>
                <a:gd name="T18" fmla="*/ 0 w 270"/>
                <a:gd name="T19" fmla="*/ 0 h 6"/>
                <a:gd name="T20" fmla="*/ 270 w 270"/>
                <a:gd name="T21" fmla="*/ 6 h 6"/>
              </a:gdLst>
              <a:ahLst/>
              <a:cxnLst>
                <a:cxn ang="T12">
                  <a:pos x="T0" y="T1"/>
                </a:cxn>
                <a:cxn ang="T13">
                  <a:pos x="T2" y="T3"/>
                </a:cxn>
                <a:cxn ang="T14">
                  <a:pos x="T4" y="T5"/>
                </a:cxn>
                <a:cxn ang="T15">
                  <a:pos x="T6" y="T7"/>
                </a:cxn>
                <a:cxn ang="T16">
                  <a:pos x="T8" y="T9"/>
                </a:cxn>
                <a:cxn ang="T17">
                  <a:pos x="T10" y="T11"/>
                </a:cxn>
              </a:cxnLst>
              <a:rect l="T18" t="T19" r="T20" b="T21"/>
              <a:pathLst>
                <a:path w="270" h="6">
                  <a:moveTo>
                    <a:pt x="267" y="6"/>
                  </a:moveTo>
                  <a:lnTo>
                    <a:pt x="6" y="6"/>
                  </a:lnTo>
                  <a:lnTo>
                    <a:pt x="4" y="4"/>
                  </a:lnTo>
                  <a:lnTo>
                    <a:pt x="0" y="0"/>
                  </a:lnTo>
                  <a:lnTo>
                    <a:pt x="270" y="0"/>
                  </a:lnTo>
                  <a:lnTo>
                    <a:pt x="267" y="6"/>
                  </a:lnTo>
                  <a:close/>
                </a:path>
              </a:pathLst>
            </a:custGeom>
            <a:solidFill>
              <a:srgbClr val="F8D7B0"/>
            </a:solidFill>
            <a:ln w="9525">
              <a:noFill/>
              <a:round/>
              <a:headEnd/>
              <a:tailEnd/>
            </a:ln>
          </p:spPr>
          <p:txBody>
            <a:bodyPr/>
            <a:lstStyle/>
            <a:p>
              <a:endParaRPr lang="es-MX">
                <a:latin typeface="Calibri" pitchFamily="34" charset="0"/>
              </a:endParaRPr>
            </a:p>
          </p:txBody>
        </p:sp>
        <p:sp>
          <p:nvSpPr>
            <p:cNvPr id="31906" name="Freeform 168"/>
            <p:cNvSpPr>
              <a:spLocks/>
            </p:cNvSpPr>
            <p:nvPr/>
          </p:nvSpPr>
          <p:spPr bwMode="auto">
            <a:xfrm>
              <a:off x="5800725" y="6297613"/>
              <a:ext cx="434975" cy="9525"/>
            </a:xfrm>
            <a:custGeom>
              <a:avLst/>
              <a:gdLst>
                <a:gd name="T0" fmla="*/ 2147483647 w 274"/>
                <a:gd name="T1" fmla="*/ 2147483647 h 6"/>
                <a:gd name="T2" fmla="*/ 2147483647 w 274"/>
                <a:gd name="T3" fmla="*/ 2147483647 h 6"/>
                <a:gd name="T4" fmla="*/ 2147483647 w 274"/>
                <a:gd name="T5" fmla="*/ 2147483647 h 6"/>
                <a:gd name="T6" fmla="*/ 0 w 274"/>
                <a:gd name="T7" fmla="*/ 0 h 6"/>
                <a:gd name="T8" fmla="*/ 2147483647 w 274"/>
                <a:gd name="T9" fmla="*/ 0 h 6"/>
                <a:gd name="T10" fmla="*/ 2147483647 w 274"/>
                <a:gd name="T11" fmla="*/ 2147483647 h 6"/>
                <a:gd name="T12" fmla="*/ 0 60000 65536"/>
                <a:gd name="T13" fmla="*/ 0 60000 65536"/>
                <a:gd name="T14" fmla="*/ 0 60000 65536"/>
                <a:gd name="T15" fmla="*/ 0 60000 65536"/>
                <a:gd name="T16" fmla="*/ 0 60000 65536"/>
                <a:gd name="T17" fmla="*/ 0 60000 65536"/>
                <a:gd name="T18" fmla="*/ 0 w 274"/>
                <a:gd name="T19" fmla="*/ 0 h 6"/>
                <a:gd name="T20" fmla="*/ 274 w 274"/>
                <a:gd name="T21" fmla="*/ 6 h 6"/>
              </a:gdLst>
              <a:ahLst/>
              <a:cxnLst>
                <a:cxn ang="T12">
                  <a:pos x="T0" y="T1"/>
                </a:cxn>
                <a:cxn ang="T13">
                  <a:pos x="T2" y="T3"/>
                </a:cxn>
                <a:cxn ang="T14">
                  <a:pos x="T4" y="T5"/>
                </a:cxn>
                <a:cxn ang="T15">
                  <a:pos x="T6" y="T7"/>
                </a:cxn>
                <a:cxn ang="T16">
                  <a:pos x="T8" y="T9"/>
                </a:cxn>
                <a:cxn ang="T17">
                  <a:pos x="T10" y="T11"/>
                </a:cxn>
              </a:cxnLst>
              <a:rect l="T18" t="T19" r="T20" b="T21"/>
              <a:pathLst>
                <a:path w="274" h="6">
                  <a:moveTo>
                    <a:pt x="273" y="6"/>
                  </a:moveTo>
                  <a:lnTo>
                    <a:pt x="6" y="6"/>
                  </a:lnTo>
                  <a:lnTo>
                    <a:pt x="2" y="2"/>
                  </a:lnTo>
                  <a:lnTo>
                    <a:pt x="0" y="0"/>
                  </a:lnTo>
                  <a:lnTo>
                    <a:pt x="274" y="0"/>
                  </a:lnTo>
                  <a:lnTo>
                    <a:pt x="273" y="6"/>
                  </a:lnTo>
                  <a:close/>
                </a:path>
              </a:pathLst>
            </a:custGeom>
            <a:solidFill>
              <a:srgbClr val="F8D7B0"/>
            </a:solidFill>
            <a:ln w="9525">
              <a:noFill/>
              <a:round/>
              <a:headEnd/>
              <a:tailEnd/>
            </a:ln>
          </p:spPr>
          <p:txBody>
            <a:bodyPr/>
            <a:lstStyle/>
            <a:p>
              <a:endParaRPr lang="es-MX">
                <a:latin typeface="Calibri" pitchFamily="34" charset="0"/>
              </a:endParaRPr>
            </a:p>
          </p:txBody>
        </p:sp>
        <p:sp>
          <p:nvSpPr>
            <p:cNvPr id="31907" name="Freeform 169"/>
            <p:cNvSpPr>
              <a:spLocks/>
            </p:cNvSpPr>
            <p:nvPr/>
          </p:nvSpPr>
          <p:spPr bwMode="auto">
            <a:xfrm>
              <a:off x="5797550" y="6294438"/>
              <a:ext cx="441325" cy="6350"/>
            </a:xfrm>
            <a:custGeom>
              <a:avLst/>
              <a:gdLst>
                <a:gd name="T0" fmla="*/ 2147483647 w 278"/>
                <a:gd name="T1" fmla="*/ 2147483647 h 4"/>
                <a:gd name="T2" fmla="*/ 2147483647 w 278"/>
                <a:gd name="T3" fmla="*/ 2147483647 h 4"/>
                <a:gd name="T4" fmla="*/ 2147483647 w 278"/>
                <a:gd name="T5" fmla="*/ 2147483647 h 4"/>
                <a:gd name="T6" fmla="*/ 0 w 278"/>
                <a:gd name="T7" fmla="*/ 0 h 4"/>
                <a:gd name="T8" fmla="*/ 0 w 278"/>
                <a:gd name="T9" fmla="*/ 0 h 4"/>
                <a:gd name="T10" fmla="*/ 2147483647 w 278"/>
                <a:gd name="T11" fmla="*/ 0 h 4"/>
                <a:gd name="T12" fmla="*/ 2147483647 w 278"/>
                <a:gd name="T13" fmla="*/ 2147483647 h 4"/>
                <a:gd name="T14" fmla="*/ 2147483647 w 278"/>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278"/>
                <a:gd name="T25" fmla="*/ 0 h 4"/>
                <a:gd name="T26" fmla="*/ 278 w 278"/>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8" h="4">
                  <a:moveTo>
                    <a:pt x="276" y="4"/>
                  </a:moveTo>
                  <a:lnTo>
                    <a:pt x="6" y="4"/>
                  </a:lnTo>
                  <a:lnTo>
                    <a:pt x="4" y="4"/>
                  </a:lnTo>
                  <a:lnTo>
                    <a:pt x="0" y="0"/>
                  </a:lnTo>
                  <a:lnTo>
                    <a:pt x="278" y="0"/>
                  </a:lnTo>
                  <a:lnTo>
                    <a:pt x="278" y="2"/>
                  </a:lnTo>
                  <a:lnTo>
                    <a:pt x="276" y="4"/>
                  </a:lnTo>
                  <a:close/>
                </a:path>
              </a:pathLst>
            </a:custGeom>
            <a:solidFill>
              <a:srgbClr val="F8D7B0"/>
            </a:solidFill>
            <a:ln w="9525">
              <a:noFill/>
              <a:round/>
              <a:headEnd/>
              <a:tailEnd/>
            </a:ln>
          </p:spPr>
          <p:txBody>
            <a:bodyPr/>
            <a:lstStyle/>
            <a:p>
              <a:endParaRPr lang="es-MX">
                <a:latin typeface="Calibri" pitchFamily="34" charset="0"/>
              </a:endParaRPr>
            </a:p>
          </p:txBody>
        </p:sp>
        <p:sp>
          <p:nvSpPr>
            <p:cNvPr id="31908" name="Freeform 170"/>
            <p:cNvSpPr>
              <a:spLocks/>
            </p:cNvSpPr>
            <p:nvPr/>
          </p:nvSpPr>
          <p:spPr bwMode="auto">
            <a:xfrm>
              <a:off x="5788025" y="6291263"/>
              <a:ext cx="454025" cy="6350"/>
            </a:xfrm>
            <a:custGeom>
              <a:avLst/>
              <a:gdLst>
                <a:gd name="T0" fmla="*/ 2147483647 w 286"/>
                <a:gd name="T1" fmla="*/ 2147483647 h 4"/>
                <a:gd name="T2" fmla="*/ 2147483647 w 286"/>
                <a:gd name="T3" fmla="*/ 2147483647 h 4"/>
                <a:gd name="T4" fmla="*/ 2147483647 w 286"/>
                <a:gd name="T5" fmla="*/ 2147483647 h 4"/>
                <a:gd name="T6" fmla="*/ 2147483647 w 286"/>
                <a:gd name="T7" fmla="*/ 0 h 4"/>
                <a:gd name="T8" fmla="*/ 0 w 286"/>
                <a:gd name="T9" fmla="*/ 0 h 4"/>
                <a:gd name="T10" fmla="*/ 2147483647 w 286"/>
                <a:gd name="T11" fmla="*/ 0 h 4"/>
                <a:gd name="T12" fmla="*/ 2147483647 w 286"/>
                <a:gd name="T13" fmla="*/ 2147483647 h 4"/>
                <a:gd name="T14" fmla="*/ 2147483647 w 286"/>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286"/>
                <a:gd name="T25" fmla="*/ 0 h 4"/>
                <a:gd name="T26" fmla="*/ 286 w 286"/>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6" h="4">
                  <a:moveTo>
                    <a:pt x="282" y="4"/>
                  </a:moveTo>
                  <a:lnTo>
                    <a:pt x="8" y="4"/>
                  </a:lnTo>
                  <a:lnTo>
                    <a:pt x="6" y="2"/>
                  </a:lnTo>
                  <a:lnTo>
                    <a:pt x="2" y="0"/>
                  </a:lnTo>
                  <a:lnTo>
                    <a:pt x="0" y="0"/>
                  </a:lnTo>
                  <a:lnTo>
                    <a:pt x="286" y="0"/>
                  </a:lnTo>
                  <a:lnTo>
                    <a:pt x="284" y="4"/>
                  </a:lnTo>
                  <a:lnTo>
                    <a:pt x="282" y="4"/>
                  </a:lnTo>
                  <a:close/>
                </a:path>
              </a:pathLst>
            </a:custGeom>
            <a:solidFill>
              <a:srgbClr val="F8D7B1"/>
            </a:solidFill>
            <a:ln w="9525">
              <a:noFill/>
              <a:round/>
              <a:headEnd/>
              <a:tailEnd/>
            </a:ln>
          </p:spPr>
          <p:txBody>
            <a:bodyPr/>
            <a:lstStyle/>
            <a:p>
              <a:endParaRPr lang="es-MX">
                <a:latin typeface="Calibri" pitchFamily="34" charset="0"/>
              </a:endParaRPr>
            </a:p>
          </p:txBody>
        </p:sp>
        <p:sp>
          <p:nvSpPr>
            <p:cNvPr id="31909" name="Freeform 171"/>
            <p:cNvSpPr>
              <a:spLocks/>
            </p:cNvSpPr>
            <p:nvPr/>
          </p:nvSpPr>
          <p:spPr bwMode="auto">
            <a:xfrm>
              <a:off x="5788025" y="6288088"/>
              <a:ext cx="457200" cy="6350"/>
            </a:xfrm>
            <a:custGeom>
              <a:avLst/>
              <a:gdLst>
                <a:gd name="T0" fmla="*/ 2147483647 w 288"/>
                <a:gd name="T1" fmla="*/ 2147483647 h 4"/>
                <a:gd name="T2" fmla="*/ 2147483647 w 288"/>
                <a:gd name="T3" fmla="*/ 2147483647 h 4"/>
                <a:gd name="T4" fmla="*/ 2147483647 w 288"/>
                <a:gd name="T5" fmla="*/ 2147483647 h 4"/>
                <a:gd name="T6" fmla="*/ 0 w 288"/>
                <a:gd name="T7" fmla="*/ 2147483647 h 4"/>
                <a:gd name="T8" fmla="*/ 0 w 288"/>
                <a:gd name="T9" fmla="*/ 0 h 4"/>
                <a:gd name="T10" fmla="*/ 2147483647 w 288"/>
                <a:gd name="T11" fmla="*/ 0 h 4"/>
                <a:gd name="T12" fmla="*/ 2147483647 w 288"/>
                <a:gd name="T13" fmla="*/ 2147483647 h 4"/>
                <a:gd name="T14" fmla="*/ 0 60000 65536"/>
                <a:gd name="T15" fmla="*/ 0 60000 65536"/>
                <a:gd name="T16" fmla="*/ 0 60000 65536"/>
                <a:gd name="T17" fmla="*/ 0 60000 65536"/>
                <a:gd name="T18" fmla="*/ 0 60000 65536"/>
                <a:gd name="T19" fmla="*/ 0 60000 65536"/>
                <a:gd name="T20" fmla="*/ 0 60000 65536"/>
                <a:gd name="T21" fmla="*/ 0 w 288"/>
                <a:gd name="T22" fmla="*/ 0 h 4"/>
                <a:gd name="T23" fmla="*/ 288 w 28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4">
                  <a:moveTo>
                    <a:pt x="284" y="4"/>
                  </a:moveTo>
                  <a:lnTo>
                    <a:pt x="6" y="4"/>
                  </a:lnTo>
                  <a:lnTo>
                    <a:pt x="2" y="2"/>
                  </a:lnTo>
                  <a:lnTo>
                    <a:pt x="0" y="2"/>
                  </a:lnTo>
                  <a:lnTo>
                    <a:pt x="0" y="0"/>
                  </a:lnTo>
                  <a:lnTo>
                    <a:pt x="288" y="0"/>
                  </a:lnTo>
                  <a:lnTo>
                    <a:pt x="284" y="4"/>
                  </a:lnTo>
                  <a:close/>
                </a:path>
              </a:pathLst>
            </a:custGeom>
            <a:solidFill>
              <a:srgbClr val="F8D7B1"/>
            </a:solidFill>
            <a:ln w="9525">
              <a:noFill/>
              <a:round/>
              <a:headEnd/>
              <a:tailEnd/>
            </a:ln>
          </p:spPr>
          <p:txBody>
            <a:bodyPr/>
            <a:lstStyle/>
            <a:p>
              <a:endParaRPr lang="es-MX">
                <a:latin typeface="Calibri" pitchFamily="34" charset="0"/>
              </a:endParaRPr>
            </a:p>
          </p:txBody>
        </p:sp>
        <p:sp>
          <p:nvSpPr>
            <p:cNvPr id="31910" name="Freeform 172"/>
            <p:cNvSpPr>
              <a:spLocks/>
            </p:cNvSpPr>
            <p:nvPr/>
          </p:nvSpPr>
          <p:spPr bwMode="auto">
            <a:xfrm>
              <a:off x="5783263" y="6281738"/>
              <a:ext cx="465137" cy="9525"/>
            </a:xfrm>
            <a:custGeom>
              <a:avLst/>
              <a:gdLst>
                <a:gd name="T0" fmla="*/ 2147483647 w 293"/>
                <a:gd name="T1" fmla="*/ 2147483647 h 6"/>
                <a:gd name="T2" fmla="*/ 2147483647 w 293"/>
                <a:gd name="T3" fmla="*/ 2147483647 h 6"/>
                <a:gd name="T4" fmla="*/ 2147483647 w 293"/>
                <a:gd name="T5" fmla="*/ 2147483647 h 6"/>
                <a:gd name="T6" fmla="*/ 2147483647 w 293"/>
                <a:gd name="T7" fmla="*/ 2147483647 h 6"/>
                <a:gd name="T8" fmla="*/ 0 w 293"/>
                <a:gd name="T9" fmla="*/ 0 h 6"/>
                <a:gd name="T10" fmla="*/ 0 w 293"/>
                <a:gd name="T11" fmla="*/ 0 h 6"/>
                <a:gd name="T12" fmla="*/ 2147483647 w 293"/>
                <a:gd name="T13" fmla="*/ 0 h 6"/>
                <a:gd name="T14" fmla="*/ 2147483647 w 293"/>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293"/>
                <a:gd name="T25" fmla="*/ 0 h 6"/>
                <a:gd name="T26" fmla="*/ 293 w 29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3" h="6">
                  <a:moveTo>
                    <a:pt x="289" y="6"/>
                  </a:moveTo>
                  <a:lnTo>
                    <a:pt x="3" y="6"/>
                  </a:lnTo>
                  <a:lnTo>
                    <a:pt x="1" y="2"/>
                  </a:lnTo>
                  <a:lnTo>
                    <a:pt x="0" y="0"/>
                  </a:lnTo>
                  <a:lnTo>
                    <a:pt x="293" y="0"/>
                  </a:lnTo>
                  <a:lnTo>
                    <a:pt x="289" y="6"/>
                  </a:lnTo>
                  <a:close/>
                </a:path>
              </a:pathLst>
            </a:custGeom>
            <a:solidFill>
              <a:srgbClr val="F9D8B2"/>
            </a:solidFill>
            <a:ln w="9525">
              <a:noFill/>
              <a:round/>
              <a:headEnd/>
              <a:tailEnd/>
            </a:ln>
          </p:spPr>
          <p:txBody>
            <a:bodyPr/>
            <a:lstStyle/>
            <a:p>
              <a:endParaRPr lang="es-MX">
                <a:latin typeface="Calibri" pitchFamily="34" charset="0"/>
              </a:endParaRPr>
            </a:p>
          </p:txBody>
        </p:sp>
        <p:sp>
          <p:nvSpPr>
            <p:cNvPr id="31911" name="Freeform 173"/>
            <p:cNvSpPr>
              <a:spLocks/>
            </p:cNvSpPr>
            <p:nvPr/>
          </p:nvSpPr>
          <p:spPr bwMode="auto">
            <a:xfrm>
              <a:off x="5780088" y="6278563"/>
              <a:ext cx="468312" cy="9525"/>
            </a:xfrm>
            <a:custGeom>
              <a:avLst/>
              <a:gdLst>
                <a:gd name="T0" fmla="*/ 2147483647 w 295"/>
                <a:gd name="T1" fmla="*/ 2147483647 h 6"/>
                <a:gd name="T2" fmla="*/ 2147483647 w 295"/>
                <a:gd name="T3" fmla="*/ 2147483647 h 6"/>
                <a:gd name="T4" fmla="*/ 2147483647 w 295"/>
                <a:gd name="T5" fmla="*/ 2147483647 h 6"/>
                <a:gd name="T6" fmla="*/ 2147483647 w 295"/>
                <a:gd name="T7" fmla="*/ 2147483647 h 6"/>
                <a:gd name="T8" fmla="*/ 0 w 295"/>
                <a:gd name="T9" fmla="*/ 0 h 6"/>
                <a:gd name="T10" fmla="*/ 2147483647 w 295"/>
                <a:gd name="T11" fmla="*/ 0 h 6"/>
                <a:gd name="T12" fmla="*/ 2147483647 w 295"/>
                <a:gd name="T13" fmla="*/ 2147483647 h 6"/>
                <a:gd name="T14" fmla="*/ 0 60000 65536"/>
                <a:gd name="T15" fmla="*/ 0 60000 65536"/>
                <a:gd name="T16" fmla="*/ 0 60000 65536"/>
                <a:gd name="T17" fmla="*/ 0 60000 65536"/>
                <a:gd name="T18" fmla="*/ 0 60000 65536"/>
                <a:gd name="T19" fmla="*/ 0 60000 65536"/>
                <a:gd name="T20" fmla="*/ 0 60000 65536"/>
                <a:gd name="T21" fmla="*/ 0 w 295"/>
                <a:gd name="T22" fmla="*/ 0 h 6"/>
                <a:gd name="T23" fmla="*/ 295 w 29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5" h="6">
                  <a:moveTo>
                    <a:pt x="293" y="6"/>
                  </a:moveTo>
                  <a:lnTo>
                    <a:pt x="5" y="6"/>
                  </a:lnTo>
                  <a:lnTo>
                    <a:pt x="3" y="4"/>
                  </a:lnTo>
                  <a:lnTo>
                    <a:pt x="2" y="2"/>
                  </a:lnTo>
                  <a:lnTo>
                    <a:pt x="0" y="0"/>
                  </a:lnTo>
                  <a:lnTo>
                    <a:pt x="295" y="0"/>
                  </a:lnTo>
                  <a:lnTo>
                    <a:pt x="293" y="6"/>
                  </a:lnTo>
                  <a:close/>
                </a:path>
              </a:pathLst>
            </a:custGeom>
            <a:solidFill>
              <a:srgbClr val="F9D8B2"/>
            </a:solidFill>
            <a:ln w="9525">
              <a:noFill/>
              <a:round/>
              <a:headEnd/>
              <a:tailEnd/>
            </a:ln>
          </p:spPr>
          <p:txBody>
            <a:bodyPr/>
            <a:lstStyle/>
            <a:p>
              <a:endParaRPr lang="es-MX">
                <a:latin typeface="Calibri" pitchFamily="34" charset="0"/>
              </a:endParaRPr>
            </a:p>
          </p:txBody>
        </p:sp>
        <p:sp>
          <p:nvSpPr>
            <p:cNvPr id="31912" name="Freeform 174"/>
            <p:cNvSpPr>
              <a:spLocks/>
            </p:cNvSpPr>
            <p:nvPr/>
          </p:nvSpPr>
          <p:spPr bwMode="auto">
            <a:xfrm>
              <a:off x="5776913" y="6276975"/>
              <a:ext cx="474662" cy="4763"/>
            </a:xfrm>
            <a:custGeom>
              <a:avLst/>
              <a:gdLst>
                <a:gd name="T0" fmla="*/ 2147483647 w 299"/>
                <a:gd name="T1" fmla="*/ 2147483647 h 3"/>
                <a:gd name="T2" fmla="*/ 2147483647 w 299"/>
                <a:gd name="T3" fmla="*/ 2147483647 h 3"/>
                <a:gd name="T4" fmla="*/ 0 w 299"/>
                <a:gd name="T5" fmla="*/ 0 h 3"/>
                <a:gd name="T6" fmla="*/ 2147483647 w 299"/>
                <a:gd name="T7" fmla="*/ 0 h 3"/>
                <a:gd name="T8" fmla="*/ 2147483647 w 299"/>
                <a:gd name="T9" fmla="*/ 2147483647 h 3"/>
                <a:gd name="T10" fmla="*/ 0 60000 65536"/>
                <a:gd name="T11" fmla="*/ 0 60000 65536"/>
                <a:gd name="T12" fmla="*/ 0 60000 65536"/>
                <a:gd name="T13" fmla="*/ 0 60000 65536"/>
                <a:gd name="T14" fmla="*/ 0 60000 65536"/>
                <a:gd name="T15" fmla="*/ 0 w 299"/>
                <a:gd name="T16" fmla="*/ 0 h 3"/>
                <a:gd name="T17" fmla="*/ 299 w 299"/>
                <a:gd name="T18" fmla="*/ 3 h 3"/>
              </a:gdLst>
              <a:ahLst/>
              <a:cxnLst>
                <a:cxn ang="T10">
                  <a:pos x="T0" y="T1"/>
                </a:cxn>
                <a:cxn ang="T11">
                  <a:pos x="T2" y="T3"/>
                </a:cxn>
                <a:cxn ang="T12">
                  <a:pos x="T4" y="T5"/>
                </a:cxn>
                <a:cxn ang="T13">
                  <a:pos x="T6" y="T7"/>
                </a:cxn>
                <a:cxn ang="T14">
                  <a:pos x="T8" y="T9"/>
                </a:cxn>
              </a:cxnLst>
              <a:rect l="T15" t="T16" r="T17" b="T18"/>
              <a:pathLst>
                <a:path w="299" h="3">
                  <a:moveTo>
                    <a:pt x="297" y="3"/>
                  </a:moveTo>
                  <a:lnTo>
                    <a:pt x="4" y="3"/>
                  </a:lnTo>
                  <a:lnTo>
                    <a:pt x="0" y="0"/>
                  </a:lnTo>
                  <a:lnTo>
                    <a:pt x="299" y="0"/>
                  </a:lnTo>
                  <a:lnTo>
                    <a:pt x="297" y="3"/>
                  </a:lnTo>
                  <a:close/>
                </a:path>
              </a:pathLst>
            </a:custGeom>
            <a:solidFill>
              <a:srgbClr val="F9D8B2"/>
            </a:solidFill>
            <a:ln w="9525">
              <a:noFill/>
              <a:round/>
              <a:headEnd/>
              <a:tailEnd/>
            </a:ln>
          </p:spPr>
          <p:txBody>
            <a:bodyPr/>
            <a:lstStyle/>
            <a:p>
              <a:endParaRPr lang="es-MX">
                <a:latin typeface="Calibri" pitchFamily="34" charset="0"/>
              </a:endParaRPr>
            </a:p>
          </p:txBody>
        </p:sp>
        <p:sp>
          <p:nvSpPr>
            <p:cNvPr id="31913" name="Freeform 175"/>
            <p:cNvSpPr>
              <a:spLocks/>
            </p:cNvSpPr>
            <p:nvPr/>
          </p:nvSpPr>
          <p:spPr bwMode="auto">
            <a:xfrm>
              <a:off x="5770563" y="6273800"/>
              <a:ext cx="484187" cy="4763"/>
            </a:xfrm>
            <a:custGeom>
              <a:avLst/>
              <a:gdLst>
                <a:gd name="T0" fmla="*/ 2147483647 w 305"/>
                <a:gd name="T1" fmla="*/ 2147483647 h 3"/>
                <a:gd name="T2" fmla="*/ 2147483647 w 305"/>
                <a:gd name="T3" fmla="*/ 2147483647 h 3"/>
                <a:gd name="T4" fmla="*/ 2147483647 w 305"/>
                <a:gd name="T5" fmla="*/ 0 h 3"/>
                <a:gd name="T6" fmla="*/ 0 w 305"/>
                <a:gd name="T7" fmla="*/ 0 h 3"/>
                <a:gd name="T8" fmla="*/ 2147483647 w 305"/>
                <a:gd name="T9" fmla="*/ 0 h 3"/>
                <a:gd name="T10" fmla="*/ 2147483647 w 305"/>
                <a:gd name="T11" fmla="*/ 2147483647 h 3"/>
                <a:gd name="T12" fmla="*/ 0 60000 65536"/>
                <a:gd name="T13" fmla="*/ 0 60000 65536"/>
                <a:gd name="T14" fmla="*/ 0 60000 65536"/>
                <a:gd name="T15" fmla="*/ 0 60000 65536"/>
                <a:gd name="T16" fmla="*/ 0 60000 65536"/>
                <a:gd name="T17" fmla="*/ 0 60000 65536"/>
                <a:gd name="T18" fmla="*/ 0 w 305"/>
                <a:gd name="T19" fmla="*/ 0 h 3"/>
                <a:gd name="T20" fmla="*/ 305 w 305"/>
                <a:gd name="T21" fmla="*/ 3 h 3"/>
              </a:gdLst>
              <a:ahLst/>
              <a:cxnLst>
                <a:cxn ang="T12">
                  <a:pos x="T0" y="T1"/>
                </a:cxn>
                <a:cxn ang="T13">
                  <a:pos x="T2" y="T3"/>
                </a:cxn>
                <a:cxn ang="T14">
                  <a:pos x="T4" y="T5"/>
                </a:cxn>
                <a:cxn ang="T15">
                  <a:pos x="T6" y="T7"/>
                </a:cxn>
                <a:cxn ang="T16">
                  <a:pos x="T8" y="T9"/>
                </a:cxn>
                <a:cxn ang="T17">
                  <a:pos x="T10" y="T11"/>
                </a:cxn>
              </a:cxnLst>
              <a:rect l="T18" t="T19" r="T20" b="T21"/>
              <a:pathLst>
                <a:path w="305" h="3">
                  <a:moveTo>
                    <a:pt x="301" y="3"/>
                  </a:moveTo>
                  <a:lnTo>
                    <a:pt x="6" y="3"/>
                  </a:lnTo>
                  <a:lnTo>
                    <a:pt x="2" y="0"/>
                  </a:lnTo>
                  <a:lnTo>
                    <a:pt x="0" y="0"/>
                  </a:lnTo>
                  <a:lnTo>
                    <a:pt x="305" y="0"/>
                  </a:lnTo>
                  <a:lnTo>
                    <a:pt x="301" y="3"/>
                  </a:lnTo>
                  <a:close/>
                </a:path>
              </a:pathLst>
            </a:custGeom>
            <a:solidFill>
              <a:srgbClr val="F9D8B3"/>
            </a:solidFill>
            <a:ln w="9525">
              <a:noFill/>
              <a:round/>
              <a:headEnd/>
              <a:tailEnd/>
            </a:ln>
          </p:spPr>
          <p:txBody>
            <a:bodyPr/>
            <a:lstStyle/>
            <a:p>
              <a:endParaRPr lang="es-MX">
                <a:latin typeface="Calibri" pitchFamily="34" charset="0"/>
              </a:endParaRPr>
            </a:p>
          </p:txBody>
        </p:sp>
        <p:sp>
          <p:nvSpPr>
            <p:cNvPr id="31914" name="Freeform 176"/>
            <p:cNvSpPr>
              <a:spLocks/>
            </p:cNvSpPr>
            <p:nvPr/>
          </p:nvSpPr>
          <p:spPr bwMode="auto">
            <a:xfrm>
              <a:off x="5767388" y="6267450"/>
              <a:ext cx="490537" cy="9525"/>
            </a:xfrm>
            <a:custGeom>
              <a:avLst/>
              <a:gdLst>
                <a:gd name="T0" fmla="*/ 2147483647 w 309"/>
                <a:gd name="T1" fmla="*/ 2147483647 h 6"/>
                <a:gd name="T2" fmla="*/ 2147483647 w 309"/>
                <a:gd name="T3" fmla="*/ 2147483647 h 6"/>
                <a:gd name="T4" fmla="*/ 2147483647 w 309"/>
                <a:gd name="T5" fmla="*/ 2147483647 h 6"/>
                <a:gd name="T6" fmla="*/ 2147483647 w 309"/>
                <a:gd name="T7" fmla="*/ 2147483647 h 6"/>
                <a:gd name="T8" fmla="*/ 0 w 309"/>
                <a:gd name="T9" fmla="*/ 2147483647 h 6"/>
                <a:gd name="T10" fmla="*/ 0 w 309"/>
                <a:gd name="T11" fmla="*/ 0 h 6"/>
                <a:gd name="T12" fmla="*/ 2147483647 w 309"/>
                <a:gd name="T13" fmla="*/ 0 h 6"/>
                <a:gd name="T14" fmla="*/ 2147483647 w 309"/>
                <a:gd name="T15" fmla="*/ 2147483647 h 6"/>
                <a:gd name="T16" fmla="*/ 2147483647 w 309"/>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
                <a:gd name="T28" fmla="*/ 0 h 6"/>
                <a:gd name="T29" fmla="*/ 309 w 309"/>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 h="6">
                  <a:moveTo>
                    <a:pt x="305" y="6"/>
                  </a:moveTo>
                  <a:lnTo>
                    <a:pt x="6" y="6"/>
                  </a:lnTo>
                  <a:lnTo>
                    <a:pt x="4" y="4"/>
                  </a:lnTo>
                  <a:lnTo>
                    <a:pt x="2" y="2"/>
                  </a:lnTo>
                  <a:lnTo>
                    <a:pt x="0" y="2"/>
                  </a:lnTo>
                  <a:lnTo>
                    <a:pt x="0" y="0"/>
                  </a:lnTo>
                  <a:lnTo>
                    <a:pt x="309" y="0"/>
                  </a:lnTo>
                  <a:lnTo>
                    <a:pt x="307" y="2"/>
                  </a:lnTo>
                  <a:lnTo>
                    <a:pt x="305" y="6"/>
                  </a:lnTo>
                  <a:close/>
                </a:path>
              </a:pathLst>
            </a:custGeom>
            <a:solidFill>
              <a:srgbClr val="F9D8B3"/>
            </a:solidFill>
            <a:ln w="9525">
              <a:noFill/>
              <a:round/>
              <a:headEnd/>
              <a:tailEnd/>
            </a:ln>
          </p:spPr>
          <p:txBody>
            <a:bodyPr/>
            <a:lstStyle/>
            <a:p>
              <a:endParaRPr lang="es-MX">
                <a:latin typeface="Calibri" pitchFamily="34" charset="0"/>
              </a:endParaRPr>
            </a:p>
          </p:txBody>
        </p:sp>
        <p:sp>
          <p:nvSpPr>
            <p:cNvPr id="31915" name="Freeform 177"/>
            <p:cNvSpPr>
              <a:spLocks/>
            </p:cNvSpPr>
            <p:nvPr/>
          </p:nvSpPr>
          <p:spPr bwMode="auto">
            <a:xfrm>
              <a:off x="5761038" y="6264275"/>
              <a:ext cx="496887" cy="9525"/>
            </a:xfrm>
            <a:custGeom>
              <a:avLst/>
              <a:gdLst>
                <a:gd name="T0" fmla="*/ 2147483647 w 313"/>
                <a:gd name="T1" fmla="*/ 2147483647 h 6"/>
                <a:gd name="T2" fmla="*/ 2147483647 w 313"/>
                <a:gd name="T3" fmla="*/ 2147483647 h 6"/>
                <a:gd name="T4" fmla="*/ 2147483647 w 313"/>
                <a:gd name="T5" fmla="*/ 2147483647 h 6"/>
                <a:gd name="T6" fmla="*/ 2147483647 w 313"/>
                <a:gd name="T7" fmla="*/ 2147483647 h 6"/>
                <a:gd name="T8" fmla="*/ 2147483647 w 313"/>
                <a:gd name="T9" fmla="*/ 2147483647 h 6"/>
                <a:gd name="T10" fmla="*/ 0 w 313"/>
                <a:gd name="T11" fmla="*/ 0 h 6"/>
                <a:gd name="T12" fmla="*/ 2147483647 w 313"/>
                <a:gd name="T13" fmla="*/ 0 h 6"/>
                <a:gd name="T14" fmla="*/ 2147483647 w 313"/>
                <a:gd name="T15" fmla="*/ 2147483647 h 6"/>
                <a:gd name="T16" fmla="*/ 2147483647 w 313"/>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3"/>
                <a:gd name="T28" fmla="*/ 0 h 6"/>
                <a:gd name="T29" fmla="*/ 313 w 313"/>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3" h="6">
                  <a:moveTo>
                    <a:pt x="311" y="6"/>
                  </a:moveTo>
                  <a:lnTo>
                    <a:pt x="6" y="6"/>
                  </a:lnTo>
                  <a:lnTo>
                    <a:pt x="6" y="4"/>
                  </a:lnTo>
                  <a:lnTo>
                    <a:pt x="4" y="4"/>
                  </a:lnTo>
                  <a:lnTo>
                    <a:pt x="2" y="2"/>
                  </a:lnTo>
                  <a:lnTo>
                    <a:pt x="0" y="0"/>
                  </a:lnTo>
                  <a:lnTo>
                    <a:pt x="313" y="0"/>
                  </a:lnTo>
                  <a:lnTo>
                    <a:pt x="311" y="4"/>
                  </a:lnTo>
                  <a:lnTo>
                    <a:pt x="311" y="6"/>
                  </a:lnTo>
                  <a:close/>
                </a:path>
              </a:pathLst>
            </a:custGeom>
            <a:solidFill>
              <a:srgbClr val="F9DAB5"/>
            </a:solidFill>
            <a:ln w="9525">
              <a:noFill/>
              <a:round/>
              <a:headEnd/>
              <a:tailEnd/>
            </a:ln>
          </p:spPr>
          <p:txBody>
            <a:bodyPr/>
            <a:lstStyle/>
            <a:p>
              <a:endParaRPr lang="es-MX">
                <a:latin typeface="Calibri" pitchFamily="34" charset="0"/>
              </a:endParaRPr>
            </a:p>
          </p:txBody>
        </p:sp>
        <p:sp>
          <p:nvSpPr>
            <p:cNvPr id="31916" name="Freeform 178"/>
            <p:cNvSpPr>
              <a:spLocks/>
            </p:cNvSpPr>
            <p:nvPr/>
          </p:nvSpPr>
          <p:spPr bwMode="auto">
            <a:xfrm>
              <a:off x="5757863" y="6261100"/>
              <a:ext cx="503237" cy="6350"/>
            </a:xfrm>
            <a:custGeom>
              <a:avLst/>
              <a:gdLst>
                <a:gd name="T0" fmla="*/ 2147483647 w 317"/>
                <a:gd name="T1" fmla="*/ 2147483647 h 4"/>
                <a:gd name="T2" fmla="*/ 2147483647 w 317"/>
                <a:gd name="T3" fmla="*/ 2147483647 h 4"/>
                <a:gd name="T4" fmla="*/ 2147483647 w 317"/>
                <a:gd name="T5" fmla="*/ 2147483647 h 4"/>
                <a:gd name="T6" fmla="*/ 0 w 317"/>
                <a:gd name="T7" fmla="*/ 0 h 4"/>
                <a:gd name="T8" fmla="*/ 0 w 317"/>
                <a:gd name="T9" fmla="*/ 0 h 4"/>
                <a:gd name="T10" fmla="*/ 0 w 317"/>
                <a:gd name="T11" fmla="*/ 0 h 4"/>
                <a:gd name="T12" fmla="*/ 2147483647 w 317"/>
                <a:gd name="T13" fmla="*/ 0 h 4"/>
                <a:gd name="T14" fmla="*/ 2147483647 w 317"/>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317"/>
                <a:gd name="T25" fmla="*/ 0 h 4"/>
                <a:gd name="T26" fmla="*/ 317 w 31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7" h="4">
                  <a:moveTo>
                    <a:pt x="315" y="4"/>
                  </a:moveTo>
                  <a:lnTo>
                    <a:pt x="6" y="4"/>
                  </a:lnTo>
                  <a:lnTo>
                    <a:pt x="4" y="4"/>
                  </a:lnTo>
                  <a:lnTo>
                    <a:pt x="0" y="0"/>
                  </a:lnTo>
                  <a:lnTo>
                    <a:pt x="317" y="0"/>
                  </a:lnTo>
                  <a:lnTo>
                    <a:pt x="315" y="4"/>
                  </a:lnTo>
                  <a:close/>
                </a:path>
              </a:pathLst>
            </a:custGeom>
            <a:solidFill>
              <a:srgbClr val="F9DAB5"/>
            </a:solidFill>
            <a:ln w="9525">
              <a:noFill/>
              <a:round/>
              <a:headEnd/>
              <a:tailEnd/>
            </a:ln>
          </p:spPr>
          <p:txBody>
            <a:bodyPr/>
            <a:lstStyle/>
            <a:p>
              <a:endParaRPr lang="es-MX">
                <a:latin typeface="Calibri" pitchFamily="34" charset="0"/>
              </a:endParaRPr>
            </a:p>
          </p:txBody>
        </p:sp>
        <p:sp>
          <p:nvSpPr>
            <p:cNvPr id="31917" name="Freeform 179"/>
            <p:cNvSpPr>
              <a:spLocks/>
            </p:cNvSpPr>
            <p:nvPr/>
          </p:nvSpPr>
          <p:spPr bwMode="auto">
            <a:xfrm>
              <a:off x="5751513" y="6257925"/>
              <a:ext cx="512762" cy="6350"/>
            </a:xfrm>
            <a:custGeom>
              <a:avLst/>
              <a:gdLst>
                <a:gd name="T0" fmla="*/ 2147483647 w 323"/>
                <a:gd name="T1" fmla="*/ 2147483647 h 4"/>
                <a:gd name="T2" fmla="*/ 2147483647 w 323"/>
                <a:gd name="T3" fmla="*/ 2147483647 h 4"/>
                <a:gd name="T4" fmla="*/ 2147483647 w 323"/>
                <a:gd name="T5" fmla="*/ 2147483647 h 4"/>
                <a:gd name="T6" fmla="*/ 2147483647 w 323"/>
                <a:gd name="T7" fmla="*/ 2147483647 h 4"/>
                <a:gd name="T8" fmla="*/ 0 w 323"/>
                <a:gd name="T9" fmla="*/ 0 h 4"/>
                <a:gd name="T10" fmla="*/ 2147483647 w 323"/>
                <a:gd name="T11" fmla="*/ 0 h 4"/>
                <a:gd name="T12" fmla="*/ 2147483647 w 323"/>
                <a:gd name="T13" fmla="*/ 2147483647 h 4"/>
                <a:gd name="T14" fmla="*/ 0 60000 65536"/>
                <a:gd name="T15" fmla="*/ 0 60000 65536"/>
                <a:gd name="T16" fmla="*/ 0 60000 65536"/>
                <a:gd name="T17" fmla="*/ 0 60000 65536"/>
                <a:gd name="T18" fmla="*/ 0 60000 65536"/>
                <a:gd name="T19" fmla="*/ 0 60000 65536"/>
                <a:gd name="T20" fmla="*/ 0 60000 65536"/>
                <a:gd name="T21" fmla="*/ 0 w 323"/>
                <a:gd name="T22" fmla="*/ 0 h 4"/>
                <a:gd name="T23" fmla="*/ 323 w 32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3" h="4">
                  <a:moveTo>
                    <a:pt x="319" y="4"/>
                  </a:moveTo>
                  <a:lnTo>
                    <a:pt x="6" y="4"/>
                  </a:lnTo>
                  <a:lnTo>
                    <a:pt x="4" y="2"/>
                  </a:lnTo>
                  <a:lnTo>
                    <a:pt x="0" y="0"/>
                  </a:lnTo>
                  <a:lnTo>
                    <a:pt x="323" y="0"/>
                  </a:lnTo>
                  <a:lnTo>
                    <a:pt x="319" y="4"/>
                  </a:lnTo>
                  <a:close/>
                </a:path>
              </a:pathLst>
            </a:custGeom>
            <a:solidFill>
              <a:srgbClr val="F9DAB5"/>
            </a:solidFill>
            <a:ln w="9525">
              <a:noFill/>
              <a:round/>
              <a:headEnd/>
              <a:tailEnd/>
            </a:ln>
          </p:spPr>
          <p:txBody>
            <a:bodyPr/>
            <a:lstStyle/>
            <a:p>
              <a:endParaRPr lang="es-MX">
                <a:latin typeface="Calibri" pitchFamily="34" charset="0"/>
              </a:endParaRPr>
            </a:p>
          </p:txBody>
        </p:sp>
        <p:sp>
          <p:nvSpPr>
            <p:cNvPr id="31918" name="Freeform 180"/>
            <p:cNvSpPr>
              <a:spLocks/>
            </p:cNvSpPr>
            <p:nvPr/>
          </p:nvSpPr>
          <p:spPr bwMode="auto">
            <a:xfrm>
              <a:off x="5748338" y="6254750"/>
              <a:ext cx="519112" cy="6350"/>
            </a:xfrm>
            <a:custGeom>
              <a:avLst/>
              <a:gdLst>
                <a:gd name="T0" fmla="*/ 2147483647 w 327"/>
                <a:gd name="T1" fmla="*/ 2147483647 h 4"/>
                <a:gd name="T2" fmla="*/ 2147483647 w 327"/>
                <a:gd name="T3" fmla="*/ 2147483647 h 4"/>
                <a:gd name="T4" fmla="*/ 0 w 327"/>
                <a:gd name="T5" fmla="*/ 0 h 4"/>
                <a:gd name="T6" fmla="*/ 2147483647 w 327"/>
                <a:gd name="T7" fmla="*/ 0 h 4"/>
                <a:gd name="T8" fmla="*/ 2147483647 w 327"/>
                <a:gd name="T9" fmla="*/ 0 h 4"/>
                <a:gd name="T10" fmla="*/ 2147483647 w 327"/>
                <a:gd name="T11" fmla="*/ 2147483647 h 4"/>
                <a:gd name="T12" fmla="*/ 0 60000 65536"/>
                <a:gd name="T13" fmla="*/ 0 60000 65536"/>
                <a:gd name="T14" fmla="*/ 0 60000 65536"/>
                <a:gd name="T15" fmla="*/ 0 60000 65536"/>
                <a:gd name="T16" fmla="*/ 0 60000 65536"/>
                <a:gd name="T17" fmla="*/ 0 60000 65536"/>
                <a:gd name="T18" fmla="*/ 0 w 327"/>
                <a:gd name="T19" fmla="*/ 0 h 4"/>
                <a:gd name="T20" fmla="*/ 327 w 327"/>
                <a:gd name="T21" fmla="*/ 4 h 4"/>
              </a:gdLst>
              <a:ahLst/>
              <a:cxnLst>
                <a:cxn ang="T12">
                  <a:pos x="T0" y="T1"/>
                </a:cxn>
                <a:cxn ang="T13">
                  <a:pos x="T2" y="T3"/>
                </a:cxn>
                <a:cxn ang="T14">
                  <a:pos x="T4" y="T5"/>
                </a:cxn>
                <a:cxn ang="T15">
                  <a:pos x="T6" y="T7"/>
                </a:cxn>
                <a:cxn ang="T16">
                  <a:pos x="T8" y="T9"/>
                </a:cxn>
                <a:cxn ang="T17">
                  <a:pos x="T10" y="T11"/>
                </a:cxn>
              </a:cxnLst>
              <a:rect l="T18" t="T19" r="T20" b="T21"/>
              <a:pathLst>
                <a:path w="327" h="4">
                  <a:moveTo>
                    <a:pt x="323" y="4"/>
                  </a:moveTo>
                  <a:lnTo>
                    <a:pt x="6" y="4"/>
                  </a:lnTo>
                  <a:lnTo>
                    <a:pt x="0" y="0"/>
                  </a:lnTo>
                  <a:lnTo>
                    <a:pt x="327" y="0"/>
                  </a:lnTo>
                  <a:lnTo>
                    <a:pt x="323" y="4"/>
                  </a:lnTo>
                  <a:close/>
                </a:path>
              </a:pathLst>
            </a:custGeom>
            <a:solidFill>
              <a:srgbClr val="F9DAB5"/>
            </a:solidFill>
            <a:ln w="9525">
              <a:noFill/>
              <a:round/>
              <a:headEnd/>
              <a:tailEnd/>
            </a:ln>
          </p:spPr>
          <p:txBody>
            <a:bodyPr/>
            <a:lstStyle/>
            <a:p>
              <a:endParaRPr lang="es-MX">
                <a:latin typeface="Calibri" pitchFamily="34" charset="0"/>
              </a:endParaRPr>
            </a:p>
          </p:txBody>
        </p:sp>
        <p:sp>
          <p:nvSpPr>
            <p:cNvPr id="31919" name="Freeform 181"/>
            <p:cNvSpPr>
              <a:spLocks/>
            </p:cNvSpPr>
            <p:nvPr/>
          </p:nvSpPr>
          <p:spPr bwMode="auto">
            <a:xfrm>
              <a:off x="5743575" y="6248400"/>
              <a:ext cx="527050" cy="9525"/>
            </a:xfrm>
            <a:custGeom>
              <a:avLst/>
              <a:gdLst>
                <a:gd name="T0" fmla="*/ 2147483647 w 332"/>
                <a:gd name="T1" fmla="*/ 2147483647 h 6"/>
                <a:gd name="T2" fmla="*/ 2147483647 w 332"/>
                <a:gd name="T3" fmla="*/ 2147483647 h 6"/>
                <a:gd name="T4" fmla="*/ 0 w 332"/>
                <a:gd name="T5" fmla="*/ 0 h 6"/>
                <a:gd name="T6" fmla="*/ 2147483647 w 332"/>
                <a:gd name="T7" fmla="*/ 0 h 6"/>
                <a:gd name="T8" fmla="*/ 2147483647 w 332"/>
                <a:gd name="T9" fmla="*/ 2147483647 h 6"/>
                <a:gd name="T10" fmla="*/ 2147483647 w 332"/>
                <a:gd name="T11" fmla="*/ 2147483647 h 6"/>
                <a:gd name="T12" fmla="*/ 0 60000 65536"/>
                <a:gd name="T13" fmla="*/ 0 60000 65536"/>
                <a:gd name="T14" fmla="*/ 0 60000 65536"/>
                <a:gd name="T15" fmla="*/ 0 60000 65536"/>
                <a:gd name="T16" fmla="*/ 0 60000 65536"/>
                <a:gd name="T17" fmla="*/ 0 60000 65536"/>
                <a:gd name="T18" fmla="*/ 0 w 332"/>
                <a:gd name="T19" fmla="*/ 0 h 6"/>
                <a:gd name="T20" fmla="*/ 332 w 332"/>
                <a:gd name="T21" fmla="*/ 6 h 6"/>
              </a:gdLst>
              <a:ahLst/>
              <a:cxnLst>
                <a:cxn ang="T12">
                  <a:pos x="T0" y="T1"/>
                </a:cxn>
                <a:cxn ang="T13">
                  <a:pos x="T2" y="T3"/>
                </a:cxn>
                <a:cxn ang="T14">
                  <a:pos x="T4" y="T5"/>
                </a:cxn>
                <a:cxn ang="T15">
                  <a:pos x="T6" y="T7"/>
                </a:cxn>
                <a:cxn ang="T16">
                  <a:pos x="T8" y="T9"/>
                </a:cxn>
                <a:cxn ang="T17">
                  <a:pos x="T10" y="T11"/>
                </a:cxn>
              </a:cxnLst>
              <a:rect l="T18" t="T19" r="T20" b="T21"/>
              <a:pathLst>
                <a:path w="332" h="6">
                  <a:moveTo>
                    <a:pt x="328" y="6"/>
                  </a:moveTo>
                  <a:lnTo>
                    <a:pt x="5" y="6"/>
                  </a:lnTo>
                  <a:lnTo>
                    <a:pt x="0" y="0"/>
                  </a:lnTo>
                  <a:lnTo>
                    <a:pt x="332" y="0"/>
                  </a:lnTo>
                  <a:lnTo>
                    <a:pt x="330" y="4"/>
                  </a:lnTo>
                  <a:lnTo>
                    <a:pt x="328" y="6"/>
                  </a:lnTo>
                  <a:close/>
                </a:path>
              </a:pathLst>
            </a:custGeom>
            <a:solidFill>
              <a:srgbClr val="F9DAB5"/>
            </a:solidFill>
            <a:ln w="9525">
              <a:noFill/>
              <a:round/>
              <a:headEnd/>
              <a:tailEnd/>
            </a:ln>
          </p:spPr>
          <p:txBody>
            <a:bodyPr/>
            <a:lstStyle/>
            <a:p>
              <a:endParaRPr lang="es-MX">
                <a:latin typeface="Calibri" pitchFamily="34" charset="0"/>
              </a:endParaRPr>
            </a:p>
          </p:txBody>
        </p:sp>
        <p:sp>
          <p:nvSpPr>
            <p:cNvPr id="31920" name="Freeform 182"/>
            <p:cNvSpPr>
              <a:spLocks/>
            </p:cNvSpPr>
            <p:nvPr/>
          </p:nvSpPr>
          <p:spPr bwMode="auto">
            <a:xfrm>
              <a:off x="5734050" y="6245225"/>
              <a:ext cx="536575" cy="9525"/>
            </a:xfrm>
            <a:custGeom>
              <a:avLst/>
              <a:gdLst>
                <a:gd name="T0" fmla="*/ 2147483647 w 338"/>
                <a:gd name="T1" fmla="*/ 2147483647 h 6"/>
                <a:gd name="T2" fmla="*/ 2147483647 w 338"/>
                <a:gd name="T3" fmla="*/ 2147483647 h 6"/>
                <a:gd name="T4" fmla="*/ 2147483647 w 338"/>
                <a:gd name="T5" fmla="*/ 2147483647 h 6"/>
                <a:gd name="T6" fmla="*/ 0 w 338"/>
                <a:gd name="T7" fmla="*/ 0 h 6"/>
                <a:gd name="T8" fmla="*/ 0 w 338"/>
                <a:gd name="T9" fmla="*/ 0 h 6"/>
                <a:gd name="T10" fmla="*/ 2147483647 w 338"/>
                <a:gd name="T11" fmla="*/ 0 h 6"/>
                <a:gd name="T12" fmla="*/ 2147483647 w 338"/>
                <a:gd name="T13" fmla="*/ 2147483647 h 6"/>
                <a:gd name="T14" fmla="*/ 2147483647 w 338"/>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338"/>
                <a:gd name="T25" fmla="*/ 0 h 6"/>
                <a:gd name="T26" fmla="*/ 338 w 338"/>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8" h="6">
                  <a:moveTo>
                    <a:pt x="336" y="6"/>
                  </a:moveTo>
                  <a:lnTo>
                    <a:pt x="9" y="6"/>
                  </a:lnTo>
                  <a:lnTo>
                    <a:pt x="6" y="2"/>
                  </a:lnTo>
                  <a:lnTo>
                    <a:pt x="0" y="0"/>
                  </a:lnTo>
                  <a:lnTo>
                    <a:pt x="338" y="0"/>
                  </a:lnTo>
                  <a:lnTo>
                    <a:pt x="338" y="2"/>
                  </a:lnTo>
                  <a:lnTo>
                    <a:pt x="336" y="6"/>
                  </a:lnTo>
                  <a:close/>
                </a:path>
              </a:pathLst>
            </a:custGeom>
            <a:solidFill>
              <a:srgbClr val="F9DBB7"/>
            </a:solidFill>
            <a:ln w="9525">
              <a:noFill/>
              <a:round/>
              <a:headEnd/>
              <a:tailEnd/>
            </a:ln>
          </p:spPr>
          <p:txBody>
            <a:bodyPr/>
            <a:lstStyle/>
            <a:p>
              <a:endParaRPr lang="es-MX">
                <a:latin typeface="Calibri" pitchFamily="34" charset="0"/>
              </a:endParaRPr>
            </a:p>
          </p:txBody>
        </p:sp>
        <p:sp>
          <p:nvSpPr>
            <p:cNvPr id="31921" name="Freeform 183"/>
            <p:cNvSpPr>
              <a:spLocks noEditPoints="1"/>
            </p:cNvSpPr>
            <p:nvPr/>
          </p:nvSpPr>
          <p:spPr bwMode="auto">
            <a:xfrm>
              <a:off x="5730875" y="6242050"/>
              <a:ext cx="889000" cy="6350"/>
            </a:xfrm>
            <a:custGeom>
              <a:avLst/>
              <a:gdLst>
                <a:gd name="T0" fmla="*/ 2147483647 w 560"/>
                <a:gd name="T1" fmla="*/ 2147483647 h 4"/>
                <a:gd name="T2" fmla="*/ 2147483647 w 560"/>
                <a:gd name="T3" fmla="*/ 2147483647 h 4"/>
                <a:gd name="T4" fmla="*/ 2147483647 w 560"/>
                <a:gd name="T5" fmla="*/ 2147483647 h 4"/>
                <a:gd name="T6" fmla="*/ 2147483647 w 560"/>
                <a:gd name="T7" fmla="*/ 2147483647 h 4"/>
                <a:gd name="T8" fmla="*/ 0 w 560"/>
                <a:gd name="T9" fmla="*/ 0 h 4"/>
                <a:gd name="T10" fmla="*/ 2147483647 w 560"/>
                <a:gd name="T11" fmla="*/ 0 h 4"/>
                <a:gd name="T12" fmla="*/ 2147483647 w 560"/>
                <a:gd name="T13" fmla="*/ 2147483647 h 4"/>
                <a:gd name="T14" fmla="*/ 2147483647 w 560"/>
                <a:gd name="T15" fmla="*/ 2147483647 h 4"/>
                <a:gd name="T16" fmla="*/ 2147483647 w 560"/>
                <a:gd name="T17" fmla="*/ 0 h 4"/>
                <a:gd name="T18" fmla="*/ 2147483647 w 560"/>
                <a:gd name="T19" fmla="*/ 0 h 4"/>
                <a:gd name="T20" fmla="*/ 2147483647 w 560"/>
                <a:gd name="T21" fmla="*/ 0 h 4"/>
                <a:gd name="T22" fmla="*/ 2147483647 w 560"/>
                <a:gd name="T23" fmla="*/ 0 h 4"/>
                <a:gd name="T24" fmla="*/ 2147483647 w 560"/>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0"/>
                <a:gd name="T40" fmla="*/ 0 h 4"/>
                <a:gd name="T41" fmla="*/ 560 w 560"/>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0" h="4">
                  <a:moveTo>
                    <a:pt x="340" y="4"/>
                  </a:moveTo>
                  <a:lnTo>
                    <a:pt x="8" y="4"/>
                  </a:lnTo>
                  <a:lnTo>
                    <a:pt x="2" y="2"/>
                  </a:lnTo>
                  <a:lnTo>
                    <a:pt x="0" y="0"/>
                  </a:lnTo>
                  <a:lnTo>
                    <a:pt x="341" y="0"/>
                  </a:lnTo>
                  <a:lnTo>
                    <a:pt x="340" y="4"/>
                  </a:lnTo>
                  <a:close/>
                  <a:moveTo>
                    <a:pt x="545" y="0"/>
                  </a:moveTo>
                  <a:lnTo>
                    <a:pt x="560" y="0"/>
                  </a:lnTo>
                  <a:lnTo>
                    <a:pt x="558" y="0"/>
                  </a:lnTo>
                  <a:lnTo>
                    <a:pt x="545" y="0"/>
                  </a:lnTo>
                  <a:close/>
                </a:path>
              </a:pathLst>
            </a:custGeom>
            <a:solidFill>
              <a:srgbClr val="F9DBB7"/>
            </a:solidFill>
            <a:ln w="9525">
              <a:noFill/>
              <a:round/>
              <a:headEnd/>
              <a:tailEnd/>
            </a:ln>
          </p:spPr>
          <p:txBody>
            <a:bodyPr/>
            <a:lstStyle/>
            <a:p>
              <a:endParaRPr lang="es-MX">
                <a:latin typeface="Calibri" pitchFamily="34" charset="0"/>
              </a:endParaRPr>
            </a:p>
          </p:txBody>
        </p:sp>
        <p:sp>
          <p:nvSpPr>
            <p:cNvPr id="31922" name="Freeform 184"/>
            <p:cNvSpPr>
              <a:spLocks noEditPoints="1"/>
            </p:cNvSpPr>
            <p:nvPr/>
          </p:nvSpPr>
          <p:spPr bwMode="auto">
            <a:xfrm>
              <a:off x="5727700" y="6240463"/>
              <a:ext cx="892175" cy="4762"/>
            </a:xfrm>
            <a:custGeom>
              <a:avLst/>
              <a:gdLst>
                <a:gd name="T0" fmla="*/ 2147483647 w 562"/>
                <a:gd name="T1" fmla="*/ 2147483647 h 3"/>
                <a:gd name="T2" fmla="*/ 2147483647 w 562"/>
                <a:gd name="T3" fmla="*/ 2147483647 h 3"/>
                <a:gd name="T4" fmla="*/ 2147483647 w 562"/>
                <a:gd name="T5" fmla="*/ 0 h 3"/>
                <a:gd name="T6" fmla="*/ 0 w 562"/>
                <a:gd name="T7" fmla="*/ 0 h 3"/>
                <a:gd name="T8" fmla="*/ 2147483647 w 562"/>
                <a:gd name="T9" fmla="*/ 0 h 3"/>
                <a:gd name="T10" fmla="*/ 2147483647 w 562"/>
                <a:gd name="T11" fmla="*/ 2147483647 h 3"/>
                <a:gd name="T12" fmla="*/ 2147483647 w 562"/>
                <a:gd name="T13" fmla="*/ 0 h 3"/>
                <a:gd name="T14" fmla="*/ 2147483647 w 562"/>
                <a:gd name="T15" fmla="*/ 0 h 3"/>
                <a:gd name="T16" fmla="*/ 2147483647 w 562"/>
                <a:gd name="T17" fmla="*/ 0 h 3"/>
                <a:gd name="T18" fmla="*/ 2147483647 w 562"/>
                <a:gd name="T19" fmla="*/ 0 h 3"/>
                <a:gd name="T20" fmla="*/ 2147483647 w 562"/>
                <a:gd name="T21" fmla="*/ 0 h 3"/>
                <a:gd name="T22" fmla="*/ 2147483647 w 562"/>
                <a:gd name="T23" fmla="*/ 2147483647 h 3"/>
                <a:gd name="T24" fmla="*/ 2147483647 w 562"/>
                <a:gd name="T25" fmla="*/ 2147483647 h 3"/>
                <a:gd name="T26" fmla="*/ 2147483647 w 562"/>
                <a:gd name="T27" fmla="*/ 2147483647 h 3"/>
                <a:gd name="T28" fmla="*/ 2147483647 w 562"/>
                <a:gd name="T29" fmla="*/ 0 h 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2"/>
                <a:gd name="T46" fmla="*/ 0 h 3"/>
                <a:gd name="T47" fmla="*/ 562 w 562"/>
                <a:gd name="T48" fmla="*/ 3 h 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2" h="3">
                  <a:moveTo>
                    <a:pt x="342" y="3"/>
                  </a:moveTo>
                  <a:lnTo>
                    <a:pt x="4" y="3"/>
                  </a:lnTo>
                  <a:lnTo>
                    <a:pt x="2" y="0"/>
                  </a:lnTo>
                  <a:lnTo>
                    <a:pt x="0" y="0"/>
                  </a:lnTo>
                  <a:lnTo>
                    <a:pt x="345" y="0"/>
                  </a:lnTo>
                  <a:lnTo>
                    <a:pt x="342" y="3"/>
                  </a:lnTo>
                  <a:close/>
                  <a:moveTo>
                    <a:pt x="499" y="0"/>
                  </a:moveTo>
                  <a:lnTo>
                    <a:pt x="562" y="0"/>
                  </a:lnTo>
                  <a:lnTo>
                    <a:pt x="560" y="0"/>
                  </a:lnTo>
                  <a:lnTo>
                    <a:pt x="562" y="1"/>
                  </a:lnTo>
                  <a:lnTo>
                    <a:pt x="560" y="1"/>
                  </a:lnTo>
                  <a:lnTo>
                    <a:pt x="499" y="0"/>
                  </a:lnTo>
                  <a:close/>
                </a:path>
              </a:pathLst>
            </a:custGeom>
            <a:solidFill>
              <a:srgbClr val="F9DBB7"/>
            </a:solidFill>
            <a:ln w="9525">
              <a:noFill/>
              <a:round/>
              <a:headEnd/>
              <a:tailEnd/>
            </a:ln>
          </p:spPr>
          <p:txBody>
            <a:bodyPr/>
            <a:lstStyle/>
            <a:p>
              <a:endParaRPr lang="es-MX">
                <a:latin typeface="Calibri" pitchFamily="34" charset="0"/>
              </a:endParaRPr>
            </a:p>
          </p:txBody>
        </p:sp>
        <p:sp>
          <p:nvSpPr>
            <p:cNvPr id="31923" name="Freeform 185"/>
            <p:cNvSpPr>
              <a:spLocks noEditPoints="1"/>
            </p:cNvSpPr>
            <p:nvPr/>
          </p:nvSpPr>
          <p:spPr bwMode="auto">
            <a:xfrm>
              <a:off x="5721350" y="6234113"/>
              <a:ext cx="901700" cy="7937"/>
            </a:xfrm>
            <a:custGeom>
              <a:avLst/>
              <a:gdLst>
                <a:gd name="T0" fmla="*/ 2147483647 w 568"/>
                <a:gd name="T1" fmla="*/ 2147483647 h 5"/>
                <a:gd name="T2" fmla="*/ 2147483647 w 568"/>
                <a:gd name="T3" fmla="*/ 2147483647 h 5"/>
                <a:gd name="T4" fmla="*/ 2147483647 w 568"/>
                <a:gd name="T5" fmla="*/ 0 h 5"/>
                <a:gd name="T6" fmla="*/ 2147483647 w 568"/>
                <a:gd name="T7" fmla="*/ 0 h 5"/>
                <a:gd name="T8" fmla="*/ 2147483647 w 568"/>
                <a:gd name="T9" fmla="*/ 2147483647 h 5"/>
                <a:gd name="T10" fmla="*/ 2147483647 w 568"/>
                <a:gd name="T11" fmla="*/ 2147483647 h 5"/>
                <a:gd name="T12" fmla="*/ 2147483647 w 568"/>
                <a:gd name="T13" fmla="*/ 2147483647 h 5"/>
                <a:gd name="T14" fmla="*/ 2147483647 w 568"/>
                <a:gd name="T15" fmla="*/ 0 h 5"/>
                <a:gd name="T16" fmla="*/ 2147483647 w 568"/>
                <a:gd name="T17" fmla="*/ 0 h 5"/>
                <a:gd name="T18" fmla="*/ 2147483647 w 568"/>
                <a:gd name="T19" fmla="*/ 2147483647 h 5"/>
                <a:gd name="T20" fmla="*/ 2147483647 w 568"/>
                <a:gd name="T21" fmla="*/ 2147483647 h 5"/>
                <a:gd name="T22" fmla="*/ 2147483647 w 568"/>
                <a:gd name="T23" fmla="*/ 2147483647 h 5"/>
                <a:gd name="T24" fmla="*/ 2147483647 w 568"/>
                <a:gd name="T25" fmla="*/ 2147483647 h 5"/>
                <a:gd name="T26" fmla="*/ 2147483647 w 568"/>
                <a:gd name="T27" fmla="*/ 2147483647 h 5"/>
                <a:gd name="T28" fmla="*/ 2147483647 w 568"/>
                <a:gd name="T29" fmla="*/ 2147483647 h 5"/>
                <a:gd name="T30" fmla="*/ 2147483647 w 568"/>
                <a:gd name="T31" fmla="*/ 2147483647 h 5"/>
                <a:gd name="T32" fmla="*/ 2147483647 w 568"/>
                <a:gd name="T33" fmla="*/ 2147483647 h 5"/>
                <a:gd name="T34" fmla="*/ 2147483647 w 568"/>
                <a:gd name="T35" fmla="*/ 2147483647 h 5"/>
                <a:gd name="T36" fmla="*/ 2147483647 w 568"/>
                <a:gd name="T37" fmla="*/ 2147483647 h 5"/>
                <a:gd name="T38" fmla="*/ 0 w 568"/>
                <a:gd name="T39" fmla="*/ 0 h 5"/>
                <a:gd name="T40" fmla="*/ 2147483647 w 568"/>
                <a:gd name="T41" fmla="*/ 0 h 5"/>
                <a:gd name="T42" fmla="*/ 2147483647 w 568"/>
                <a:gd name="T43" fmla="*/ 2147483647 h 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8"/>
                <a:gd name="T67" fmla="*/ 0 h 5"/>
                <a:gd name="T68" fmla="*/ 568 w 568"/>
                <a:gd name="T69" fmla="*/ 5 h 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8" h="5">
                  <a:moveTo>
                    <a:pt x="566" y="5"/>
                  </a:moveTo>
                  <a:lnTo>
                    <a:pt x="551" y="5"/>
                  </a:lnTo>
                  <a:lnTo>
                    <a:pt x="455" y="0"/>
                  </a:lnTo>
                  <a:lnTo>
                    <a:pt x="562" y="0"/>
                  </a:lnTo>
                  <a:lnTo>
                    <a:pt x="564" y="2"/>
                  </a:lnTo>
                  <a:lnTo>
                    <a:pt x="566" y="2"/>
                  </a:lnTo>
                  <a:lnTo>
                    <a:pt x="566" y="0"/>
                  </a:lnTo>
                  <a:lnTo>
                    <a:pt x="568" y="0"/>
                  </a:lnTo>
                  <a:lnTo>
                    <a:pt x="568" y="2"/>
                  </a:lnTo>
                  <a:lnTo>
                    <a:pt x="566" y="2"/>
                  </a:lnTo>
                  <a:lnTo>
                    <a:pt x="566" y="4"/>
                  </a:lnTo>
                  <a:lnTo>
                    <a:pt x="564" y="4"/>
                  </a:lnTo>
                  <a:lnTo>
                    <a:pt x="566" y="5"/>
                  </a:lnTo>
                  <a:close/>
                  <a:moveTo>
                    <a:pt x="347" y="5"/>
                  </a:moveTo>
                  <a:lnTo>
                    <a:pt x="6" y="5"/>
                  </a:lnTo>
                  <a:lnTo>
                    <a:pt x="6" y="4"/>
                  </a:lnTo>
                  <a:lnTo>
                    <a:pt x="0" y="0"/>
                  </a:lnTo>
                  <a:lnTo>
                    <a:pt x="349" y="0"/>
                  </a:lnTo>
                  <a:lnTo>
                    <a:pt x="347" y="5"/>
                  </a:lnTo>
                  <a:close/>
                </a:path>
              </a:pathLst>
            </a:custGeom>
            <a:solidFill>
              <a:srgbClr val="F9DBB7"/>
            </a:solidFill>
            <a:ln w="9525">
              <a:noFill/>
              <a:round/>
              <a:headEnd/>
              <a:tailEnd/>
            </a:ln>
          </p:spPr>
          <p:txBody>
            <a:bodyPr/>
            <a:lstStyle/>
            <a:p>
              <a:endParaRPr lang="es-MX">
                <a:latin typeface="Calibri" pitchFamily="34" charset="0"/>
              </a:endParaRPr>
            </a:p>
          </p:txBody>
        </p:sp>
        <p:sp>
          <p:nvSpPr>
            <p:cNvPr id="31924" name="Freeform 186"/>
            <p:cNvSpPr>
              <a:spLocks noEditPoints="1"/>
            </p:cNvSpPr>
            <p:nvPr/>
          </p:nvSpPr>
          <p:spPr bwMode="auto">
            <a:xfrm>
              <a:off x="5715000" y="6230938"/>
              <a:ext cx="908050" cy="9525"/>
            </a:xfrm>
            <a:custGeom>
              <a:avLst/>
              <a:gdLst>
                <a:gd name="T0" fmla="*/ 2147483647 w 572"/>
                <a:gd name="T1" fmla="*/ 2147483647 h 6"/>
                <a:gd name="T2" fmla="*/ 2147483647 w 572"/>
                <a:gd name="T3" fmla="*/ 2147483647 h 6"/>
                <a:gd name="T4" fmla="*/ 2147483647 w 572"/>
                <a:gd name="T5" fmla="*/ 0 h 6"/>
                <a:gd name="T6" fmla="*/ 2147483647 w 572"/>
                <a:gd name="T7" fmla="*/ 0 h 6"/>
                <a:gd name="T8" fmla="*/ 2147483647 w 572"/>
                <a:gd name="T9" fmla="*/ 2147483647 h 6"/>
                <a:gd name="T10" fmla="*/ 2147483647 w 572"/>
                <a:gd name="T11" fmla="*/ 2147483647 h 6"/>
                <a:gd name="T12" fmla="*/ 2147483647 w 572"/>
                <a:gd name="T13" fmla="*/ 2147483647 h 6"/>
                <a:gd name="T14" fmla="*/ 2147483647 w 572"/>
                <a:gd name="T15" fmla="*/ 2147483647 h 6"/>
                <a:gd name="T16" fmla="*/ 2147483647 w 572"/>
                <a:gd name="T17" fmla="*/ 2147483647 h 6"/>
                <a:gd name="T18" fmla="*/ 2147483647 w 572"/>
                <a:gd name="T19" fmla="*/ 2147483647 h 6"/>
                <a:gd name="T20" fmla="*/ 2147483647 w 572"/>
                <a:gd name="T21" fmla="*/ 2147483647 h 6"/>
                <a:gd name="T22" fmla="*/ 2147483647 w 572"/>
                <a:gd name="T23" fmla="*/ 2147483647 h 6"/>
                <a:gd name="T24" fmla="*/ 2147483647 w 572"/>
                <a:gd name="T25" fmla="*/ 2147483647 h 6"/>
                <a:gd name="T26" fmla="*/ 2147483647 w 572"/>
                <a:gd name="T27" fmla="*/ 2147483647 h 6"/>
                <a:gd name="T28" fmla="*/ 2147483647 w 572"/>
                <a:gd name="T29" fmla="*/ 2147483647 h 6"/>
                <a:gd name="T30" fmla="*/ 2147483647 w 572"/>
                <a:gd name="T31" fmla="*/ 2147483647 h 6"/>
                <a:gd name="T32" fmla="*/ 0 w 572"/>
                <a:gd name="T33" fmla="*/ 0 h 6"/>
                <a:gd name="T34" fmla="*/ 0 w 572"/>
                <a:gd name="T35" fmla="*/ 0 h 6"/>
                <a:gd name="T36" fmla="*/ 2147483647 w 572"/>
                <a:gd name="T37" fmla="*/ 0 h 6"/>
                <a:gd name="T38" fmla="*/ 2147483647 w 572"/>
                <a:gd name="T39" fmla="*/ 2147483647 h 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2"/>
                <a:gd name="T61" fmla="*/ 0 h 6"/>
                <a:gd name="T62" fmla="*/ 572 w 572"/>
                <a:gd name="T63" fmla="*/ 6 h 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2" h="6">
                  <a:moveTo>
                    <a:pt x="570" y="6"/>
                  </a:moveTo>
                  <a:lnTo>
                    <a:pt x="507" y="6"/>
                  </a:lnTo>
                  <a:lnTo>
                    <a:pt x="409" y="0"/>
                  </a:lnTo>
                  <a:lnTo>
                    <a:pt x="566" y="0"/>
                  </a:lnTo>
                  <a:lnTo>
                    <a:pt x="566" y="2"/>
                  </a:lnTo>
                  <a:lnTo>
                    <a:pt x="568" y="4"/>
                  </a:lnTo>
                  <a:lnTo>
                    <a:pt x="570" y="4"/>
                  </a:lnTo>
                  <a:lnTo>
                    <a:pt x="570" y="2"/>
                  </a:lnTo>
                  <a:lnTo>
                    <a:pt x="572" y="2"/>
                  </a:lnTo>
                  <a:lnTo>
                    <a:pt x="572" y="4"/>
                  </a:lnTo>
                  <a:lnTo>
                    <a:pt x="570" y="4"/>
                  </a:lnTo>
                  <a:lnTo>
                    <a:pt x="570" y="6"/>
                  </a:lnTo>
                  <a:close/>
                  <a:moveTo>
                    <a:pt x="353" y="6"/>
                  </a:moveTo>
                  <a:lnTo>
                    <a:pt x="8" y="6"/>
                  </a:lnTo>
                  <a:lnTo>
                    <a:pt x="0" y="0"/>
                  </a:lnTo>
                  <a:lnTo>
                    <a:pt x="355" y="0"/>
                  </a:lnTo>
                  <a:lnTo>
                    <a:pt x="353" y="6"/>
                  </a:lnTo>
                  <a:close/>
                </a:path>
              </a:pathLst>
            </a:custGeom>
            <a:solidFill>
              <a:srgbClr val="F9DBB7"/>
            </a:solidFill>
            <a:ln w="9525">
              <a:noFill/>
              <a:round/>
              <a:headEnd/>
              <a:tailEnd/>
            </a:ln>
          </p:spPr>
          <p:txBody>
            <a:bodyPr/>
            <a:lstStyle/>
            <a:p>
              <a:endParaRPr lang="es-MX">
                <a:latin typeface="Calibri" pitchFamily="34" charset="0"/>
              </a:endParaRPr>
            </a:p>
          </p:txBody>
        </p:sp>
        <p:sp>
          <p:nvSpPr>
            <p:cNvPr id="31925" name="Freeform 187"/>
            <p:cNvSpPr>
              <a:spLocks noEditPoints="1"/>
            </p:cNvSpPr>
            <p:nvPr/>
          </p:nvSpPr>
          <p:spPr bwMode="auto">
            <a:xfrm>
              <a:off x="5707063" y="6227763"/>
              <a:ext cx="915987" cy="6350"/>
            </a:xfrm>
            <a:custGeom>
              <a:avLst/>
              <a:gdLst>
                <a:gd name="T0" fmla="*/ 2147483647 w 577"/>
                <a:gd name="T1" fmla="*/ 2147483647 h 4"/>
                <a:gd name="T2" fmla="*/ 2147483647 w 577"/>
                <a:gd name="T3" fmla="*/ 2147483647 h 4"/>
                <a:gd name="T4" fmla="*/ 2147483647 w 577"/>
                <a:gd name="T5" fmla="*/ 2147483647 h 4"/>
                <a:gd name="T6" fmla="*/ 2147483647 w 577"/>
                <a:gd name="T7" fmla="*/ 2147483647 h 4"/>
                <a:gd name="T8" fmla="*/ 2147483647 w 577"/>
                <a:gd name="T9" fmla="*/ 2147483647 h 4"/>
                <a:gd name="T10" fmla="*/ 2147483647 w 577"/>
                <a:gd name="T11" fmla="*/ 2147483647 h 4"/>
                <a:gd name="T12" fmla="*/ 2147483647 w 577"/>
                <a:gd name="T13" fmla="*/ 2147483647 h 4"/>
                <a:gd name="T14" fmla="*/ 2147483647 w 577"/>
                <a:gd name="T15" fmla="*/ 2147483647 h 4"/>
                <a:gd name="T16" fmla="*/ 2147483647 w 577"/>
                <a:gd name="T17" fmla="*/ 0 h 4"/>
                <a:gd name="T18" fmla="*/ 2147483647 w 577"/>
                <a:gd name="T19" fmla="*/ 0 h 4"/>
                <a:gd name="T20" fmla="*/ 2147483647 w 577"/>
                <a:gd name="T21" fmla="*/ 0 h 4"/>
                <a:gd name="T22" fmla="*/ 2147483647 w 577"/>
                <a:gd name="T23" fmla="*/ 2147483647 h 4"/>
                <a:gd name="T24" fmla="*/ 2147483647 w 577"/>
                <a:gd name="T25" fmla="*/ 2147483647 h 4"/>
                <a:gd name="T26" fmla="*/ 2147483647 w 577"/>
                <a:gd name="T27" fmla="*/ 2147483647 h 4"/>
                <a:gd name="T28" fmla="*/ 2147483647 w 577"/>
                <a:gd name="T29" fmla="*/ 2147483647 h 4"/>
                <a:gd name="T30" fmla="*/ 2147483647 w 577"/>
                <a:gd name="T31" fmla="*/ 2147483647 h 4"/>
                <a:gd name="T32" fmla="*/ 0 w 577"/>
                <a:gd name="T33" fmla="*/ 0 h 4"/>
                <a:gd name="T34" fmla="*/ 2147483647 w 577"/>
                <a:gd name="T35" fmla="*/ 0 h 4"/>
                <a:gd name="T36" fmla="*/ 2147483647 w 577"/>
                <a:gd name="T37" fmla="*/ 2147483647 h 4"/>
                <a:gd name="T38" fmla="*/ 2147483647 w 577"/>
                <a:gd name="T39" fmla="*/ 0 h 4"/>
                <a:gd name="T40" fmla="*/ 2147483647 w 577"/>
                <a:gd name="T41" fmla="*/ 0 h 4"/>
                <a:gd name="T42" fmla="*/ 2147483647 w 577"/>
                <a:gd name="T43" fmla="*/ 2147483647 h 4"/>
                <a:gd name="T44" fmla="*/ 2147483647 w 577"/>
                <a:gd name="T45" fmla="*/ 2147483647 h 4"/>
                <a:gd name="T46" fmla="*/ 2147483647 w 577"/>
                <a:gd name="T47" fmla="*/ 0 h 4"/>
                <a:gd name="T48" fmla="*/ 2147483647 w 577"/>
                <a:gd name="T49" fmla="*/ 0 h 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77"/>
                <a:gd name="T76" fmla="*/ 0 h 4"/>
                <a:gd name="T77" fmla="*/ 577 w 577"/>
                <a:gd name="T78" fmla="*/ 4 h 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77" h="4">
                  <a:moveTo>
                    <a:pt x="577" y="4"/>
                  </a:moveTo>
                  <a:lnTo>
                    <a:pt x="575" y="4"/>
                  </a:lnTo>
                  <a:lnTo>
                    <a:pt x="577" y="4"/>
                  </a:lnTo>
                  <a:close/>
                  <a:moveTo>
                    <a:pt x="571" y="4"/>
                  </a:moveTo>
                  <a:lnTo>
                    <a:pt x="464" y="4"/>
                  </a:lnTo>
                  <a:lnTo>
                    <a:pt x="366" y="0"/>
                  </a:lnTo>
                  <a:lnTo>
                    <a:pt x="573" y="0"/>
                  </a:lnTo>
                  <a:lnTo>
                    <a:pt x="571" y="4"/>
                  </a:lnTo>
                  <a:close/>
                  <a:moveTo>
                    <a:pt x="358" y="4"/>
                  </a:moveTo>
                  <a:lnTo>
                    <a:pt x="9" y="4"/>
                  </a:lnTo>
                  <a:lnTo>
                    <a:pt x="5" y="2"/>
                  </a:lnTo>
                  <a:lnTo>
                    <a:pt x="0" y="0"/>
                  </a:lnTo>
                  <a:lnTo>
                    <a:pt x="362" y="0"/>
                  </a:lnTo>
                  <a:lnTo>
                    <a:pt x="358" y="4"/>
                  </a:lnTo>
                  <a:close/>
                  <a:moveTo>
                    <a:pt x="573" y="0"/>
                  </a:moveTo>
                  <a:lnTo>
                    <a:pt x="577" y="0"/>
                  </a:lnTo>
                  <a:lnTo>
                    <a:pt x="577" y="2"/>
                  </a:lnTo>
                  <a:lnTo>
                    <a:pt x="575" y="2"/>
                  </a:lnTo>
                  <a:lnTo>
                    <a:pt x="575" y="0"/>
                  </a:lnTo>
                  <a:lnTo>
                    <a:pt x="573" y="0"/>
                  </a:lnTo>
                  <a:close/>
                </a:path>
              </a:pathLst>
            </a:custGeom>
            <a:solidFill>
              <a:srgbClr val="F9DCB9"/>
            </a:solidFill>
            <a:ln w="9525">
              <a:noFill/>
              <a:round/>
              <a:headEnd/>
              <a:tailEnd/>
            </a:ln>
          </p:spPr>
          <p:txBody>
            <a:bodyPr/>
            <a:lstStyle/>
            <a:p>
              <a:endParaRPr lang="es-MX">
                <a:latin typeface="Calibri" pitchFamily="34" charset="0"/>
              </a:endParaRPr>
            </a:p>
          </p:txBody>
        </p:sp>
        <p:sp>
          <p:nvSpPr>
            <p:cNvPr id="31926" name="Freeform 188"/>
            <p:cNvSpPr>
              <a:spLocks noEditPoints="1"/>
            </p:cNvSpPr>
            <p:nvPr/>
          </p:nvSpPr>
          <p:spPr bwMode="auto">
            <a:xfrm>
              <a:off x="5694363" y="6224588"/>
              <a:ext cx="928687" cy="6350"/>
            </a:xfrm>
            <a:custGeom>
              <a:avLst/>
              <a:gdLst>
                <a:gd name="T0" fmla="*/ 2147483647 w 585"/>
                <a:gd name="T1" fmla="*/ 2147483647 h 4"/>
                <a:gd name="T2" fmla="*/ 2147483647 w 585"/>
                <a:gd name="T3" fmla="*/ 2147483647 h 4"/>
                <a:gd name="T4" fmla="*/ 2147483647 w 585"/>
                <a:gd name="T5" fmla="*/ 2147483647 h 4"/>
                <a:gd name="T6" fmla="*/ 2147483647 w 585"/>
                <a:gd name="T7" fmla="*/ 2147483647 h 4"/>
                <a:gd name="T8" fmla="*/ 2147483647 w 585"/>
                <a:gd name="T9" fmla="*/ 2147483647 h 4"/>
                <a:gd name="T10" fmla="*/ 2147483647 w 585"/>
                <a:gd name="T11" fmla="*/ 2147483647 h 4"/>
                <a:gd name="T12" fmla="*/ 2147483647 w 585"/>
                <a:gd name="T13" fmla="*/ 0 h 4"/>
                <a:gd name="T14" fmla="*/ 2147483647 w 585"/>
                <a:gd name="T15" fmla="*/ 0 h 4"/>
                <a:gd name="T16" fmla="*/ 2147483647 w 585"/>
                <a:gd name="T17" fmla="*/ 0 h 4"/>
                <a:gd name="T18" fmla="*/ 2147483647 w 585"/>
                <a:gd name="T19" fmla="*/ 0 h 4"/>
                <a:gd name="T20" fmla="*/ 2147483647 w 585"/>
                <a:gd name="T21" fmla="*/ 0 h 4"/>
                <a:gd name="T22" fmla="*/ 2147483647 w 585"/>
                <a:gd name="T23" fmla="*/ 0 h 4"/>
                <a:gd name="T24" fmla="*/ 2147483647 w 585"/>
                <a:gd name="T25" fmla="*/ 0 h 4"/>
                <a:gd name="T26" fmla="*/ 2147483647 w 585"/>
                <a:gd name="T27" fmla="*/ 0 h 4"/>
                <a:gd name="T28" fmla="*/ 2147483647 w 585"/>
                <a:gd name="T29" fmla="*/ 2147483647 h 4"/>
                <a:gd name="T30" fmla="*/ 2147483647 w 585"/>
                <a:gd name="T31" fmla="*/ 0 h 4"/>
                <a:gd name="T32" fmla="*/ 2147483647 w 585"/>
                <a:gd name="T33" fmla="*/ 0 h 4"/>
                <a:gd name="T34" fmla="*/ 2147483647 w 585"/>
                <a:gd name="T35" fmla="*/ 0 h 4"/>
                <a:gd name="T36" fmla="*/ 2147483647 w 585"/>
                <a:gd name="T37" fmla="*/ 0 h 4"/>
                <a:gd name="T38" fmla="*/ 2147483647 w 585"/>
                <a:gd name="T39" fmla="*/ 0 h 4"/>
                <a:gd name="T40" fmla="*/ 2147483647 w 585"/>
                <a:gd name="T41" fmla="*/ 0 h 4"/>
                <a:gd name="T42" fmla="*/ 2147483647 w 585"/>
                <a:gd name="T43" fmla="*/ 2147483647 h 4"/>
                <a:gd name="T44" fmla="*/ 2147483647 w 585"/>
                <a:gd name="T45" fmla="*/ 2147483647 h 4"/>
                <a:gd name="T46" fmla="*/ 2147483647 w 585"/>
                <a:gd name="T47" fmla="*/ 2147483647 h 4"/>
                <a:gd name="T48" fmla="*/ 2147483647 w 585"/>
                <a:gd name="T49" fmla="*/ 2147483647 h 4"/>
                <a:gd name="T50" fmla="*/ 2147483647 w 585"/>
                <a:gd name="T51" fmla="*/ 2147483647 h 4"/>
                <a:gd name="T52" fmla="*/ 2147483647 w 585"/>
                <a:gd name="T53" fmla="*/ 2147483647 h 4"/>
                <a:gd name="T54" fmla="*/ 2147483647 w 585"/>
                <a:gd name="T55" fmla="*/ 2147483647 h 4"/>
                <a:gd name="T56" fmla="*/ 0 w 585"/>
                <a:gd name="T57" fmla="*/ 0 h 4"/>
                <a:gd name="T58" fmla="*/ 2147483647 w 585"/>
                <a:gd name="T59" fmla="*/ 0 h 4"/>
                <a:gd name="T60" fmla="*/ 2147483647 w 585"/>
                <a:gd name="T61" fmla="*/ 0 h 4"/>
                <a:gd name="T62" fmla="*/ 2147483647 w 585"/>
                <a:gd name="T63" fmla="*/ 0 h 4"/>
                <a:gd name="T64" fmla="*/ 2147483647 w 585"/>
                <a:gd name="T65" fmla="*/ 0 h 4"/>
                <a:gd name="T66" fmla="*/ 2147483647 w 585"/>
                <a:gd name="T67" fmla="*/ 0 h 4"/>
                <a:gd name="T68" fmla="*/ 0 w 585"/>
                <a:gd name="T69" fmla="*/ 0 h 4"/>
                <a:gd name="T70" fmla="*/ 0 w 585"/>
                <a:gd name="T71" fmla="*/ 0 h 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85"/>
                <a:gd name="T109" fmla="*/ 0 h 4"/>
                <a:gd name="T110" fmla="*/ 585 w 585"/>
                <a:gd name="T111" fmla="*/ 4 h 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85" h="4">
                  <a:moveTo>
                    <a:pt x="579" y="4"/>
                  </a:moveTo>
                  <a:lnTo>
                    <a:pt x="422" y="4"/>
                  </a:lnTo>
                  <a:lnTo>
                    <a:pt x="370" y="2"/>
                  </a:lnTo>
                  <a:lnTo>
                    <a:pt x="368" y="4"/>
                  </a:lnTo>
                  <a:lnTo>
                    <a:pt x="13" y="4"/>
                  </a:lnTo>
                  <a:lnTo>
                    <a:pt x="8" y="2"/>
                  </a:lnTo>
                  <a:lnTo>
                    <a:pt x="6" y="0"/>
                  </a:lnTo>
                  <a:lnTo>
                    <a:pt x="4" y="0"/>
                  </a:lnTo>
                  <a:lnTo>
                    <a:pt x="8" y="0"/>
                  </a:lnTo>
                  <a:lnTo>
                    <a:pt x="9" y="0"/>
                  </a:lnTo>
                  <a:lnTo>
                    <a:pt x="11" y="0"/>
                  </a:lnTo>
                  <a:lnTo>
                    <a:pt x="13" y="2"/>
                  </a:lnTo>
                  <a:lnTo>
                    <a:pt x="15" y="0"/>
                  </a:lnTo>
                  <a:lnTo>
                    <a:pt x="17" y="0"/>
                  </a:lnTo>
                  <a:lnTo>
                    <a:pt x="581" y="0"/>
                  </a:lnTo>
                  <a:lnTo>
                    <a:pt x="585" y="0"/>
                  </a:lnTo>
                  <a:lnTo>
                    <a:pt x="585" y="2"/>
                  </a:lnTo>
                  <a:lnTo>
                    <a:pt x="585" y="4"/>
                  </a:lnTo>
                  <a:lnTo>
                    <a:pt x="583" y="4"/>
                  </a:lnTo>
                  <a:lnTo>
                    <a:pt x="583" y="2"/>
                  </a:lnTo>
                  <a:lnTo>
                    <a:pt x="581" y="2"/>
                  </a:lnTo>
                  <a:lnTo>
                    <a:pt x="579" y="4"/>
                  </a:lnTo>
                  <a:close/>
                  <a:moveTo>
                    <a:pt x="0" y="0"/>
                  </a:moveTo>
                  <a:lnTo>
                    <a:pt x="2" y="0"/>
                  </a:lnTo>
                  <a:lnTo>
                    <a:pt x="0" y="0"/>
                  </a:lnTo>
                  <a:close/>
                </a:path>
              </a:pathLst>
            </a:custGeom>
            <a:solidFill>
              <a:srgbClr val="F9DCB9"/>
            </a:solidFill>
            <a:ln w="9525">
              <a:noFill/>
              <a:round/>
              <a:headEnd/>
              <a:tailEnd/>
            </a:ln>
          </p:spPr>
          <p:txBody>
            <a:bodyPr/>
            <a:lstStyle/>
            <a:p>
              <a:endParaRPr lang="es-MX">
                <a:latin typeface="Calibri" pitchFamily="34" charset="0"/>
              </a:endParaRPr>
            </a:p>
          </p:txBody>
        </p:sp>
        <p:sp>
          <p:nvSpPr>
            <p:cNvPr id="31927" name="Freeform 189"/>
            <p:cNvSpPr>
              <a:spLocks/>
            </p:cNvSpPr>
            <p:nvPr/>
          </p:nvSpPr>
          <p:spPr bwMode="auto">
            <a:xfrm>
              <a:off x="5684838" y="6221413"/>
              <a:ext cx="938212" cy="6350"/>
            </a:xfrm>
            <a:custGeom>
              <a:avLst/>
              <a:gdLst>
                <a:gd name="T0" fmla="*/ 2147483647 w 591"/>
                <a:gd name="T1" fmla="*/ 2147483647 h 4"/>
                <a:gd name="T2" fmla="*/ 2147483647 w 591"/>
                <a:gd name="T3" fmla="*/ 2147483647 h 4"/>
                <a:gd name="T4" fmla="*/ 2147483647 w 591"/>
                <a:gd name="T5" fmla="*/ 2147483647 h 4"/>
                <a:gd name="T6" fmla="*/ 2147483647 w 591"/>
                <a:gd name="T7" fmla="*/ 2147483647 h 4"/>
                <a:gd name="T8" fmla="*/ 2147483647 w 591"/>
                <a:gd name="T9" fmla="*/ 2147483647 h 4"/>
                <a:gd name="T10" fmla="*/ 2147483647 w 591"/>
                <a:gd name="T11" fmla="*/ 2147483647 h 4"/>
                <a:gd name="T12" fmla="*/ 2147483647 w 591"/>
                <a:gd name="T13" fmla="*/ 2147483647 h 4"/>
                <a:gd name="T14" fmla="*/ 2147483647 w 591"/>
                <a:gd name="T15" fmla="*/ 2147483647 h 4"/>
                <a:gd name="T16" fmla="*/ 2147483647 w 591"/>
                <a:gd name="T17" fmla="*/ 2147483647 h 4"/>
                <a:gd name="T18" fmla="*/ 2147483647 w 591"/>
                <a:gd name="T19" fmla="*/ 2147483647 h 4"/>
                <a:gd name="T20" fmla="*/ 2147483647 w 591"/>
                <a:gd name="T21" fmla="*/ 2147483647 h 4"/>
                <a:gd name="T22" fmla="*/ 2147483647 w 591"/>
                <a:gd name="T23" fmla="*/ 0 h 4"/>
                <a:gd name="T24" fmla="*/ 2147483647 w 591"/>
                <a:gd name="T25" fmla="*/ 2147483647 h 4"/>
                <a:gd name="T26" fmla="*/ 2147483647 w 591"/>
                <a:gd name="T27" fmla="*/ 2147483647 h 4"/>
                <a:gd name="T28" fmla="*/ 2147483647 w 591"/>
                <a:gd name="T29" fmla="*/ 0 h 4"/>
                <a:gd name="T30" fmla="*/ 2147483647 w 591"/>
                <a:gd name="T31" fmla="*/ 0 h 4"/>
                <a:gd name="T32" fmla="*/ 2147483647 w 591"/>
                <a:gd name="T33" fmla="*/ 2147483647 h 4"/>
                <a:gd name="T34" fmla="*/ 2147483647 w 591"/>
                <a:gd name="T35" fmla="*/ 2147483647 h 4"/>
                <a:gd name="T36" fmla="*/ 2147483647 w 591"/>
                <a:gd name="T37" fmla="*/ 0 h 4"/>
                <a:gd name="T38" fmla="*/ 2147483647 w 591"/>
                <a:gd name="T39" fmla="*/ 0 h 4"/>
                <a:gd name="T40" fmla="*/ 2147483647 w 591"/>
                <a:gd name="T41" fmla="*/ 0 h 4"/>
                <a:gd name="T42" fmla="*/ 2147483647 w 591"/>
                <a:gd name="T43" fmla="*/ 0 h 4"/>
                <a:gd name="T44" fmla="*/ 2147483647 w 591"/>
                <a:gd name="T45" fmla="*/ 0 h 4"/>
                <a:gd name="T46" fmla="*/ 2147483647 w 591"/>
                <a:gd name="T47" fmla="*/ 0 h 4"/>
                <a:gd name="T48" fmla="*/ 2147483647 w 591"/>
                <a:gd name="T49" fmla="*/ 2147483647 h 4"/>
                <a:gd name="T50" fmla="*/ 2147483647 w 591"/>
                <a:gd name="T51" fmla="*/ 2147483647 h 4"/>
                <a:gd name="T52" fmla="*/ 2147483647 w 591"/>
                <a:gd name="T53" fmla="*/ 2147483647 h 4"/>
                <a:gd name="T54" fmla="*/ 2147483647 w 591"/>
                <a:gd name="T55" fmla="*/ 2147483647 h 4"/>
                <a:gd name="T56" fmla="*/ 2147483647 w 591"/>
                <a:gd name="T57" fmla="*/ 2147483647 h 4"/>
                <a:gd name="T58" fmla="*/ 2147483647 w 591"/>
                <a:gd name="T59" fmla="*/ 0 h 4"/>
                <a:gd name="T60" fmla="*/ 0 w 591"/>
                <a:gd name="T61" fmla="*/ 0 h 4"/>
                <a:gd name="T62" fmla="*/ 0 w 591"/>
                <a:gd name="T63" fmla="*/ 0 h 4"/>
                <a:gd name="T64" fmla="*/ 0 w 591"/>
                <a:gd name="T65" fmla="*/ 0 h 4"/>
                <a:gd name="T66" fmla="*/ 2147483647 w 591"/>
                <a:gd name="T67" fmla="*/ 0 h 4"/>
                <a:gd name="T68" fmla="*/ 2147483647 w 591"/>
                <a:gd name="T69" fmla="*/ 0 h 4"/>
                <a:gd name="T70" fmla="*/ 2147483647 w 591"/>
                <a:gd name="T71" fmla="*/ 0 h 4"/>
                <a:gd name="T72" fmla="*/ 2147483647 w 591"/>
                <a:gd name="T73" fmla="*/ 2147483647 h 4"/>
                <a:gd name="T74" fmla="*/ 2147483647 w 591"/>
                <a:gd name="T75" fmla="*/ 2147483647 h 4"/>
                <a:gd name="T76" fmla="*/ 2147483647 w 591"/>
                <a:gd name="T77" fmla="*/ 2147483647 h 4"/>
                <a:gd name="T78" fmla="*/ 2147483647 w 591"/>
                <a:gd name="T79" fmla="*/ 2147483647 h 4"/>
                <a:gd name="T80" fmla="*/ 2147483647 w 591"/>
                <a:gd name="T81" fmla="*/ 2147483647 h 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1"/>
                <a:gd name="T124" fmla="*/ 0 h 4"/>
                <a:gd name="T125" fmla="*/ 591 w 591"/>
                <a:gd name="T126" fmla="*/ 4 h 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1" h="4">
                  <a:moveTo>
                    <a:pt x="591" y="4"/>
                  </a:moveTo>
                  <a:lnTo>
                    <a:pt x="587" y="4"/>
                  </a:lnTo>
                  <a:lnTo>
                    <a:pt x="380" y="4"/>
                  </a:lnTo>
                  <a:lnTo>
                    <a:pt x="376" y="4"/>
                  </a:lnTo>
                  <a:lnTo>
                    <a:pt x="14" y="4"/>
                  </a:lnTo>
                  <a:lnTo>
                    <a:pt x="12" y="2"/>
                  </a:lnTo>
                  <a:lnTo>
                    <a:pt x="10" y="2"/>
                  </a:lnTo>
                  <a:lnTo>
                    <a:pt x="12" y="0"/>
                  </a:lnTo>
                  <a:lnTo>
                    <a:pt x="15" y="2"/>
                  </a:lnTo>
                  <a:lnTo>
                    <a:pt x="17" y="0"/>
                  </a:lnTo>
                  <a:lnTo>
                    <a:pt x="19" y="4"/>
                  </a:lnTo>
                  <a:lnTo>
                    <a:pt x="21" y="2"/>
                  </a:lnTo>
                  <a:lnTo>
                    <a:pt x="23" y="0"/>
                  </a:lnTo>
                  <a:lnTo>
                    <a:pt x="15" y="0"/>
                  </a:lnTo>
                  <a:lnTo>
                    <a:pt x="14" y="0"/>
                  </a:lnTo>
                  <a:lnTo>
                    <a:pt x="4" y="0"/>
                  </a:lnTo>
                  <a:lnTo>
                    <a:pt x="6" y="0"/>
                  </a:lnTo>
                  <a:lnTo>
                    <a:pt x="8" y="2"/>
                  </a:lnTo>
                  <a:lnTo>
                    <a:pt x="6" y="2"/>
                  </a:lnTo>
                  <a:lnTo>
                    <a:pt x="2" y="0"/>
                  </a:lnTo>
                  <a:lnTo>
                    <a:pt x="0" y="0"/>
                  </a:lnTo>
                  <a:lnTo>
                    <a:pt x="589" y="0"/>
                  </a:lnTo>
                  <a:lnTo>
                    <a:pt x="587" y="0"/>
                  </a:lnTo>
                  <a:lnTo>
                    <a:pt x="587" y="2"/>
                  </a:lnTo>
                  <a:lnTo>
                    <a:pt x="591" y="2"/>
                  </a:lnTo>
                  <a:lnTo>
                    <a:pt x="591" y="4"/>
                  </a:lnTo>
                  <a:close/>
                </a:path>
              </a:pathLst>
            </a:custGeom>
            <a:solidFill>
              <a:srgbClr val="F9DCB9"/>
            </a:solidFill>
            <a:ln w="9525">
              <a:noFill/>
              <a:round/>
              <a:headEnd/>
              <a:tailEnd/>
            </a:ln>
          </p:spPr>
          <p:txBody>
            <a:bodyPr/>
            <a:lstStyle/>
            <a:p>
              <a:endParaRPr lang="es-MX">
                <a:latin typeface="Calibri" pitchFamily="34" charset="0"/>
              </a:endParaRPr>
            </a:p>
          </p:txBody>
        </p:sp>
        <p:sp>
          <p:nvSpPr>
            <p:cNvPr id="31928" name="Freeform 190"/>
            <p:cNvSpPr>
              <a:spLocks noEditPoints="1"/>
            </p:cNvSpPr>
            <p:nvPr/>
          </p:nvSpPr>
          <p:spPr bwMode="auto">
            <a:xfrm>
              <a:off x="5675313" y="6215063"/>
              <a:ext cx="947737" cy="9525"/>
            </a:xfrm>
            <a:custGeom>
              <a:avLst/>
              <a:gdLst>
                <a:gd name="T0" fmla="*/ 2147483647 w 597"/>
                <a:gd name="T1" fmla="*/ 2147483647 h 6"/>
                <a:gd name="T2" fmla="*/ 2147483647 w 597"/>
                <a:gd name="T3" fmla="*/ 2147483647 h 6"/>
                <a:gd name="T4" fmla="*/ 2147483647 w 597"/>
                <a:gd name="T5" fmla="*/ 2147483647 h 6"/>
                <a:gd name="T6" fmla="*/ 2147483647 w 597"/>
                <a:gd name="T7" fmla="*/ 2147483647 h 6"/>
                <a:gd name="T8" fmla="*/ 2147483647 w 597"/>
                <a:gd name="T9" fmla="*/ 2147483647 h 6"/>
                <a:gd name="T10" fmla="*/ 2147483647 w 597"/>
                <a:gd name="T11" fmla="*/ 2147483647 h 6"/>
                <a:gd name="T12" fmla="*/ 2147483647 w 597"/>
                <a:gd name="T13" fmla="*/ 2147483647 h 6"/>
                <a:gd name="T14" fmla="*/ 2147483647 w 597"/>
                <a:gd name="T15" fmla="*/ 2147483647 h 6"/>
                <a:gd name="T16" fmla="*/ 2147483647 w 597"/>
                <a:gd name="T17" fmla="*/ 2147483647 h 6"/>
                <a:gd name="T18" fmla="*/ 2147483647 w 597"/>
                <a:gd name="T19" fmla="*/ 2147483647 h 6"/>
                <a:gd name="T20" fmla="*/ 2147483647 w 597"/>
                <a:gd name="T21" fmla="*/ 2147483647 h 6"/>
                <a:gd name="T22" fmla="*/ 2147483647 w 597"/>
                <a:gd name="T23" fmla="*/ 2147483647 h 6"/>
                <a:gd name="T24" fmla="*/ 2147483647 w 597"/>
                <a:gd name="T25" fmla="*/ 2147483647 h 6"/>
                <a:gd name="T26" fmla="*/ 2147483647 w 597"/>
                <a:gd name="T27" fmla="*/ 2147483647 h 6"/>
                <a:gd name="T28" fmla="*/ 2147483647 w 597"/>
                <a:gd name="T29" fmla="*/ 2147483647 h 6"/>
                <a:gd name="T30" fmla="*/ 0 w 597"/>
                <a:gd name="T31" fmla="*/ 0 h 6"/>
                <a:gd name="T32" fmla="*/ 2147483647 w 597"/>
                <a:gd name="T33" fmla="*/ 0 h 6"/>
                <a:gd name="T34" fmla="*/ 2147483647 w 597"/>
                <a:gd name="T35" fmla="*/ 2147483647 h 6"/>
                <a:gd name="T36" fmla="*/ 2147483647 w 597"/>
                <a:gd name="T37" fmla="*/ 2147483647 h 6"/>
                <a:gd name="T38" fmla="*/ 2147483647 w 597"/>
                <a:gd name="T39" fmla="*/ 2147483647 h 6"/>
                <a:gd name="T40" fmla="*/ 2147483647 w 597"/>
                <a:gd name="T41" fmla="*/ 2147483647 h 6"/>
                <a:gd name="T42" fmla="*/ 2147483647 w 597"/>
                <a:gd name="T43" fmla="*/ 2147483647 h 6"/>
                <a:gd name="T44" fmla="*/ 2147483647 w 597"/>
                <a:gd name="T45" fmla="*/ 2147483647 h 6"/>
                <a:gd name="T46" fmla="*/ 2147483647 w 597"/>
                <a:gd name="T47" fmla="*/ 2147483647 h 6"/>
                <a:gd name="T48" fmla="*/ 2147483647 w 597"/>
                <a:gd name="T49" fmla="*/ 2147483647 h 6"/>
                <a:gd name="T50" fmla="*/ 2147483647 w 597"/>
                <a:gd name="T51" fmla="*/ 2147483647 h 6"/>
                <a:gd name="T52" fmla="*/ 2147483647 w 597"/>
                <a:gd name="T53" fmla="*/ 2147483647 h 6"/>
                <a:gd name="T54" fmla="*/ 2147483647 w 597"/>
                <a:gd name="T55" fmla="*/ 2147483647 h 6"/>
                <a:gd name="T56" fmla="*/ 2147483647 w 597"/>
                <a:gd name="T57" fmla="*/ 2147483647 h 6"/>
                <a:gd name="T58" fmla="*/ 2147483647 w 597"/>
                <a:gd name="T59" fmla="*/ 2147483647 h 6"/>
                <a:gd name="T60" fmla="*/ 2147483647 w 597"/>
                <a:gd name="T61" fmla="*/ 2147483647 h 6"/>
                <a:gd name="T62" fmla="*/ 2147483647 w 597"/>
                <a:gd name="T63" fmla="*/ 2147483647 h 6"/>
                <a:gd name="T64" fmla="*/ 2147483647 w 597"/>
                <a:gd name="T65" fmla="*/ 2147483647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7"/>
                <a:gd name="T100" fmla="*/ 0 h 6"/>
                <a:gd name="T101" fmla="*/ 597 w 597"/>
                <a:gd name="T102" fmla="*/ 6 h 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7" h="6">
                  <a:moveTo>
                    <a:pt x="593" y="6"/>
                  </a:moveTo>
                  <a:lnTo>
                    <a:pt x="29" y="6"/>
                  </a:lnTo>
                  <a:lnTo>
                    <a:pt x="29" y="4"/>
                  </a:lnTo>
                  <a:lnTo>
                    <a:pt x="21" y="4"/>
                  </a:lnTo>
                  <a:lnTo>
                    <a:pt x="20" y="4"/>
                  </a:lnTo>
                  <a:lnTo>
                    <a:pt x="10" y="4"/>
                  </a:lnTo>
                  <a:lnTo>
                    <a:pt x="12" y="4"/>
                  </a:lnTo>
                  <a:lnTo>
                    <a:pt x="14" y="6"/>
                  </a:lnTo>
                  <a:lnTo>
                    <a:pt x="12" y="6"/>
                  </a:lnTo>
                  <a:lnTo>
                    <a:pt x="8" y="4"/>
                  </a:lnTo>
                  <a:lnTo>
                    <a:pt x="6" y="4"/>
                  </a:lnTo>
                  <a:lnTo>
                    <a:pt x="6" y="2"/>
                  </a:lnTo>
                  <a:lnTo>
                    <a:pt x="4" y="2"/>
                  </a:lnTo>
                  <a:lnTo>
                    <a:pt x="0" y="0"/>
                  </a:lnTo>
                  <a:lnTo>
                    <a:pt x="597" y="0"/>
                  </a:lnTo>
                  <a:lnTo>
                    <a:pt x="597" y="2"/>
                  </a:lnTo>
                  <a:lnTo>
                    <a:pt x="595" y="2"/>
                  </a:lnTo>
                  <a:lnTo>
                    <a:pt x="593" y="4"/>
                  </a:lnTo>
                  <a:lnTo>
                    <a:pt x="593" y="6"/>
                  </a:lnTo>
                  <a:close/>
                  <a:moveTo>
                    <a:pt x="23" y="6"/>
                  </a:moveTo>
                  <a:lnTo>
                    <a:pt x="21" y="6"/>
                  </a:lnTo>
                  <a:lnTo>
                    <a:pt x="23" y="4"/>
                  </a:lnTo>
                  <a:lnTo>
                    <a:pt x="23" y="6"/>
                  </a:lnTo>
                  <a:close/>
                  <a:moveTo>
                    <a:pt x="20" y="6"/>
                  </a:moveTo>
                  <a:lnTo>
                    <a:pt x="16" y="6"/>
                  </a:lnTo>
                  <a:lnTo>
                    <a:pt x="18" y="4"/>
                  </a:lnTo>
                  <a:lnTo>
                    <a:pt x="20" y="6"/>
                  </a:lnTo>
                  <a:close/>
                </a:path>
              </a:pathLst>
            </a:custGeom>
            <a:solidFill>
              <a:srgbClr val="F9DCB9"/>
            </a:solidFill>
            <a:ln w="9525">
              <a:noFill/>
              <a:round/>
              <a:headEnd/>
              <a:tailEnd/>
            </a:ln>
          </p:spPr>
          <p:txBody>
            <a:bodyPr/>
            <a:lstStyle/>
            <a:p>
              <a:endParaRPr lang="es-MX">
                <a:latin typeface="Calibri" pitchFamily="34" charset="0"/>
              </a:endParaRPr>
            </a:p>
          </p:txBody>
        </p:sp>
        <p:sp>
          <p:nvSpPr>
            <p:cNvPr id="31929" name="Freeform 191"/>
            <p:cNvSpPr>
              <a:spLocks/>
            </p:cNvSpPr>
            <p:nvPr/>
          </p:nvSpPr>
          <p:spPr bwMode="auto">
            <a:xfrm>
              <a:off x="5667375" y="6211888"/>
              <a:ext cx="955675" cy="9525"/>
            </a:xfrm>
            <a:custGeom>
              <a:avLst/>
              <a:gdLst>
                <a:gd name="T0" fmla="*/ 2147483647 w 602"/>
                <a:gd name="T1" fmla="*/ 2147483647 h 6"/>
                <a:gd name="T2" fmla="*/ 2147483647 w 602"/>
                <a:gd name="T3" fmla="*/ 2147483647 h 6"/>
                <a:gd name="T4" fmla="*/ 2147483647 w 602"/>
                <a:gd name="T5" fmla="*/ 2147483647 h 6"/>
                <a:gd name="T6" fmla="*/ 2147483647 w 602"/>
                <a:gd name="T7" fmla="*/ 2147483647 h 6"/>
                <a:gd name="T8" fmla="*/ 2147483647 w 602"/>
                <a:gd name="T9" fmla="*/ 2147483647 h 6"/>
                <a:gd name="T10" fmla="*/ 0 w 602"/>
                <a:gd name="T11" fmla="*/ 0 h 6"/>
                <a:gd name="T12" fmla="*/ 2147483647 w 602"/>
                <a:gd name="T13" fmla="*/ 0 h 6"/>
                <a:gd name="T14" fmla="*/ 2147483647 w 602"/>
                <a:gd name="T15" fmla="*/ 0 h 6"/>
                <a:gd name="T16" fmla="*/ 2147483647 w 602"/>
                <a:gd name="T17" fmla="*/ 2147483647 h 6"/>
                <a:gd name="T18" fmla="*/ 2147483647 w 602"/>
                <a:gd name="T19" fmla="*/ 2147483647 h 6"/>
                <a:gd name="T20" fmla="*/ 2147483647 w 602"/>
                <a:gd name="T21" fmla="*/ 2147483647 h 6"/>
                <a:gd name="T22" fmla="*/ 2147483647 w 602"/>
                <a:gd name="T23" fmla="*/ 2147483647 h 6"/>
                <a:gd name="T24" fmla="*/ 2147483647 w 602"/>
                <a:gd name="T25" fmla="*/ 2147483647 h 6"/>
                <a:gd name="T26" fmla="*/ 2147483647 w 602"/>
                <a:gd name="T27" fmla="*/ 2147483647 h 6"/>
                <a:gd name="T28" fmla="*/ 2147483647 w 602"/>
                <a:gd name="T29" fmla="*/ 2147483647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2"/>
                <a:gd name="T46" fmla="*/ 0 h 6"/>
                <a:gd name="T47" fmla="*/ 602 w 60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2" h="6">
                  <a:moveTo>
                    <a:pt x="600" y="6"/>
                  </a:moveTo>
                  <a:lnTo>
                    <a:pt x="11" y="6"/>
                  </a:lnTo>
                  <a:lnTo>
                    <a:pt x="11" y="4"/>
                  </a:lnTo>
                  <a:lnTo>
                    <a:pt x="9" y="4"/>
                  </a:lnTo>
                  <a:lnTo>
                    <a:pt x="5" y="2"/>
                  </a:lnTo>
                  <a:lnTo>
                    <a:pt x="0" y="0"/>
                  </a:lnTo>
                  <a:lnTo>
                    <a:pt x="598" y="0"/>
                  </a:lnTo>
                  <a:lnTo>
                    <a:pt x="602" y="2"/>
                  </a:lnTo>
                  <a:lnTo>
                    <a:pt x="602" y="4"/>
                  </a:lnTo>
                  <a:lnTo>
                    <a:pt x="600" y="4"/>
                  </a:lnTo>
                  <a:lnTo>
                    <a:pt x="600" y="6"/>
                  </a:lnTo>
                  <a:close/>
                </a:path>
              </a:pathLst>
            </a:custGeom>
            <a:solidFill>
              <a:srgbClr val="F9DCB9"/>
            </a:solidFill>
            <a:ln w="9525">
              <a:noFill/>
              <a:round/>
              <a:headEnd/>
              <a:tailEnd/>
            </a:ln>
          </p:spPr>
          <p:txBody>
            <a:bodyPr/>
            <a:lstStyle/>
            <a:p>
              <a:endParaRPr lang="es-MX">
                <a:latin typeface="Calibri" pitchFamily="34" charset="0"/>
              </a:endParaRPr>
            </a:p>
          </p:txBody>
        </p:sp>
        <p:sp>
          <p:nvSpPr>
            <p:cNvPr id="31930" name="Freeform 192"/>
            <p:cNvSpPr>
              <a:spLocks/>
            </p:cNvSpPr>
            <p:nvPr/>
          </p:nvSpPr>
          <p:spPr bwMode="auto">
            <a:xfrm>
              <a:off x="5661025" y="6208713"/>
              <a:ext cx="962025" cy="6350"/>
            </a:xfrm>
            <a:custGeom>
              <a:avLst/>
              <a:gdLst>
                <a:gd name="T0" fmla="*/ 2147483647 w 606"/>
                <a:gd name="T1" fmla="*/ 2147483647 h 4"/>
                <a:gd name="T2" fmla="*/ 2147483647 w 606"/>
                <a:gd name="T3" fmla="*/ 2147483647 h 4"/>
                <a:gd name="T4" fmla="*/ 2147483647 w 606"/>
                <a:gd name="T5" fmla="*/ 2147483647 h 4"/>
                <a:gd name="T6" fmla="*/ 2147483647 w 606"/>
                <a:gd name="T7" fmla="*/ 2147483647 h 4"/>
                <a:gd name="T8" fmla="*/ 2147483647 w 606"/>
                <a:gd name="T9" fmla="*/ 0 h 4"/>
                <a:gd name="T10" fmla="*/ 0 w 606"/>
                <a:gd name="T11" fmla="*/ 0 h 4"/>
                <a:gd name="T12" fmla="*/ 2147483647 w 606"/>
                <a:gd name="T13" fmla="*/ 0 h 4"/>
                <a:gd name="T14" fmla="*/ 2147483647 w 606"/>
                <a:gd name="T15" fmla="*/ 2147483647 h 4"/>
                <a:gd name="T16" fmla="*/ 2147483647 w 606"/>
                <a:gd name="T17" fmla="*/ 2147483647 h 4"/>
                <a:gd name="T18" fmla="*/ 2147483647 w 606"/>
                <a:gd name="T19" fmla="*/ 2147483647 h 4"/>
                <a:gd name="T20" fmla="*/ 2147483647 w 606"/>
                <a:gd name="T21" fmla="*/ 2147483647 h 4"/>
                <a:gd name="T22" fmla="*/ 2147483647 w 606"/>
                <a:gd name="T23" fmla="*/ 2147483647 h 4"/>
                <a:gd name="T24" fmla="*/ 2147483647 w 606"/>
                <a:gd name="T25" fmla="*/ 2147483647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6"/>
                <a:gd name="T40" fmla="*/ 0 h 4"/>
                <a:gd name="T41" fmla="*/ 606 w 606"/>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6" h="4">
                  <a:moveTo>
                    <a:pt x="606" y="4"/>
                  </a:moveTo>
                  <a:lnTo>
                    <a:pt x="9" y="4"/>
                  </a:lnTo>
                  <a:lnTo>
                    <a:pt x="4" y="2"/>
                  </a:lnTo>
                  <a:lnTo>
                    <a:pt x="2" y="0"/>
                  </a:lnTo>
                  <a:lnTo>
                    <a:pt x="0" y="0"/>
                  </a:lnTo>
                  <a:lnTo>
                    <a:pt x="602" y="0"/>
                  </a:lnTo>
                  <a:lnTo>
                    <a:pt x="602" y="2"/>
                  </a:lnTo>
                  <a:lnTo>
                    <a:pt x="606" y="4"/>
                  </a:lnTo>
                  <a:close/>
                </a:path>
              </a:pathLst>
            </a:custGeom>
            <a:solidFill>
              <a:srgbClr val="FADDBB"/>
            </a:solidFill>
            <a:ln w="9525">
              <a:noFill/>
              <a:round/>
              <a:headEnd/>
              <a:tailEnd/>
            </a:ln>
          </p:spPr>
          <p:txBody>
            <a:bodyPr/>
            <a:lstStyle/>
            <a:p>
              <a:endParaRPr lang="es-MX">
                <a:latin typeface="Calibri" pitchFamily="34" charset="0"/>
              </a:endParaRPr>
            </a:p>
          </p:txBody>
        </p:sp>
        <p:sp>
          <p:nvSpPr>
            <p:cNvPr id="31931" name="Freeform 193"/>
            <p:cNvSpPr>
              <a:spLocks/>
            </p:cNvSpPr>
            <p:nvPr/>
          </p:nvSpPr>
          <p:spPr bwMode="auto">
            <a:xfrm>
              <a:off x="5654675" y="6205538"/>
              <a:ext cx="962025" cy="6350"/>
            </a:xfrm>
            <a:custGeom>
              <a:avLst/>
              <a:gdLst>
                <a:gd name="T0" fmla="*/ 2147483647 w 606"/>
                <a:gd name="T1" fmla="*/ 2147483647 h 4"/>
                <a:gd name="T2" fmla="*/ 2147483647 w 606"/>
                <a:gd name="T3" fmla="*/ 2147483647 h 4"/>
                <a:gd name="T4" fmla="*/ 2147483647 w 606"/>
                <a:gd name="T5" fmla="*/ 2147483647 h 4"/>
                <a:gd name="T6" fmla="*/ 2147483647 w 606"/>
                <a:gd name="T7" fmla="*/ 2147483647 h 4"/>
                <a:gd name="T8" fmla="*/ 2147483647 w 606"/>
                <a:gd name="T9" fmla="*/ 2147483647 h 4"/>
                <a:gd name="T10" fmla="*/ 0 w 606"/>
                <a:gd name="T11" fmla="*/ 0 h 4"/>
                <a:gd name="T12" fmla="*/ 2147483647 w 606"/>
                <a:gd name="T13" fmla="*/ 0 h 4"/>
                <a:gd name="T14" fmla="*/ 2147483647 w 606"/>
                <a:gd name="T15" fmla="*/ 0 h 4"/>
                <a:gd name="T16" fmla="*/ 2147483647 w 606"/>
                <a:gd name="T17" fmla="*/ 2147483647 h 4"/>
                <a:gd name="T18" fmla="*/ 2147483647 w 606"/>
                <a:gd name="T19" fmla="*/ 2147483647 h 4"/>
                <a:gd name="T20" fmla="*/ 2147483647 w 606"/>
                <a:gd name="T21" fmla="*/ 2147483647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6"/>
                <a:gd name="T34" fmla="*/ 0 h 4"/>
                <a:gd name="T35" fmla="*/ 606 w 60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6" h="4">
                  <a:moveTo>
                    <a:pt x="606" y="4"/>
                  </a:moveTo>
                  <a:lnTo>
                    <a:pt x="8" y="4"/>
                  </a:lnTo>
                  <a:lnTo>
                    <a:pt x="6" y="2"/>
                  </a:lnTo>
                  <a:lnTo>
                    <a:pt x="2" y="2"/>
                  </a:lnTo>
                  <a:lnTo>
                    <a:pt x="0" y="0"/>
                  </a:lnTo>
                  <a:lnTo>
                    <a:pt x="606" y="0"/>
                  </a:lnTo>
                  <a:lnTo>
                    <a:pt x="606" y="4"/>
                  </a:lnTo>
                  <a:close/>
                </a:path>
              </a:pathLst>
            </a:custGeom>
            <a:solidFill>
              <a:srgbClr val="FADDBB"/>
            </a:solidFill>
            <a:ln w="9525">
              <a:noFill/>
              <a:round/>
              <a:headEnd/>
              <a:tailEnd/>
            </a:ln>
          </p:spPr>
          <p:txBody>
            <a:bodyPr/>
            <a:lstStyle/>
            <a:p>
              <a:endParaRPr lang="es-MX">
                <a:latin typeface="Calibri" pitchFamily="34" charset="0"/>
              </a:endParaRPr>
            </a:p>
          </p:txBody>
        </p:sp>
        <p:sp>
          <p:nvSpPr>
            <p:cNvPr id="31932" name="Freeform 194"/>
            <p:cNvSpPr>
              <a:spLocks/>
            </p:cNvSpPr>
            <p:nvPr/>
          </p:nvSpPr>
          <p:spPr bwMode="auto">
            <a:xfrm>
              <a:off x="5645150" y="6200775"/>
              <a:ext cx="971550" cy="7938"/>
            </a:xfrm>
            <a:custGeom>
              <a:avLst/>
              <a:gdLst>
                <a:gd name="T0" fmla="*/ 2147483647 w 612"/>
                <a:gd name="T1" fmla="*/ 2147483647 h 5"/>
                <a:gd name="T2" fmla="*/ 2147483647 w 612"/>
                <a:gd name="T3" fmla="*/ 2147483647 h 5"/>
                <a:gd name="T4" fmla="*/ 2147483647 w 612"/>
                <a:gd name="T5" fmla="*/ 2147483647 h 5"/>
                <a:gd name="T6" fmla="*/ 2147483647 w 612"/>
                <a:gd name="T7" fmla="*/ 2147483647 h 5"/>
                <a:gd name="T8" fmla="*/ 2147483647 w 612"/>
                <a:gd name="T9" fmla="*/ 2147483647 h 5"/>
                <a:gd name="T10" fmla="*/ 0 w 612"/>
                <a:gd name="T11" fmla="*/ 0 h 5"/>
                <a:gd name="T12" fmla="*/ 2147483647 w 612"/>
                <a:gd name="T13" fmla="*/ 0 h 5"/>
                <a:gd name="T14" fmla="*/ 2147483647 w 612"/>
                <a:gd name="T15" fmla="*/ 2147483647 h 5"/>
                <a:gd name="T16" fmla="*/ 2147483647 w 612"/>
                <a:gd name="T17" fmla="*/ 2147483647 h 5"/>
                <a:gd name="T18" fmla="*/ 2147483647 w 612"/>
                <a:gd name="T19" fmla="*/ 2147483647 h 5"/>
                <a:gd name="T20" fmla="*/ 2147483647 w 612"/>
                <a:gd name="T21" fmla="*/ 2147483647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2"/>
                <a:gd name="T34" fmla="*/ 0 h 5"/>
                <a:gd name="T35" fmla="*/ 612 w 61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2" h="5">
                  <a:moveTo>
                    <a:pt x="612" y="5"/>
                  </a:moveTo>
                  <a:lnTo>
                    <a:pt x="10" y="5"/>
                  </a:lnTo>
                  <a:lnTo>
                    <a:pt x="8" y="5"/>
                  </a:lnTo>
                  <a:lnTo>
                    <a:pt x="6" y="3"/>
                  </a:lnTo>
                  <a:lnTo>
                    <a:pt x="4" y="3"/>
                  </a:lnTo>
                  <a:lnTo>
                    <a:pt x="0" y="0"/>
                  </a:lnTo>
                  <a:lnTo>
                    <a:pt x="612" y="0"/>
                  </a:lnTo>
                  <a:lnTo>
                    <a:pt x="612" y="1"/>
                  </a:lnTo>
                  <a:lnTo>
                    <a:pt x="612" y="3"/>
                  </a:lnTo>
                  <a:lnTo>
                    <a:pt x="612" y="5"/>
                  </a:lnTo>
                  <a:close/>
                </a:path>
              </a:pathLst>
            </a:custGeom>
            <a:solidFill>
              <a:srgbClr val="FADDBB"/>
            </a:solidFill>
            <a:ln w="9525">
              <a:noFill/>
              <a:round/>
              <a:headEnd/>
              <a:tailEnd/>
            </a:ln>
          </p:spPr>
          <p:txBody>
            <a:bodyPr/>
            <a:lstStyle/>
            <a:p>
              <a:endParaRPr lang="es-MX">
                <a:latin typeface="Calibri" pitchFamily="34" charset="0"/>
              </a:endParaRPr>
            </a:p>
          </p:txBody>
        </p:sp>
        <p:sp>
          <p:nvSpPr>
            <p:cNvPr id="31933" name="Freeform 195"/>
            <p:cNvSpPr>
              <a:spLocks/>
            </p:cNvSpPr>
            <p:nvPr/>
          </p:nvSpPr>
          <p:spPr bwMode="auto">
            <a:xfrm>
              <a:off x="5635625" y="6197600"/>
              <a:ext cx="987425" cy="7938"/>
            </a:xfrm>
            <a:custGeom>
              <a:avLst/>
              <a:gdLst>
                <a:gd name="T0" fmla="*/ 2147483647 w 622"/>
                <a:gd name="T1" fmla="*/ 2147483647 h 5"/>
                <a:gd name="T2" fmla="*/ 2147483647 w 622"/>
                <a:gd name="T3" fmla="*/ 2147483647 h 5"/>
                <a:gd name="T4" fmla="*/ 2147483647 w 622"/>
                <a:gd name="T5" fmla="*/ 2147483647 h 5"/>
                <a:gd name="T6" fmla="*/ 2147483647 w 622"/>
                <a:gd name="T7" fmla="*/ 2147483647 h 5"/>
                <a:gd name="T8" fmla="*/ 2147483647 w 622"/>
                <a:gd name="T9" fmla="*/ 2147483647 h 5"/>
                <a:gd name="T10" fmla="*/ 0 w 622"/>
                <a:gd name="T11" fmla="*/ 2147483647 h 5"/>
                <a:gd name="T12" fmla="*/ 0 w 622"/>
                <a:gd name="T13" fmla="*/ 0 h 5"/>
                <a:gd name="T14" fmla="*/ 2147483647 w 622"/>
                <a:gd name="T15" fmla="*/ 0 h 5"/>
                <a:gd name="T16" fmla="*/ 2147483647 w 622"/>
                <a:gd name="T17" fmla="*/ 2147483647 h 5"/>
                <a:gd name="T18" fmla="*/ 2147483647 w 622"/>
                <a:gd name="T19" fmla="*/ 2147483647 h 5"/>
                <a:gd name="T20" fmla="*/ 2147483647 w 622"/>
                <a:gd name="T21" fmla="*/ 2147483647 h 5"/>
                <a:gd name="T22" fmla="*/ 2147483647 w 622"/>
                <a:gd name="T23" fmla="*/ 2147483647 h 5"/>
                <a:gd name="T24" fmla="*/ 2147483647 w 622"/>
                <a:gd name="T25" fmla="*/ 2147483647 h 5"/>
                <a:gd name="T26" fmla="*/ 2147483647 w 622"/>
                <a:gd name="T27" fmla="*/ 2147483647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2"/>
                <a:gd name="T43" fmla="*/ 0 h 5"/>
                <a:gd name="T44" fmla="*/ 622 w 62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2" h="5">
                  <a:moveTo>
                    <a:pt x="618" y="5"/>
                  </a:moveTo>
                  <a:lnTo>
                    <a:pt x="12" y="5"/>
                  </a:lnTo>
                  <a:lnTo>
                    <a:pt x="10" y="5"/>
                  </a:lnTo>
                  <a:lnTo>
                    <a:pt x="2" y="2"/>
                  </a:lnTo>
                  <a:lnTo>
                    <a:pt x="0" y="2"/>
                  </a:lnTo>
                  <a:lnTo>
                    <a:pt x="0" y="0"/>
                  </a:lnTo>
                  <a:lnTo>
                    <a:pt x="622" y="0"/>
                  </a:lnTo>
                  <a:lnTo>
                    <a:pt x="622" y="2"/>
                  </a:lnTo>
                  <a:lnTo>
                    <a:pt x="620" y="2"/>
                  </a:lnTo>
                  <a:lnTo>
                    <a:pt x="618" y="3"/>
                  </a:lnTo>
                  <a:lnTo>
                    <a:pt x="618" y="5"/>
                  </a:lnTo>
                  <a:close/>
                </a:path>
              </a:pathLst>
            </a:custGeom>
            <a:solidFill>
              <a:srgbClr val="FADDBB"/>
            </a:solidFill>
            <a:ln w="9525">
              <a:noFill/>
              <a:round/>
              <a:headEnd/>
              <a:tailEnd/>
            </a:ln>
          </p:spPr>
          <p:txBody>
            <a:bodyPr/>
            <a:lstStyle/>
            <a:p>
              <a:endParaRPr lang="es-MX">
                <a:latin typeface="Calibri" pitchFamily="34" charset="0"/>
              </a:endParaRPr>
            </a:p>
          </p:txBody>
        </p:sp>
        <p:sp>
          <p:nvSpPr>
            <p:cNvPr id="31934" name="Freeform 196"/>
            <p:cNvSpPr>
              <a:spLocks/>
            </p:cNvSpPr>
            <p:nvPr/>
          </p:nvSpPr>
          <p:spPr bwMode="auto">
            <a:xfrm>
              <a:off x="5635625" y="6194425"/>
              <a:ext cx="987425" cy="6350"/>
            </a:xfrm>
            <a:custGeom>
              <a:avLst/>
              <a:gdLst>
                <a:gd name="T0" fmla="*/ 2147483647 w 622"/>
                <a:gd name="T1" fmla="*/ 2147483647 h 4"/>
                <a:gd name="T2" fmla="*/ 2147483647 w 622"/>
                <a:gd name="T3" fmla="*/ 2147483647 h 4"/>
                <a:gd name="T4" fmla="*/ 2147483647 w 622"/>
                <a:gd name="T5" fmla="*/ 2147483647 h 4"/>
                <a:gd name="T6" fmla="*/ 0 w 622"/>
                <a:gd name="T7" fmla="*/ 2147483647 h 4"/>
                <a:gd name="T8" fmla="*/ 0 w 622"/>
                <a:gd name="T9" fmla="*/ 2147483647 h 4"/>
                <a:gd name="T10" fmla="*/ 0 w 622"/>
                <a:gd name="T11" fmla="*/ 0 h 4"/>
                <a:gd name="T12" fmla="*/ 2147483647 w 622"/>
                <a:gd name="T13" fmla="*/ 0 h 4"/>
                <a:gd name="T14" fmla="*/ 2147483647 w 622"/>
                <a:gd name="T15" fmla="*/ 0 h 4"/>
                <a:gd name="T16" fmla="*/ 2147483647 w 622"/>
                <a:gd name="T17" fmla="*/ 2147483647 h 4"/>
                <a:gd name="T18" fmla="*/ 2147483647 w 622"/>
                <a:gd name="T19" fmla="*/ 2147483647 h 4"/>
                <a:gd name="T20" fmla="*/ 2147483647 w 622"/>
                <a:gd name="T21" fmla="*/ 2147483647 h 4"/>
                <a:gd name="T22" fmla="*/ 2147483647 w 622"/>
                <a:gd name="T23" fmla="*/ 2147483647 h 4"/>
                <a:gd name="T24" fmla="*/ 2147483647 w 622"/>
                <a:gd name="T25" fmla="*/ 2147483647 h 4"/>
                <a:gd name="T26" fmla="*/ 2147483647 w 622"/>
                <a:gd name="T27" fmla="*/ 2147483647 h 4"/>
                <a:gd name="T28" fmla="*/ 2147483647 w 622"/>
                <a:gd name="T29" fmla="*/ 2147483647 h 4"/>
                <a:gd name="T30" fmla="*/ 2147483647 w 622"/>
                <a:gd name="T31" fmla="*/ 2147483647 h 4"/>
                <a:gd name="T32" fmla="*/ 2147483647 w 622"/>
                <a:gd name="T33" fmla="*/ 2147483647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22"/>
                <a:gd name="T52" fmla="*/ 0 h 4"/>
                <a:gd name="T53" fmla="*/ 622 w 622"/>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22" h="4">
                  <a:moveTo>
                    <a:pt x="618" y="4"/>
                  </a:moveTo>
                  <a:lnTo>
                    <a:pt x="6" y="4"/>
                  </a:lnTo>
                  <a:lnTo>
                    <a:pt x="2" y="4"/>
                  </a:lnTo>
                  <a:lnTo>
                    <a:pt x="0" y="4"/>
                  </a:lnTo>
                  <a:lnTo>
                    <a:pt x="0" y="2"/>
                  </a:lnTo>
                  <a:lnTo>
                    <a:pt x="0" y="0"/>
                  </a:lnTo>
                  <a:lnTo>
                    <a:pt x="618" y="0"/>
                  </a:lnTo>
                  <a:lnTo>
                    <a:pt x="618" y="2"/>
                  </a:lnTo>
                  <a:lnTo>
                    <a:pt x="620" y="2"/>
                  </a:lnTo>
                  <a:lnTo>
                    <a:pt x="622" y="2"/>
                  </a:lnTo>
                  <a:lnTo>
                    <a:pt x="622" y="4"/>
                  </a:lnTo>
                  <a:lnTo>
                    <a:pt x="620" y="4"/>
                  </a:lnTo>
                  <a:lnTo>
                    <a:pt x="618" y="4"/>
                  </a:lnTo>
                  <a:close/>
                </a:path>
              </a:pathLst>
            </a:custGeom>
            <a:solidFill>
              <a:srgbClr val="FADDBB"/>
            </a:solidFill>
            <a:ln w="9525">
              <a:noFill/>
              <a:round/>
              <a:headEnd/>
              <a:tailEnd/>
            </a:ln>
          </p:spPr>
          <p:txBody>
            <a:bodyPr/>
            <a:lstStyle/>
            <a:p>
              <a:endParaRPr lang="es-MX">
                <a:latin typeface="Calibri" pitchFamily="34" charset="0"/>
              </a:endParaRPr>
            </a:p>
          </p:txBody>
        </p:sp>
        <p:sp>
          <p:nvSpPr>
            <p:cNvPr id="31935" name="Freeform 197"/>
            <p:cNvSpPr>
              <a:spLocks noEditPoints="1"/>
            </p:cNvSpPr>
            <p:nvPr/>
          </p:nvSpPr>
          <p:spPr bwMode="auto">
            <a:xfrm>
              <a:off x="5635625" y="6191250"/>
              <a:ext cx="990600" cy="6350"/>
            </a:xfrm>
            <a:custGeom>
              <a:avLst/>
              <a:gdLst>
                <a:gd name="T0" fmla="*/ 2147483647 w 624"/>
                <a:gd name="T1" fmla="*/ 2147483647 h 4"/>
                <a:gd name="T2" fmla="*/ 0 w 624"/>
                <a:gd name="T3" fmla="*/ 2147483647 h 4"/>
                <a:gd name="T4" fmla="*/ 0 w 624"/>
                <a:gd name="T5" fmla="*/ 2147483647 h 4"/>
                <a:gd name="T6" fmla="*/ 2147483647 w 624"/>
                <a:gd name="T7" fmla="*/ 0 h 4"/>
                <a:gd name="T8" fmla="*/ 2147483647 w 624"/>
                <a:gd name="T9" fmla="*/ 0 h 4"/>
                <a:gd name="T10" fmla="*/ 2147483647 w 624"/>
                <a:gd name="T11" fmla="*/ 0 h 4"/>
                <a:gd name="T12" fmla="*/ 2147483647 w 624"/>
                <a:gd name="T13" fmla="*/ 2147483647 h 4"/>
                <a:gd name="T14" fmla="*/ 2147483647 w 624"/>
                <a:gd name="T15" fmla="*/ 2147483647 h 4"/>
                <a:gd name="T16" fmla="*/ 2147483647 w 624"/>
                <a:gd name="T17" fmla="*/ 2147483647 h 4"/>
                <a:gd name="T18" fmla="*/ 2147483647 w 624"/>
                <a:gd name="T19" fmla="*/ 2147483647 h 4"/>
                <a:gd name="T20" fmla="*/ 2147483647 w 624"/>
                <a:gd name="T21" fmla="*/ 2147483647 h 4"/>
                <a:gd name="T22" fmla="*/ 2147483647 w 624"/>
                <a:gd name="T23" fmla="*/ 2147483647 h 4"/>
                <a:gd name="T24" fmla="*/ 2147483647 w 624"/>
                <a:gd name="T25" fmla="*/ 2147483647 h 4"/>
                <a:gd name="T26" fmla="*/ 2147483647 w 624"/>
                <a:gd name="T27" fmla="*/ 0 h 4"/>
                <a:gd name="T28" fmla="*/ 2147483647 w 624"/>
                <a:gd name="T29" fmla="*/ 0 h 4"/>
                <a:gd name="T30" fmla="*/ 2147483647 w 624"/>
                <a:gd name="T31" fmla="*/ 0 h 4"/>
                <a:gd name="T32" fmla="*/ 2147483647 w 624"/>
                <a:gd name="T33" fmla="*/ 2147483647 h 4"/>
                <a:gd name="T34" fmla="*/ 2147483647 w 624"/>
                <a:gd name="T35" fmla="*/ 0 h 4"/>
                <a:gd name="T36" fmla="*/ 2147483647 w 624"/>
                <a:gd name="T37" fmla="*/ 0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4"/>
                <a:gd name="T58" fmla="*/ 0 h 4"/>
                <a:gd name="T59" fmla="*/ 624 w 624"/>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4" h="4">
                  <a:moveTo>
                    <a:pt x="622" y="4"/>
                  </a:moveTo>
                  <a:lnTo>
                    <a:pt x="0" y="4"/>
                  </a:lnTo>
                  <a:lnTo>
                    <a:pt x="2" y="0"/>
                  </a:lnTo>
                  <a:lnTo>
                    <a:pt x="620" y="0"/>
                  </a:lnTo>
                  <a:lnTo>
                    <a:pt x="618" y="2"/>
                  </a:lnTo>
                  <a:lnTo>
                    <a:pt x="618" y="4"/>
                  </a:lnTo>
                  <a:lnTo>
                    <a:pt x="620" y="4"/>
                  </a:lnTo>
                  <a:lnTo>
                    <a:pt x="622" y="4"/>
                  </a:lnTo>
                  <a:close/>
                  <a:moveTo>
                    <a:pt x="620" y="0"/>
                  </a:moveTo>
                  <a:lnTo>
                    <a:pt x="624" y="0"/>
                  </a:lnTo>
                  <a:lnTo>
                    <a:pt x="624" y="2"/>
                  </a:lnTo>
                  <a:lnTo>
                    <a:pt x="622" y="0"/>
                  </a:lnTo>
                  <a:lnTo>
                    <a:pt x="620" y="0"/>
                  </a:lnTo>
                  <a:close/>
                </a:path>
              </a:pathLst>
            </a:custGeom>
            <a:solidFill>
              <a:srgbClr val="FADFBD"/>
            </a:solidFill>
            <a:ln w="9525">
              <a:noFill/>
              <a:round/>
              <a:headEnd/>
              <a:tailEnd/>
            </a:ln>
          </p:spPr>
          <p:txBody>
            <a:bodyPr/>
            <a:lstStyle/>
            <a:p>
              <a:endParaRPr lang="es-MX">
                <a:latin typeface="Calibri" pitchFamily="34" charset="0"/>
              </a:endParaRPr>
            </a:p>
          </p:txBody>
        </p:sp>
        <p:sp>
          <p:nvSpPr>
            <p:cNvPr id="31936" name="Freeform 198"/>
            <p:cNvSpPr>
              <a:spLocks/>
            </p:cNvSpPr>
            <p:nvPr/>
          </p:nvSpPr>
          <p:spPr bwMode="auto">
            <a:xfrm>
              <a:off x="5635625" y="6188075"/>
              <a:ext cx="990600" cy="6350"/>
            </a:xfrm>
            <a:custGeom>
              <a:avLst/>
              <a:gdLst>
                <a:gd name="T0" fmla="*/ 2147483647 w 624"/>
                <a:gd name="T1" fmla="*/ 2147483647 h 4"/>
                <a:gd name="T2" fmla="*/ 0 w 624"/>
                <a:gd name="T3" fmla="*/ 2147483647 h 4"/>
                <a:gd name="T4" fmla="*/ 2147483647 w 624"/>
                <a:gd name="T5" fmla="*/ 0 h 4"/>
                <a:gd name="T6" fmla="*/ 2147483647 w 624"/>
                <a:gd name="T7" fmla="*/ 0 h 4"/>
                <a:gd name="T8" fmla="*/ 2147483647 w 624"/>
                <a:gd name="T9" fmla="*/ 0 h 4"/>
                <a:gd name="T10" fmla="*/ 2147483647 w 624"/>
                <a:gd name="T11" fmla="*/ 2147483647 h 4"/>
                <a:gd name="T12" fmla="*/ 2147483647 w 624"/>
                <a:gd name="T13" fmla="*/ 2147483647 h 4"/>
                <a:gd name="T14" fmla="*/ 2147483647 w 624"/>
                <a:gd name="T15" fmla="*/ 2147483647 h 4"/>
                <a:gd name="T16" fmla="*/ 2147483647 w 624"/>
                <a:gd name="T17" fmla="*/ 2147483647 h 4"/>
                <a:gd name="T18" fmla="*/ 2147483647 w 624"/>
                <a:gd name="T19" fmla="*/ 2147483647 h 4"/>
                <a:gd name="T20" fmla="*/ 2147483647 w 624"/>
                <a:gd name="T21" fmla="*/ 2147483647 h 4"/>
                <a:gd name="T22" fmla="*/ 2147483647 w 624"/>
                <a:gd name="T23" fmla="*/ 2147483647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4"/>
                <a:gd name="T37" fmla="*/ 0 h 4"/>
                <a:gd name="T38" fmla="*/ 624 w 624"/>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4" h="4">
                  <a:moveTo>
                    <a:pt x="618" y="4"/>
                  </a:moveTo>
                  <a:lnTo>
                    <a:pt x="0" y="4"/>
                  </a:lnTo>
                  <a:lnTo>
                    <a:pt x="2" y="0"/>
                  </a:lnTo>
                  <a:lnTo>
                    <a:pt x="620" y="0"/>
                  </a:lnTo>
                  <a:lnTo>
                    <a:pt x="622" y="0"/>
                  </a:lnTo>
                  <a:lnTo>
                    <a:pt x="624" y="2"/>
                  </a:lnTo>
                  <a:lnTo>
                    <a:pt x="624" y="4"/>
                  </a:lnTo>
                  <a:lnTo>
                    <a:pt x="622" y="2"/>
                  </a:lnTo>
                  <a:lnTo>
                    <a:pt x="620" y="2"/>
                  </a:lnTo>
                  <a:lnTo>
                    <a:pt x="618" y="4"/>
                  </a:lnTo>
                  <a:close/>
                </a:path>
              </a:pathLst>
            </a:custGeom>
            <a:solidFill>
              <a:srgbClr val="FADFBD"/>
            </a:solidFill>
            <a:ln w="9525">
              <a:noFill/>
              <a:round/>
              <a:headEnd/>
              <a:tailEnd/>
            </a:ln>
          </p:spPr>
          <p:txBody>
            <a:bodyPr/>
            <a:lstStyle/>
            <a:p>
              <a:endParaRPr lang="es-MX">
                <a:latin typeface="Calibri" pitchFamily="34" charset="0"/>
              </a:endParaRPr>
            </a:p>
          </p:txBody>
        </p:sp>
        <p:sp>
          <p:nvSpPr>
            <p:cNvPr id="31937" name="Freeform 199"/>
            <p:cNvSpPr>
              <a:spLocks/>
            </p:cNvSpPr>
            <p:nvPr/>
          </p:nvSpPr>
          <p:spPr bwMode="auto">
            <a:xfrm>
              <a:off x="5638800" y="6181725"/>
              <a:ext cx="987425" cy="9525"/>
            </a:xfrm>
            <a:custGeom>
              <a:avLst/>
              <a:gdLst>
                <a:gd name="T0" fmla="*/ 2147483647 w 622"/>
                <a:gd name="T1" fmla="*/ 2147483647 h 6"/>
                <a:gd name="T2" fmla="*/ 2147483647 w 622"/>
                <a:gd name="T3" fmla="*/ 2147483647 h 6"/>
                <a:gd name="T4" fmla="*/ 2147483647 w 622"/>
                <a:gd name="T5" fmla="*/ 2147483647 h 6"/>
                <a:gd name="T6" fmla="*/ 2147483647 w 622"/>
                <a:gd name="T7" fmla="*/ 2147483647 h 6"/>
                <a:gd name="T8" fmla="*/ 0 w 622"/>
                <a:gd name="T9" fmla="*/ 2147483647 h 6"/>
                <a:gd name="T10" fmla="*/ 2147483647 w 622"/>
                <a:gd name="T11" fmla="*/ 0 h 6"/>
                <a:gd name="T12" fmla="*/ 2147483647 w 622"/>
                <a:gd name="T13" fmla="*/ 0 h 6"/>
                <a:gd name="T14" fmla="*/ 2147483647 w 622"/>
                <a:gd name="T15" fmla="*/ 2147483647 h 6"/>
                <a:gd name="T16" fmla="*/ 2147483647 w 622"/>
                <a:gd name="T17" fmla="*/ 2147483647 h 6"/>
                <a:gd name="T18" fmla="*/ 2147483647 w 622"/>
                <a:gd name="T19" fmla="*/ 2147483647 h 6"/>
                <a:gd name="T20" fmla="*/ 2147483647 w 622"/>
                <a:gd name="T21" fmla="*/ 2147483647 h 6"/>
                <a:gd name="T22" fmla="*/ 2147483647 w 622"/>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2"/>
                <a:gd name="T37" fmla="*/ 0 h 6"/>
                <a:gd name="T38" fmla="*/ 622 w 622"/>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2" h="6">
                  <a:moveTo>
                    <a:pt x="622" y="6"/>
                  </a:moveTo>
                  <a:lnTo>
                    <a:pt x="618" y="6"/>
                  </a:lnTo>
                  <a:lnTo>
                    <a:pt x="0" y="6"/>
                  </a:lnTo>
                  <a:lnTo>
                    <a:pt x="2" y="0"/>
                  </a:lnTo>
                  <a:lnTo>
                    <a:pt x="620" y="0"/>
                  </a:lnTo>
                  <a:lnTo>
                    <a:pt x="620" y="2"/>
                  </a:lnTo>
                  <a:lnTo>
                    <a:pt x="618" y="2"/>
                  </a:lnTo>
                  <a:lnTo>
                    <a:pt x="620" y="4"/>
                  </a:lnTo>
                  <a:lnTo>
                    <a:pt x="622" y="6"/>
                  </a:lnTo>
                  <a:close/>
                </a:path>
              </a:pathLst>
            </a:custGeom>
            <a:solidFill>
              <a:srgbClr val="FADFBD"/>
            </a:solidFill>
            <a:ln w="9525">
              <a:noFill/>
              <a:round/>
              <a:headEnd/>
              <a:tailEnd/>
            </a:ln>
          </p:spPr>
          <p:txBody>
            <a:bodyPr/>
            <a:lstStyle/>
            <a:p>
              <a:endParaRPr lang="es-MX">
                <a:latin typeface="Calibri" pitchFamily="34" charset="0"/>
              </a:endParaRPr>
            </a:p>
          </p:txBody>
        </p:sp>
        <p:sp>
          <p:nvSpPr>
            <p:cNvPr id="31938" name="Freeform 200"/>
            <p:cNvSpPr>
              <a:spLocks/>
            </p:cNvSpPr>
            <p:nvPr/>
          </p:nvSpPr>
          <p:spPr bwMode="auto">
            <a:xfrm>
              <a:off x="5638800" y="6178550"/>
              <a:ext cx="987425" cy="9525"/>
            </a:xfrm>
            <a:custGeom>
              <a:avLst/>
              <a:gdLst>
                <a:gd name="T0" fmla="*/ 2147483647 w 622"/>
                <a:gd name="T1" fmla="*/ 2147483647 h 6"/>
                <a:gd name="T2" fmla="*/ 0 w 622"/>
                <a:gd name="T3" fmla="*/ 2147483647 h 6"/>
                <a:gd name="T4" fmla="*/ 2147483647 w 622"/>
                <a:gd name="T5" fmla="*/ 0 h 6"/>
                <a:gd name="T6" fmla="*/ 2147483647 w 622"/>
                <a:gd name="T7" fmla="*/ 0 h 6"/>
                <a:gd name="T8" fmla="*/ 2147483647 w 622"/>
                <a:gd name="T9" fmla="*/ 0 h 6"/>
                <a:gd name="T10" fmla="*/ 2147483647 w 622"/>
                <a:gd name="T11" fmla="*/ 0 h 6"/>
                <a:gd name="T12" fmla="*/ 2147483647 w 622"/>
                <a:gd name="T13" fmla="*/ 2147483647 h 6"/>
                <a:gd name="T14" fmla="*/ 2147483647 w 622"/>
                <a:gd name="T15" fmla="*/ 2147483647 h 6"/>
                <a:gd name="T16" fmla="*/ 2147483647 w 622"/>
                <a:gd name="T17" fmla="*/ 2147483647 h 6"/>
                <a:gd name="T18" fmla="*/ 2147483647 w 622"/>
                <a:gd name="T19" fmla="*/ 2147483647 h 6"/>
                <a:gd name="T20" fmla="*/ 2147483647 w 622"/>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2"/>
                <a:gd name="T34" fmla="*/ 0 h 6"/>
                <a:gd name="T35" fmla="*/ 622 w 622"/>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2" h="6">
                  <a:moveTo>
                    <a:pt x="618" y="6"/>
                  </a:moveTo>
                  <a:lnTo>
                    <a:pt x="0" y="6"/>
                  </a:lnTo>
                  <a:lnTo>
                    <a:pt x="2" y="0"/>
                  </a:lnTo>
                  <a:lnTo>
                    <a:pt x="622" y="0"/>
                  </a:lnTo>
                  <a:lnTo>
                    <a:pt x="620" y="0"/>
                  </a:lnTo>
                  <a:lnTo>
                    <a:pt x="620" y="2"/>
                  </a:lnTo>
                  <a:lnTo>
                    <a:pt x="620" y="4"/>
                  </a:lnTo>
                  <a:lnTo>
                    <a:pt x="618" y="4"/>
                  </a:lnTo>
                  <a:lnTo>
                    <a:pt x="618" y="6"/>
                  </a:lnTo>
                  <a:close/>
                </a:path>
              </a:pathLst>
            </a:custGeom>
            <a:solidFill>
              <a:srgbClr val="FADFBD"/>
            </a:solidFill>
            <a:ln w="9525">
              <a:noFill/>
              <a:round/>
              <a:headEnd/>
              <a:tailEnd/>
            </a:ln>
          </p:spPr>
          <p:txBody>
            <a:bodyPr/>
            <a:lstStyle/>
            <a:p>
              <a:endParaRPr lang="es-MX">
                <a:latin typeface="Calibri" pitchFamily="34" charset="0"/>
              </a:endParaRPr>
            </a:p>
          </p:txBody>
        </p:sp>
        <p:sp>
          <p:nvSpPr>
            <p:cNvPr id="31939" name="Freeform 201"/>
            <p:cNvSpPr>
              <a:spLocks/>
            </p:cNvSpPr>
            <p:nvPr/>
          </p:nvSpPr>
          <p:spPr bwMode="auto">
            <a:xfrm>
              <a:off x="5641975" y="6175375"/>
              <a:ext cx="987425" cy="6350"/>
            </a:xfrm>
            <a:custGeom>
              <a:avLst/>
              <a:gdLst>
                <a:gd name="T0" fmla="*/ 2147483647 w 622"/>
                <a:gd name="T1" fmla="*/ 2147483647 h 4"/>
                <a:gd name="T2" fmla="*/ 0 w 622"/>
                <a:gd name="T3" fmla="*/ 2147483647 h 4"/>
                <a:gd name="T4" fmla="*/ 2147483647 w 622"/>
                <a:gd name="T5" fmla="*/ 0 h 4"/>
                <a:gd name="T6" fmla="*/ 2147483647 w 622"/>
                <a:gd name="T7" fmla="*/ 0 h 4"/>
                <a:gd name="T8" fmla="*/ 2147483647 w 622"/>
                <a:gd name="T9" fmla="*/ 2147483647 h 4"/>
                <a:gd name="T10" fmla="*/ 2147483647 w 622"/>
                <a:gd name="T11" fmla="*/ 2147483647 h 4"/>
                <a:gd name="T12" fmla="*/ 2147483647 w 622"/>
                <a:gd name="T13" fmla="*/ 2147483647 h 4"/>
                <a:gd name="T14" fmla="*/ 2147483647 w 622"/>
                <a:gd name="T15" fmla="*/ 2147483647 h 4"/>
                <a:gd name="T16" fmla="*/ 2147483647 w 622"/>
                <a:gd name="T17" fmla="*/ 2147483647 h 4"/>
                <a:gd name="T18" fmla="*/ 2147483647 w 622"/>
                <a:gd name="T19" fmla="*/ 2147483647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2"/>
                <a:gd name="T31" fmla="*/ 0 h 4"/>
                <a:gd name="T32" fmla="*/ 622 w 622"/>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2" h="4">
                  <a:moveTo>
                    <a:pt x="618" y="4"/>
                  </a:moveTo>
                  <a:lnTo>
                    <a:pt x="0" y="4"/>
                  </a:lnTo>
                  <a:lnTo>
                    <a:pt x="2" y="0"/>
                  </a:lnTo>
                  <a:lnTo>
                    <a:pt x="622" y="0"/>
                  </a:lnTo>
                  <a:lnTo>
                    <a:pt x="622" y="2"/>
                  </a:lnTo>
                  <a:lnTo>
                    <a:pt x="618" y="2"/>
                  </a:lnTo>
                  <a:lnTo>
                    <a:pt x="618" y="4"/>
                  </a:lnTo>
                  <a:close/>
                </a:path>
              </a:pathLst>
            </a:custGeom>
            <a:solidFill>
              <a:srgbClr val="FADFBD"/>
            </a:solidFill>
            <a:ln w="9525">
              <a:noFill/>
              <a:round/>
              <a:headEnd/>
              <a:tailEnd/>
            </a:ln>
          </p:spPr>
          <p:txBody>
            <a:bodyPr/>
            <a:lstStyle/>
            <a:p>
              <a:endParaRPr lang="es-MX">
                <a:latin typeface="Calibri" pitchFamily="34" charset="0"/>
              </a:endParaRPr>
            </a:p>
          </p:txBody>
        </p:sp>
        <p:sp>
          <p:nvSpPr>
            <p:cNvPr id="31940" name="Freeform 202"/>
            <p:cNvSpPr>
              <a:spLocks/>
            </p:cNvSpPr>
            <p:nvPr/>
          </p:nvSpPr>
          <p:spPr bwMode="auto">
            <a:xfrm>
              <a:off x="5641975" y="6172200"/>
              <a:ext cx="990600" cy="6350"/>
            </a:xfrm>
            <a:custGeom>
              <a:avLst/>
              <a:gdLst>
                <a:gd name="T0" fmla="*/ 2147483647 w 624"/>
                <a:gd name="T1" fmla="*/ 2147483647 h 4"/>
                <a:gd name="T2" fmla="*/ 0 w 624"/>
                <a:gd name="T3" fmla="*/ 2147483647 h 4"/>
                <a:gd name="T4" fmla="*/ 2147483647 w 624"/>
                <a:gd name="T5" fmla="*/ 0 h 4"/>
                <a:gd name="T6" fmla="*/ 2147483647 w 624"/>
                <a:gd name="T7" fmla="*/ 0 h 4"/>
                <a:gd name="T8" fmla="*/ 2147483647 w 624"/>
                <a:gd name="T9" fmla="*/ 0 h 4"/>
                <a:gd name="T10" fmla="*/ 2147483647 w 624"/>
                <a:gd name="T11" fmla="*/ 0 h 4"/>
                <a:gd name="T12" fmla="*/ 2147483647 w 624"/>
                <a:gd name="T13" fmla="*/ 0 h 4"/>
                <a:gd name="T14" fmla="*/ 2147483647 w 624"/>
                <a:gd name="T15" fmla="*/ 2147483647 h 4"/>
                <a:gd name="T16" fmla="*/ 2147483647 w 624"/>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4"/>
                <a:gd name="T28" fmla="*/ 0 h 4"/>
                <a:gd name="T29" fmla="*/ 624 w 62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4" h="4">
                  <a:moveTo>
                    <a:pt x="620" y="4"/>
                  </a:moveTo>
                  <a:lnTo>
                    <a:pt x="0" y="4"/>
                  </a:lnTo>
                  <a:lnTo>
                    <a:pt x="2" y="0"/>
                  </a:lnTo>
                  <a:lnTo>
                    <a:pt x="624" y="0"/>
                  </a:lnTo>
                  <a:lnTo>
                    <a:pt x="622" y="0"/>
                  </a:lnTo>
                  <a:lnTo>
                    <a:pt x="622" y="4"/>
                  </a:lnTo>
                  <a:lnTo>
                    <a:pt x="620" y="4"/>
                  </a:lnTo>
                  <a:close/>
                </a:path>
              </a:pathLst>
            </a:custGeom>
            <a:solidFill>
              <a:srgbClr val="FAE0BF"/>
            </a:solidFill>
            <a:ln w="9525">
              <a:noFill/>
              <a:round/>
              <a:headEnd/>
              <a:tailEnd/>
            </a:ln>
          </p:spPr>
          <p:txBody>
            <a:bodyPr/>
            <a:lstStyle/>
            <a:p>
              <a:endParaRPr lang="es-MX">
                <a:latin typeface="Calibri" pitchFamily="34" charset="0"/>
              </a:endParaRPr>
            </a:p>
          </p:txBody>
        </p:sp>
        <p:sp>
          <p:nvSpPr>
            <p:cNvPr id="31941" name="Freeform 203"/>
            <p:cNvSpPr>
              <a:spLocks/>
            </p:cNvSpPr>
            <p:nvPr/>
          </p:nvSpPr>
          <p:spPr bwMode="auto">
            <a:xfrm>
              <a:off x="5645150" y="6165850"/>
              <a:ext cx="990600" cy="9525"/>
            </a:xfrm>
            <a:custGeom>
              <a:avLst/>
              <a:gdLst>
                <a:gd name="T0" fmla="*/ 2147483647 w 624"/>
                <a:gd name="T1" fmla="*/ 2147483647 h 6"/>
                <a:gd name="T2" fmla="*/ 0 w 624"/>
                <a:gd name="T3" fmla="*/ 2147483647 h 6"/>
                <a:gd name="T4" fmla="*/ 2147483647 w 624"/>
                <a:gd name="T5" fmla="*/ 0 h 6"/>
                <a:gd name="T6" fmla="*/ 2147483647 w 624"/>
                <a:gd name="T7" fmla="*/ 0 h 6"/>
                <a:gd name="T8" fmla="*/ 2147483647 w 624"/>
                <a:gd name="T9" fmla="*/ 2147483647 h 6"/>
                <a:gd name="T10" fmla="*/ 2147483647 w 624"/>
                <a:gd name="T11" fmla="*/ 2147483647 h 6"/>
                <a:gd name="T12" fmla="*/ 2147483647 w 624"/>
                <a:gd name="T13" fmla="*/ 0 h 6"/>
                <a:gd name="T14" fmla="*/ 2147483647 w 624"/>
                <a:gd name="T15" fmla="*/ 0 h 6"/>
                <a:gd name="T16" fmla="*/ 2147483647 w 624"/>
                <a:gd name="T17" fmla="*/ 2147483647 h 6"/>
                <a:gd name="T18" fmla="*/ 2147483647 w 624"/>
                <a:gd name="T19" fmla="*/ 2147483647 h 6"/>
                <a:gd name="T20" fmla="*/ 2147483647 w 624"/>
                <a:gd name="T21" fmla="*/ 2147483647 h 6"/>
                <a:gd name="T22" fmla="*/ 2147483647 w 624"/>
                <a:gd name="T23" fmla="*/ 2147483647 h 6"/>
                <a:gd name="T24" fmla="*/ 2147483647 w 624"/>
                <a:gd name="T25" fmla="*/ 2147483647 h 6"/>
                <a:gd name="T26" fmla="*/ 2147483647 w 624"/>
                <a:gd name="T27" fmla="*/ 2147483647 h 6"/>
                <a:gd name="T28" fmla="*/ 2147483647 w 624"/>
                <a:gd name="T29" fmla="*/ 2147483647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4"/>
                <a:gd name="T46" fmla="*/ 0 h 6"/>
                <a:gd name="T47" fmla="*/ 624 w 624"/>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4" h="6">
                  <a:moveTo>
                    <a:pt x="620" y="6"/>
                  </a:moveTo>
                  <a:lnTo>
                    <a:pt x="0" y="6"/>
                  </a:lnTo>
                  <a:lnTo>
                    <a:pt x="2" y="0"/>
                  </a:lnTo>
                  <a:lnTo>
                    <a:pt x="620" y="0"/>
                  </a:lnTo>
                  <a:lnTo>
                    <a:pt x="620" y="2"/>
                  </a:lnTo>
                  <a:lnTo>
                    <a:pt x="622" y="2"/>
                  </a:lnTo>
                  <a:lnTo>
                    <a:pt x="622" y="0"/>
                  </a:lnTo>
                  <a:lnTo>
                    <a:pt x="622" y="2"/>
                  </a:lnTo>
                  <a:lnTo>
                    <a:pt x="624" y="2"/>
                  </a:lnTo>
                  <a:lnTo>
                    <a:pt x="622" y="2"/>
                  </a:lnTo>
                  <a:lnTo>
                    <a:pt x="622" y="4"/>
                  </a:lnTo>
                  <a:lnTo>
                    <a:pt x="620" y="4"/>
                  </a:lnTo>
                  <a:lnTo>
                    <a:pt x="620" y="6"/>
                  </a:lnTo>
                  <a:close/>
                </a:path>
              </a:pathLst>
            </a:custGeom>
            <a:solidFill>
              <a:srgbClr val="FAE0BF"/>
            </a:solidFill>
            <a:ln w="9525">
              <a:noFill/>
              <a:round/>
              <a:headEnd/>
              <a:tailEnd/>
            </a:ln>
          </p:spPr>
          <p:txBody>
            <a:bodyPr/>
            <a:lstStyle/>
            <a:p>
              <a:endParaRPr lang="es-MX">
                <a:latin typeface="Calibri" pitchFamily="34" charset="0"/>
              </a:endParaRPr>
            </a:p>
          </p:txBody>
        </p:sp>
        <p:sp>
          <p:nvSpPr>
            <p:cNvPr id="31942" name="Freeform 204"/>
            <p:cNvSpPr>
              <a:spLocks noEditPoints="1"/>
            </p:cNvSpPr>
            <p:nvPr/>
          </p:nvSpPr>
          <p:spPr bwMode="auto">
            <a:xfrm>
              <a:off x="5645150" y="6164263"/>
              <a:ext cx="996950" cy="7937"/>
            </a:xfrm>
            <a:custGeom>
              <a:avLst/>
              <a:gdLst>
                <a:gd name="T0" fmla="*/ 2147483647 w 628"/>
                <a:gd name="T1" fmla="*/ 2147483647 h 5"/>
                <a:gd name="T2" fmla="*/ 0 w 628"/>
                <a:gd name="T3" fmla="*/ 2147483647 h 5"/>
                <a:gd name="T4" fmla="*/ 2147483647 w 628"/>
                <a:gd name="T5" fmla="*/ 0 h 5"/>
                <a:gd name="T6" fmla="*/ 2147483647 w 628"/>
                <a:gd name="T7" fmla="*/ 0 h 5"/>
                <a:gd name="T8" fmla="*/ 2147483647 w 628"/>
                <a:gd name="T9" fmla="*/ 2147483647 h 5"/>
                <a:gd name="T10" fmla="*/ 2147483647 w 628"/>
                <a:gd name="T11" fmla="*/ 2147483647 h 5"/>
                <a:gd name="T12" fmla="*/ 2147483647 w 628"/>
                <a:gd name="T13" fmla="*/ 2147483647 h 5"/>
                <a:gd name="T14" fmla="*/ 2147483647 w 628"/>
                <a:gd name="T15" fmla="*/ 2147483647 h 5"/>
                <a:gd name="T16" fmla="*/ 2147483647 w 628"/>
                <a:gd name="T17" fmla="*/ 2147483647 h 5"/>
                <a:gd name="T18" fmla="*/ 2147483647 w 628"/>
                <a:gd name="T19" fmla="*/ 2147483647 h 5"/>
                <a:gd name="T20" fmla="*/ 2147483647 w 628"/>
                <a:gd name="T21" fmla="*/ 2147483647 h 5"/>
                <a:gd name="T22" fmla="*/ 2147483647 w 628"/>
                <a:gd name="T23" fmla="*/ 2147483647 h 5"/>
                <a:gd name="T24" fmla="*/ 2147483647 w 628"/>
                <a:gd name="T25" fmla="*/ 2147483647 h 5"/>
                <a:gd name="T26" fmla="*/ 2147483647 w 628"/>
                <a:gd name="T27" fmla="*/ 2147483647 h 5"/>
                <a:gd name="T28" fmla="*/ 2147483647 w 628"/>
                <a:gd name="T29" fmla="*/ 0 h 5"/>
                <a:gd name="T30" fmla="*/ 2147483647 w 628"/>
                <a:gd name="T31" fmla="*/ 0 h 5"/>
                <a:gd name="T32" fmla="*/ 2147483647 w 628"/>
                <a:gd name="T33" fmla="*/ 0 h 5"/>
                <a:gd name="T34" fmla="*/ 2147483647 w 628"/>
                <a:gd name="T35" fmla="*/ 0 h 5"/>
                <a:gd name="T36" fmla="*/ 2147483647 w 628"/>
                <a:gd name="T37" fmla="*/ 0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8"/>
                <a:gd name="T58" fmla="*/ 0 h 5"/>
                <a:gd name="T59" fmla="*/ 628 w 628"/>
                <a:gd name="T60" fmla="*/ 5 h 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8" h="5">
                  <a:moveTo>
                    <a:pt x="622" y="5"/>
                  </a:moveTo>
                  <a:lnTo>
                    <a:pt x="0" y="5"/>
                  </a:lnTo>
                  <a:lnTo>
                    <a:pt x="2" y="0"/>
                  </a:lnTo>
                  <a:lnTo>
                    <a:pt x="620" y="0"/>
                  </a:lnTo>
                  <a:lnTo>
                    <a:pt x="620" y="1"/>
                  </a:lnTo>
                  <a:lnTo>
                    <a:pt x="620" y="3"/>
                  </a:lnTo>
                  <a:lnTo>
                    <a:pt x="622" y="3"/>
                  </a:lnTo>
                  <a:lnTo>
                    <a:pt x="622" y="1"/>
                  </a:lnTo>
                  <a:lnTo>
                    <a:pt x="622" y="3"/>
                  </a:lnTo>
                  <a:lnTo>
                    <a:pt x="624" y="3"/>
                  </a:lnTo>
                  <a:lnTo>
                    <a:pt x="622" y="3"/>
                  </a:lnTo>
                  <a:lnTo>
                    <a:pt x="622" y="5"/>
                  </a:lnTo>
                  <a:close/>
                  <a:moveTo>
                    <a:pt x="626" y="0"/>
                  </a:moveTo>
                  <a:lnTo>
                    <a:pt x="628" y="0"/>
                  </a:lnTo>
                  <a:lnTo>
                    <a:pt x="626" y="0"/>
                  </a:lnTo>
                  <a:close/>
                </a:path>
              </a:pathLst>
            </a:custGeom>
            <a:solidFill>
              <a:srgbClr val="FAE0BF"/>
            </a:solidFill>
            <a:ln w="9525">
              <a:noFill/>
              <a:round/>
              <a:headEnd/>
              <a:tailEnd/>
            </a:ln>
          </p:spPr>
          <p:txBody>
            <a:bodyPr/>
            <a:lstStyle/>
            <a:p>
              <a:endParaRPr lang="es-MX">
                <a:latin typeface="Calibri" pitchFamily="34" charset="0"/>
              </a:endParaRPr>
            </a:p>
          </p:txBody>
        </p:sp>
        <p:sp>
          <p:nvSpPr>
            <p:cNvPr id="31943" name="Freeform 205"/>
            <p:cNvSpPr>
              <a:spLocks noEditPoints="1"/>
            </p:cNvSpPr>
            <p:nvPr/>
          </p:nvSpPr>
          <p:spPr bwMode="auto">
            <a:xfrm>
              <a:off x="5648325" y="6161088"/>
              <a:ext cx="993775" cy="4762"/>
            </a:xfrm>
            <a:custGeom>
              <a:avLst/>
              <a:gdLst>
                <a:gd name="T0" fmla="*/ 2147483647 w 626"/>
                <a:gd name="T1" fmla="*/ 2147483647 h 3"/>
                <a:gd name="T2" fmla="*/ 2147483647 w 626"/>
                <a:gd name="T3" fmla="*/ 2147483647 h 3"/>
                <a:gd name="T4" fmla="*/ 2147483647 w 626"/>
                <a:gd name="T5" fmla="*/ 2147483647 h 3"/>
                <a:gd name="T6" fmla="*/ 2147483647 w 626"/>
                <a:gd name="T7" fmla="*/ 2147483647 h 3"/>
                <a:gd name="T8" fmla="*/ 2147483647 w 626"/>
                <a:gd name="T9" fmla="*/ 2147483647 h 3"/>
                <a:gd name="T10" fmla="*/ 2147483647 w 626"/>
                <a:gd name="T11" fmla="*/ 2147483647 h 3"/>
                <a:gd name="T12" fmla="*/ 0 w 626"/>
                <a:gd name="T13" fmla="*/ 2147483647 h 3"/>
                <a:gd name="T14" fmla="*/ 2147483647 w 626"/>
                <a:gd name="T15" fmla="*/ 0 h 3"/>
                <a:gd name="T16" fmla="*/ 2147483647 w 626"/>
                <a:gd name="T17" fmla="*/ 0 h 3"/>
                <a:gd name="T18" fmla="*/ 2147483647 w 626"/>
                <a:gd name="T19" fmla="*/ 0 h 3"/>
                <a:gd name="T20" fmla="*/ 2147483647 w 626"/>
                <a:gd name="T21" fmla="*/ 0 h 3"/>
                <a:gd name="T22" fmla="*/ 2147483647 w 626"/>
                <a:gd name="T23" fmla="*/ 0 h 3"/>
                <a:gd name="T24" fmla="*/ 2147483647 w 626"/>
                <a:gd name="T25" fmla="*/ 0 h 3"/>
                <a:gd name="T26" fmla="*/ 2147483647 w 626"/>
                <a:gd name="T27" fmla="*/ 2147483647 h 3"/>
                <a:gd name="T28" fmla="*/ 2147483647 w 626"/>
                <a:gd name="T29" fmla="*/ 2147483647 h 3"/>
                <a:gd name="T30" fmla="*/ 2147483647 w 626"/>
                <a:gd name="T31" fmla="*/ 2147483647 h 3"/>
                <a:gd name="T32" fmla="*/ 2147483647 w 626"/>
                <a:gd name="T33" fmla="*/ 0 h 3"/>
                <a:gd name="T34" fmla="*/ 2147483647 w 626"/>
                <a:gd name="T35" fmla="*/ 0 h 3"/>
                <a:gd name="T36" fmla="*/ 2147483647 w 626"/>
                <a:gd name="T37" fmla="*/ 0 h 3"/>
                <a:gd name="T38" fmla="*/ 2147483647 w 626"/>
                <a:gd name="T39" fmla="*/ 0 h 3"/>
                <a:gd name="T40" fmla="*/ 2147483647 w 626"/>
                <a:gd name="T41" fmla="*/ 2147483647 h 3"/>
                <a:gd name="T42" fmla="*/ 2147483647 w 626"/>
                <a:gd name="T43" fmla="*/ 2147483647 h 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6"/>
                <a:gd name="T67" fmla="*/ 0 h 3"/>
                <a:gd name="T68" fmla="*/ 626 w 626"/>
                <a:gd name="T69" fmla="*/ 3 h 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6" h="3">
                  <a:moveTo>
                    <a:pt x="620" y="3"/>
                  </a:moveTo>
                  <a:lnTo>
                    <a:pt x="620" y="3"/>
                  </a:lnTo>
                  <a:close/>
                  <a:moveTo>
                    <a:pt x="618" y="3"/>
                  </a:moveTo>
                  <a:lnTo>
                    <a:pt x="0" y="3"/>
                  </a:lnTo>
                  <a:lnTo>
                    <a:pt x="2" y="0"/>
                  </a:lnTo>
                  <a:lnTo>
                    <a:pt x="622" y="0"/>
                  </a:lnTo>
                  <a:lnTo>
                    <a:pt x="624" y="0"/>
                  </a:lnTo>
                  <a:lnTo>
                    <a:pt x="626" y="0"/>
                  </a:lnTo>
                  <a:lnTo>
                    <a:pt x="626" y="2"/>
                  </a:lnTo>
                  <a:lnTo>
                    <a:pt x="624" y="2"/>
                  </a:lnTo>
                  <a:lnTo>
                    <a:pt x="624" y="0"/>
                  </a:lnTo>
                  <a:lnTo>
                    <a:pt x="622" y="0"/>
                  </a:lnTo>
                  <a:lnTo>
                    <a:pt x="620" y="0"/>
                  </a:lnTo>
                  <a:lnTo>
                    <a:pt x="618" y="2"/>
                  </a:lnTo>
                  <a:lnTo>
                    <a:pt x="618" y="3"/>
                  </a:lnTo>
                  <a:close/>
                </a:path>
              </a:pathLst>
            </a:custGeom>
            <a:solidFill>
              <a:srgbClr val="FAE0BF"/>
            </a:solidFill>
            <a:ln w="9525">
              <a:noFill/>
              <a:round/>
              <a:headEnd/>
              <a:tailEnd/>
            </a:ln>
          </p:spPr>
          <p:txBody>
            <a:bodyPr/>
            <a:lstStyle/>
            <a:p>
              <a:endParaRPr lang="es-MX">
                <a:latin typeface="Calibri" pitchFamily="34" charset="0"/>
              </a:endParaRPr>
            </a:p>
          </p:txBody>
        </p:sp>
        <p:sp>
          <p:nvSpPr>
            <p:cNvPr id="31944" name="Freeform 206"/>
            <p:cNvSpPr>
              <a:spLocks/>
            </p:cNvSpPr>
            <p:nvPr/>
          </p:nvSpPr>
          <p:spPr bwMode="auto">
            <a:xfrm>
              <a:off x="5648325" y="6157913"/>
              <a:ext cx="993775" cy="6350"/>
            </a:xfrm>
            <a:custGeom>
              <a:avLst/>
              <a:gdLst>
                <a:gd name="T0" fmla="*/ 2147483647 w 626"/>
                <a:gd name="T1" fmla="*/ 2147483647 h 4"/>
                <a:gd name="T2" fmla="*/ 2147483647 w 626"/>
                <a:gd name="T3" fmla="*/ 2147483647 h 4"/>
                <a:gd name="T4" fmla="*/ 2147483647 w 626"/>
                <a:gd name="T5" fmla="*/ 2147483647 h 4"/>
                <a:gd name="T6" fmla="*/ 2147483647 w 626"/>
                <a:gd name="T7" fmla="*/ 2147483647 h 4"/>
                <a:gd name="T8" fmla="*/ 2147483647 w 626"/>
                <a:gd name="T9" fmla="*/ 2147483647 h 4"/>
                <a:gd name="T10" fmla="*/ 2147483647 w 626"/>
                <a:gd name="T11" fmla="*/ 2147483647 h 4"/>
                <a:gd name="T12" fmla="*/ 2147483647 w 626"/>
                <a:gd name="T13" fmla="*/ 2147483647 h 4"/>
                <a:gd name="T14" fmla="*/ 2147483647 w 626"/>
                <a:gd name="T15" fmla="*/ 2147483647 h 4"/>
                <a:gd name="T16" fmla="*/ 0 w 626"/>
                <a:gd name="T17" fmla="*/ 2147483647 h 4"/>
                <a:gd name="T18" fmla="*/ 2147483647 w 626"/>
                <a:gd name="T19" fmla="*/ 0 h 4"/>
                <a:gd name="T20" fmla="*/ 2147483647 w 626"/>
                <a:gd name="T21" fmla="*/ 0 h 4"/>
                <a:gd name="T22" fmla="*/ 2147483647 w 626"/>
                <a:gd name="T23" fmla="*/ 0 h 4"/>
                <a:gd name="T24" fmla="*/ 2147483647 w 626"/>
                <a:gd name="T25" fmla="*/ 2147483647 h 4"/>
                <a:gd name="T26" fmla="*/ 2147483647 w 626"/>
                <a:gd name="T27" fmla="*/ 2147483647 h 4"/>
                <a:gd name="T28" fmla="*/ 2147483647 w 626"/>
                <a:gd name="T29" fmla="*/ 2147483647 h 4"/>
                <a:gd name="T30" fmla="*/ 2147483647 w 626"/>
                <a:gd name="T31" fmla="*/ 2147483647 h 4"/>
                <a:gd name="T32" fmla="*/ 2147483647 w 626"/>
                <a:gd name="T33" fmla="*/ 2147483647 h 4"/>
                <a:gd name="T34" fmla="*/ 2147483647 w 626"/>
                <a:gd name="T35" fmla="*/ 2147483647 h 4"/>
                <a:gd name="T36" fmla="*/ 2147483647 w 626"/>
                <a:gd name="T37" fmla="*/ 2147483647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6"/>
                <a:gd name="T58" fmla="*/ 0 h 4"/>
                <a:gd name="T59" fmla="*/ 626 w 626"/>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6" h="4">
                  <a:moveTo>
                    <a:pt x="626" y="4"/>
                  </a:moveTo>
                  <a:lnTo>
                    <a:pt x="624" y="4"/>
                  </a:lnTo>
                  <a:lnTo>
                    <a:pt x="624" y="2"/>
                  </a:lnTo>
                  <a:lnTo>
                    <a:pt x="622" y="2"/>
                  </a:lnTo>
                  <a:lnTo>
                    <a:pt x="620" y="2"/>
                  </a:lnTo>
                  <a:lnTo>
                    <a:pt x="618" y="4"/>
                  </a:lnTo>
                  <a:lnTo>
                    <a:pt x="0" y="4"/>
                  </a:lnTo>
                  <a:lnTo>
                    <a:pt x="4" y="0"/>
                  </a:lnTo>
                  <a:lnTo>
                    <a:pt x="620" y="0"/>
                  </a:lnTo>
                  <a:lnTo>
                    <a:pt x="622" y="0"/>
                  </a:lnTo>
                  <a:lnTo>
                    <a:pt x="622" y="2"/>
                  </a:lnTo>
                  <a:lnTo>
                    <a:pt x="624" y="2"/>
                  </a:lnTo>
                  <a:lnTo>
                    <a:pt x="626" y="2"/>
                  </a:lnTo>
                  <a:lnTo>
                    <a:pt x="626" y="4"/>
                  </a:lnTo>
                  <a:close/>
                </a:path>
              </a:pathLst>
            </a:custGeom>
            <a:solidFill>
              <a:srgbClr val="FAE0BF"/>
            </a:solidFill>
            <a:ln w="9525">
              <a:noFill/>
              <a:round/>
              <a:headEnd/>
              <a:tailEnd/>
            </a:ln>
          </p:spPr>
          <p:txBody>
            <a:bodyPr/>
            <a:lstStyle/>
            <a:p>
              <a:endParaRPr lang="es-MX">
                <a:latin typeface="Calibri" pitchFamily="34" charset="0"/>
              </a:endParaRPr>
            </a:p>
          </p:txBody>
        </p:sp>
        <p:sp>
          <p:nvSpPr>
            <p:cNvPr id="31945" name="Freeform 207"/>
            <p:cNvSpPr>
              <a:spLocks/>
            </p:cNvSpPr>
            <p:nvPr/>
          </p:nvSpPr>
          <p:spPr bwMode="auto">
            <a:xfrm>
              <a:off x="5651500" y="6154738"/>
              <a:ext cx="984250" cy="6350"/>
            </a:xfrm>
            <a:custGeom>
              <a:avLst/>
              <a:gdLst>
                <a:gd name="T0" fmla="*/ 2147483647 w 620"/>
                <a:gd name="T1" fmla="*/ 2147483647 h 4"/>
                <a:gd name="T2" fmla="*/ 0 w 620"/>
                <a:gd name="T3" fmla="*/ 2147483647 h 4"/>
                <a:gd name="T4" fmla="*/ 2147483647 w 620"/>
                <a:gd name="T5" fmla="*/ 0 h 4"/>
                <a:gd name="T6" fmla="*/ 2147483647 w 620"/>
                <a:gd name="T7" fmla="*/ 0 h 4"/>
                <a:gd name="T8" fmla="*/ 2147483647 w 620"/>
                <a:gd name="T9" fmla="*/ 0 h 4"/>
                <a:gd name="T10" fmla="*/ 2147483647 w 620"/>
                <a:gd name="T11" fmla="*/ 0 h 4"/>
                <a:gd name="T12" fmla="*/ 2147483647 w 620"/>
                <a:gd name="T13" fmla="*/ 0 h 4"/>
                <a:gd name="T14" fmla="*/ 2147483647 w 620"/>
                <a:gd name="T15" fmla="*/ 0 h 4"/>
                <a:gd name="T16" fmla="*/ 2147483647 w 620"/>
                <a:gd name="T17" fmla="*/ 0 h 4"/>
                <a:gd name="T18" fmla="*/ 2147483647 w 620"/>
                <a:gd name="T19" fmla="*/ 0 h 4"/>
                <a:gd name="T20" fmla="*/ 2147483647 w 620"/>
                <a:gd name="T21" fmla="*/ 0 h 4"/>
                <a:gd name="T22" fmla="*/ 2147483647 w 620"/>
                <a:gd name="T23" fmla="*/ 0 h 4"/>
                <a:gd name="T24" fmla="*/ 2147483647 w 620"/>
                <a:gd name="T25" fmla="*/ 2147483647 h 4"/>
                <a:gd name="T26" fmla="*/ 2147483647 w 620"/>
                <a:gd name="T27" fmla="*/ 2147483647 h 4"/>
                <a:gd name="T28" fmla="*/ 2147483647 w 620"/>
                <a:gd name="T29" fmla="*/ 2147483647 h 4"/>
                <a:gd name="T30" fmla="*/ 2147483647 w 620"/>
                <a:gd name="T31" fmla="*/ 2147483647 h 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0"/>
                <a:gd name="T49" fmla="*/ 0 h 4"/>
                <a:gd name="T50" fmla="*/ 620 w 620"/>
                <a:gd name="T51" fmla="*/ 4 h 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0" h="4">
                  <a:moveTo>
                    <a:pt x="620" y="4"/>
                  </a:moveTo>
                  <a:lnTo>
                    <a:pt x="0" y="4"/>
                  </a:lnTo>
                  <a:lnTo>
                    <a:pt x="2" y="0"/>
                  </a:lnTo>
                  <a:lnTo>
                    <a:pt x="616" y="0"/>
                  </a:lnTo>
                  <a:lnTo>
                    <a:pt x="618" y="0"/>
                  </a:lnTo>
                  <a:lnTo>
                    <a:pt x="620" y="0"/>
                  </a:lnTo>
                  <a:lnTo>
                    <a:pt x="618" y="0"/>
                  </a:lnTo>
                  <a:lnTo>
                    <a:pt x="618" y="2"/>
                  </a:lnTo>
                  <a:lnTo>
                    <a:pt x="620" y="2"/>
                  </a:lnTo>
                  <a:lnTo>
                    <a:pt x="620" y="4"/>
                  </a:lnTo>
                  <a:close/>
                </a:path>
              </a:pathLst>
            </a:custGeom>
            <a:solidFill>
              <a:srgbClr val="FAE1C1"/>
            </a:solidFill>
            <a:ln w="9525">
              <a:noFill/>
              <a:round/>
              <a:headEnd/>
              <a:tailEnd/>
            </a:ln>
          </p:spPr>
          <p:txBody>
            <a:bodyPr/>
            <a:lstStyle/>
            <a:p>
              <a:endParaRPr lang="es-MX">
                <a:latin typeface="Calibri" pitchFamily="34" charset="0"/>
              </a:endParaRPr>
            </a:p>
          </p:txBody>
        </p:sp>
        <p:sp>
          <p:nvSpPr>
            <p:cNvPr id="31946" name="Freeform 208"/>
            <p:cNvSpPr>
              <a:spLocks/>
            </p:cNvSpPr>
            <p:nvPr/>
          </p:nvSpPr>
          <p:spPr bwMode="auto">
            <a:xfrm>
              <a:off x="5654675" y="6148388"/>
              <a:ext cx="981075" cy="9525"/>
            </a:xfrm>
            <a:custGeom>
              <a:avLst/>
              <a:gdLst>
                <a:gd name="T0" fmla="*/ 2147483647 w 618"/>
                <a:gd name="T1" fmla="*/ 2147483647 h 6"/>
                <a:gd name="T2" fmla="*/ 0 w 618"/>
                <a:gd name="T3" fmla="*/ 2147483647 h 6"/>
                <a:gd name="T4" fmla="*/ 0 w 618"/>
                <a:gd name="T5" fmla="*/ 2147483647 h 6"/>
                <a:gd name="T6" fmla="*/ 0 w 618"/>
                <a:gd name="T7" fmla="*/ 0 h 6"/>
                <a:gd name="T8" fmla="*/ 2147483647 w 618"/>
                <a:gd name="T9" fmla="*/ 0 h 6"/>
                <a:gd name="T10" fmla="*/ 2147483647 w 618"/>
                <a:gd name="T11" fmla="*/ 2147483647 h 6"/>
                <a:gd name="T12" fmla="*/ 2147483647 w 618"/>
                <a:gd name="T13" fmla="*/ 2147483647 h 6"/>
                <a:gd name="T14" fmla="*/ 2147483647 w 618"/>
                <a:gd name="T15" fmla="*/ 2147483647 h 6"/>
                <a:gd name="T16" fmla="*/ 2147483647 w 618"/>
                <a:gd name="T17" fmla="*/ 2147483647 h 6"/>
                <a:gd name="T18" fmla="*/ 2147483647 w 618"/>
                <a:gd name="T19" fmla="*/ 2147483647 h 6"/>
                <a:gd name="T20" fmla="*/ 2147483647 w 618"/>
                <a:gd name="T21" fmla="*/ 2147483647 h 6"/>
                <a:gd name="T22" fmla="*/ 2147483647 w 618"/>
                <a:gd name="T23" fmla="*/ 2147483647 h 6"/>
                <a:gd name="T24" fmla="*/ 2147483647 w 618"/>
                <a:gd name="T25" fmla="*/ 2147483647 h 6"/>
                <a:gd name="T26" fmla="*/ 2147483647 w 618"/>
                <a:gd name="T27" fmla="*/ 2147483647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8"/>
                <a:gd name="T43" fmla="*/ 0 h 6"/>
                <a:gd name="T44" fmla="*/ 618 w 618"/>
                <a:gd name="T45" fmla="*/ 6 h 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8" h="6">
                  <a:moveTo>
                    <a:pt x="616" y="6"/>
                  </a:moveTo>
                  <a:lnTo>
                    <a:pt x="0" y="6"/>
                  </a:lnTo>
                  <a:lnTo>
                    <a:pt x="0" y="4"/>
                  </a:lnTo>
                  <a:lnTo>
                    <a:pt x="0" y="0"/>
                  </a:lnTo>
                  <a:lnTo>
                    <a:pt x="614" y="0"/>
                  </a:lnTo>
                  <a:lnTo>
                    <a:pt x="614" y="4"/>
                  </a:lnTo>
                  <a:lnTo>
                    <a:pt x="616" y="4"/>
                  </a:lnTo>
                  <a:lnTo>
                    <a:pt x="618" y="2"/>
                  </a:lnTo>
                  <a:lnTo>
                    <a:pt x="618" y="4"/>
                  </a:lnTo>
                  <a:lnTo>
                    <a:pt x="616" y="4"/>
                  </a:lnTo>
                  <a:lnTo>
                    <a:pt x="616" y="6"/>
                  </a:lnTo>
                  <a:close/>
                </a:path>
              </a:pathLst>
            </a:custGeom>
            <a:solidFill>
              <a:srgbClr val="FAE1C1"/>
            </a:solidFill>
            <a:ln w="9525">
              <a:noFill/>
              <a:round/>
              <a:headEnd/>
              <a:tailEnd/>
            </a:ln>
          </p:spPr>
          <p:txBody>
            <a:bodyPr/>
            <a:lstStyle/>
            <a:p>
              <a:endParaRPr lang="es-MX">
                <a:latin typeface="Calibri" pitchFamily="34" charset="0"/>
              </a:endParaRPr>
            </a:p>
          </p:txBody>
        </p:sp>
        <p:sp>
          <p:nvSpPr>
            <p:cNvPr id="31947" name="Freeform 209"/>
            <p:cNvSpPr>
              <a:spLocks noEditPoints="1"/>
            </p:cNvSpPr>
            <p:nvPr/>
          </p:nvSpPr>
          <p:spPr bwMode="auto">
            <a:xfrm>
              <a:off x="5654675" y="6145213"/>
              <a:ext cx="981075" cy="9525"/>
            </a:xfrm>
            <a:custGeom>
              <a:avLst/>
              <a:gdLst>
                <a:gd name="T0" fmla="*/ 2147483647 w 618"/>
                <a:gd name="T1" fmla="*/ 2147483647 h 6"/>
                <a:gd name="T2" fmla="*/ 2147483647 w 618"/>
                <a:gd name="T3" fmla="*/ 2147483647 h 6"/>
                <a:gd name="T4" fmla="*/ 2147483647 w 618"/>
                <a:gd name="T5" fmla="*/ 2147483647 h 6"/>
                <a:gd name="T6" fmla="*/ 2147483647 w 618"/>
                <a:gd name="T7" fmla="*/ 2147483647 h 6"/>
                <a:gd name="T8" fmla="*/ 2147483647 w 618"/>
                <a:gd name="T9" fmla="*/ 2147483647 h 6"/>
                <a:gd name="T10" fmla="*/ 2147483647 w 618"/>
                <a:gd name="T11" fmla="*/ 2147483647 h 6"/>
                <a:gd name="T12" fmla="*/ 0 w 618"/>
                <a:gd name="T13" fmla="*/ 2147483647 h 6"/>
                <a:gd name="T14" fmla="*/ 0 w 618"/>
                <a:gd name="T15" fmla="*/ 0 h 6"/>
                <a:gd name="T16" fmla="*/ 2147483647 w 618"/>
                <a:gd name="T17" fmla="*/ 0 h 6"/>
                <a:gd name="T18" fmla="*/ 2147483647 w 618"/>
                <a:gd name="T19" fmla="*/ 0 h 6"/>
                <a:gd name="T20" fmla="*/ 2147483647 w 618"/>
                <a:gd name="T21" fmla="*/ 2147483647 h 6"/>
                <a:gd name="T22" fmla="*/ 2147483647 w 618"/>
                <a:gd name="T23" fmla="*/ 2147483647 h 6"/>
                <a:gd name="T24" fmla="*/ 2147483647 w 618"/>
                <a:gd name="T25" fmla="*/ 2147483647 h 6"/>
                <a:gd name="T26" fmla="*/ 2147483647 w 618"/>
                <a:gd name="T27" fmla="*/ 2147483647 h 6"/>
                <a:gd name="T28" fmla="*/ 2147483647 w 618"/>
                <a:gd name="T29" fmla="*/ 2147483647 h 6"/>
                <a:gd name="T30" fmla="*/ 2147483647 w 618"/>
                <a:gd name="T31" fmla="*/ 2147483647 h 6"/>
                <a:gd name="T32" fmla="*/ 2147483647 w 618"/>
                <a:gd name="T33" fmla="*/ 2147483647 h 6"/>
                <a:gd name="T34" fmla="*/ 2147483647 w 618"/>
                <a:gd name="T35" fmla="*/ 2147483647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18"/>
                <a:gd name="T55" fmla="*/ 0 h 6"/>
                <a:gd name="T56" fmla="*/ 618 w 618"/>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18" h="6">
                  <a:moveTo>
                    <a:pt x="618" y="6"/>
                  </a:moveTo>
                  <a:lnTo>
                    <a:pt x="616" y="6"/>
                  </a:lnTo>
                  <a:lnTo>
                    <a:pt x="618" y="4"/>
                  </a:lnTo>
                  <a:lnTo>
                    <a:pt x="618" y="6"/>
                  </a:lnTo>
                  <a:close/>
                  <a:moveTo>
                    <a:pt x="614" y="6"/>
                  </a:moveTo>
                  <a:lnTo>
                    <a:pt x="0" y="6"/>
                  </a:lnTo>
                  <a:lnTo>
                    <a:pt x="0" y="0"/>
                  </a:lnTo>
                  <a:lnTo>
                    <a:pt x="603" y="0"/>
                  </a:lnTo>
                  <a:lnTo>
                    <a:pt x="603" y="2"/>
                  </a:lnTo>
                  <a:lnTo>
                    <a:pt x="606" y="2"/>
                  </a:lnTo>
                  <a:lnTo>
                    <a:pt x="608" y="2"/>
                  </a:lnTo>
                  <a:lnTo>
                    <a:pt x="610" y="2"/>
                  </a:lnTo>
                  <a:lnTo>
                    <a:pt x="614" y="2"/>
                  </a:lnTo>
                  <a:lnTo>
                    <a:pt x="614" y="6"/>
                  </a:lnTo>
                  <a:close/>
                </a:path>
              </a:pathLst>
            </a:custGeom>
            <a:solidFill>
              <a:srgbClr val="FAE1C1"/>
            </a:solidFill>
            <a:ln w="9525">
              <a:noFill/>
              <a:round/>
              <a:headEnd/>
              <a:tailEnd/>
            </a:ln>
          </p:spPr>
          <p:txBody>
            <a:bodyPr/>
            <a:lstStyle/>
            <a:p>
              <a:endParaRPr lang="es-MX">
                <a:latin typeface="Calibri" pitchFamily="34" charset="0"/>
              </a:endParaRPr>
            </a:p>
          </p:txBody>
        </p:sp>
        <p:sp>
          <p:nvSpPr>
            <p:cNvPr id="31948" name="Freeform 210"/>
            <p:cNvSpPr>
              <a:spLocks/>
            </p:cNvSpPr>
            <p:nvPr/>
          </p:nvSpPr>
          <p:spPr bwMode="auto">
            <a:xfrm>
              <a:off x="5654675" y="6142038"/>
              <a:ext cx="974725" cy="6350"/>
            </a:xfrm>
            <a:custGeom>
              <a:avLst/>
              <a:gdLst>
                <a:gd name="T0" fmla="*/ 2147483647 w 614"/>
                <a:gd name="T1" fmla="*/ 2147483647 h 4"/>
                <a:gd name="T2" fmla="*/ 0 w 614"/>
                <a:gd name="T3" fmla="*/ 2147483647 h 4"/>
                <a:gd name="T4" fmla="*/ 0 w 614"/>
                <a:gd name="T5" fmla="*/ 0 h 4"/>
                <a:gd name="T6" fmla="*/ 2147483647 w 614"/>
                <a:gd name="T7" fmla="*/ 0 h 4"/>
                <a:gd name="T8" fmla="*/ 2147483647 w 614"/>
                <a:gd name="T9" fmla="*/ 0 h 4"/>
                <a:gd name="T10" fmla="*/ 2147483647 w 614"/>
                <a:gd name="T11" fmla="*/ 2147483647 h 4"/>
                <a:gd name="T12" fmla="*/ 2147483647 w 614"/>
                <a:gd name="T13" fmla="*/ 2147483647 h 4"/>
                <a:gd name="T14" fmla="*/ 2147483647 w 614"/>
                <a:gd name="T15" fmla="*/ 2147483647 h 4"/>
                <a:gd name="T16" fmla="*/ 2147483647 w 614"/>
                <a:gd name="T17" fmla="*/ 2147483647 h 4"/>
                <a:gd name="T18" fmla="*/ 2147483647 w 614"/>
                <a:gd name="T19" fmla="*/ 2147483647 h 4"/>
                <a:gd name="T20" fmla="*/ 2147483647 w 614"/>
                <a:gd name="T21" fmla="*/ 2147483647 h 4"/>
                <a:gd name="T22" fmla="*/ 2147483647 w 614"/>
                <a:gd name="T23" fmla="*/ 2147483647 h 4"/>
                <a:gd name="T24" fmla="*/ 2147483647 w 614"/>
                <a:gd name="T25" fmla="*/ 2147483647 h 4"/>
                <a:gd name="T26" fmla="*/ 2147483647 w 614"/>
                <a:gd name="T27" fmla="*/ 2147483647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4"/>
                <a:gd name="T43" fmla="*/ 0 h 4"/>
                <a:gd name="T44" fmla="*/ 614 w 614"/>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4" h="4">
                  <a:moveTo>
                    <a:pt x="614" y="4"/>
                  </a:moveTo>
                  <a:lnTo>
                    <a:pt x="0" y="4"/>
                  </a:lnTo>
                  <a:lnTo>
                    <a:pt x="0" y="0"/>
                  </a:lnTo>
                  <a:lnTo>
                    <a:pt x="603" y="0"/>
                  </a:lnTo>
                  <a:lnTo>
                    <a:pt x="603" y="2"/>
                  </a:lnTo>
                  <a:lnTo>
                    <a:pt x="603" y="4"/>
                  </a:lnTo>
                  <a:lnTo>
                    <a:pt x="606" y="4"/>
                  </a:lnTo>
                  <a:lnTo>
                    <a:pt x="608" y="4"/>
                  </a:lnTo>
                  <a:lnTo>
                    <a:pt x="610" y="4"/>
                  </a:lnTo>
                  <a:lnTo>
                    <a:pt x="614" y="4"/>
                  </a:lnTo>
                  <a:close/>
                </a:path>
              </a:pathLst>
            </a:custGeom>
            <a:solidFill>
              <a:srgbClr val="FAE1C1"/>
            </a:solidFill>
            <a:ln w="9525">
              <a:noFill/>
              <a:round/>
              <a:headEnd/>
              <a:tailEnd/>
            </a:ln>
          </p:spPr>
          <p:txBody>
            <a:bodyPr/>
            <a:lstStyle/>
            <a:p>
              <a:endParaRPr lang="es-MX">
                <a:latin typeface="Calibri" pitchFamily="34" charset="0"/>
              </a:endParaRPr>
            </a:p>
          </p:txBody>
        </p:sp>
        <p:sp>
          <p:nvSpPr>
            <p:cNvPr id="31949" name="Freeform 211"/>
            <p:cNvSpPr>
              <a:spLocks/>
            </p:cNvSpPr>
            <p:nvPr/>
          </p:nvSpPr>
          <p:spPr bwMode="auto">
            <a:xfrm>
              <a:off x="5654675" y="6138863"/>
              <a:ext cx="958850" cy="6350"/>
            </a:xfrm>
            <a:custGeom>
              <a:avLst/>
              <a:gdLst>
                <a:gd name="T0" fmla="*/ 2147483647 w 604"/>
                <a:gd name="T1" fmla="*/ 2147483647 h 4"/>
                <a:gd name="T2" fmla="*/ 0 w 604"/>
                <a:gd name="T3" fmla="*/ 2147483647 h 4"/>
                <a:gd name="T4" fmla="*/ 0 w 604"/>
                <a:gd name="T5" fmla="*/ 0 h 4"/>
                <a:gd name="T6" fmla="*/ 2147483647 w 604"/>
                <a:gd name="T7" fmla="*/ 0 h 4"/>
                <a:gd name="T8" fmla="*/ 2147483647 w 604"/>
                <a:gd name="T9" fmla="*/ 0 h 4"/>
                <a:gd name="T10" fmla="*/ 2147483647 w 604"/>
                <a:gd name="T11" fmla="*/ 0 h 4"/>
                <a:gd name="T12" fmla="*/ 2147483647 w 604"/>
                <a:gd name="T13" fmla="*/ 0 h 4"/>
                <a:gd name="T14" fmla="*/ 2147483647 w 604"/>
                <a:gd name="T15" fmla="*/ 0 h 4"/>
                <a:gd name="T16" fmla="*/ 2147483647 w 604"/>
                <a:gd name="T17" fmla="*/ 0 h 4"/>
                <a:gd name="T18" fmla="*/ 2147483647 w 604"/>
                <a:gd name="T19" fmla="*/ 0 h 4"/>
                <a:gd name="T20" fmla="*/ 2147483647 w 604"/>
                <a:gd name="T21" fmla="*/ 0 h 4"/>
                <a:gd name="T22" fmla="*/ 2147483647 w 604"/>
                <a:gd name="T23" fmla="*/ 0 h 4"/>
                <a:gd name="T24" fmla="*/ 2147483647 w 604"/>
                <a:gd name="T25" fmla="*/ 0 h 4"/>
                <a:gd name="T26" fmla="*/ 2147483647 w 604"/>
                <a:gd name="T27" fmla="*/ 0 h 4"/>
                <a:gd name="T28" fmla="*/ 2147483647 w 604"/>
                <a:gd name="T29" fmla="*/ 2147483647 h 4"/>
                <a:gd name="T30" fmla="*/ 2147483647 w 604"/>
                <a:gd name="T31" fmla="*/ 2147483647 h 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04"/>
                <a:gd name="T49" fmla="*/ 0 h 4"/>
                <a:gd name="T50" fmla="*/ 604 w 604"/>
                <a:gd name="T51" fmla="*/ 4 h 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04" h="4">
                  <a:moveTo>
                    <a:pt x="603" y="4"/>
                  </a:moveTo>
                  <a:lnTo>
                    <a:pt x="0" y="4"/>
                  </a:lnTo>
                  <a:lnTo>
                    <a:pt x="0" y="0"/>
                  </a:lnTo>
                  <a:lnTo>
                    <a:pt x="597" y="0"/>
                  </a:lnTo>
                  <a:lnTo>
                    <a:pt x="601" y="0"/>
                  </a:lnTo>
                  <a:lnTo>
                    <a:pt x="603" y="0"/>
                  </a:lnTo>
                  <a:lnTo>
                    <a:pt x="604" y="0"/>
                  </a:lnTo>
                  <a:lnTo>
                    <a:pt x="603" y="2"/>
                  </a:lnTo>
                  <a:lnTo>
                    <a:pt x="603" y="4"/>
                  </a:lnTo>
                  <a:close/>
                </a:path>
              </a:pathLst>
            </a:custGeom>
            <a:solidFill>
              <a:srgbClr val="FAE1C1"/>
            </a:solidFill>
            <a:ln w="9525">
              <a:noFill/>
              <a:round/>
              <a:headEnd/>
              <a:tailEnd/>
            </a:ln>
          </p:spPr>
          <p:txBody>
            <a:bodyPr/>
            <a:lstStyle/>
            <a:p>
              <a:endParaRPr lang="es-MX">
                <a:latin typeface="Calibri" pitchFamily="34" charset="0"/>
              </a:endParaRPr>
            </a:p>
          </p:txBody>
        </p:sp>
        <p:sp>
          <p:nvSpPr>
            <p:cNvPr id="31950" name="Freeform 212"/>
            <p:cNvSpPr>
              <a:spLocks/>
            </p:cNvSpPr>
            <p:nvPr/>
          </p:nvSpPr>
          <p:spPr bwMode="auto">
            <a:xfrm>
              <a:off x="5654675" y="6132513"/>
              <a:ext cx="958850" cy="9525"/>
            </a:xfrm>
            <a:custGeom>
              <a:avLst/>
              <a:gdLst>
                <a:gd name="T0" fmla="*/ 2147483647 w 604"/>
                <a:gd name="T1" fmla="*/ 2147483647 h 6"/>
                <a:gd name="T2" fmla="*/ 0 w 604"/>
                <a:gd name="T3" fmla="*/ 2147483647 h 6"/>
                <a:gd name="T4" fmla="*/ 0 w 604"/>
                <a:gd name="T5" fmla="*/ 0 h 6"/>
                <a:gd name="T6" fmla="*/ 2147483647 w 604"/>
                <a:gd name="T7" fmla="*/ 0 h 6"/>
                <a:gd name="T8" fmla="*/ 2147483647 w 604"/>
                <a:gd name="T9" fmla="*/ 2147483647 h 6"/>
                <a:gd name="T10" fmla="*/ 2147483647 w 604"/>
                <a:gd name="T11" fmla="*/ 2147483647 h 6"/>
                <a:gd name="T12" fmla="*/ 2147483647 w 604"/>
                <a:gd name="T13" fmla="*/ 2147483647 h 6"/>
                <a:gd name="T14" fmla="*/ 2147483647 w 604"/>
                <a:gd name="T15" fmla="*/ 2147483647 h 6"/>
                <a:gd name="T16" fmla="*/ 2147483647 w 604"/>
                <a:gd name="T17" fmla="*/ 2147483647 h 6"/>
                <a:gd name="T18" fmla="*/ 2147483647 w 604"/>
                <a:gd name="T19" fmla="*/ 2147483647 h 6"/>
                <a:gd name="T20" fmla="*/ 2147483647 w 604"/>
                <a:gd name="T21" fmla="*/ 2147483647 h 6"/>
                <a:gd name="T22" fmla="*/ 2147483647 w 604"/>
                <a:gd name="T23" fmla="*/ 2147483647 h 6"/>
                <a:gd name="T24" fmla="*/ 2147483647 w 604"/>
                <a:gd name="T25" fmla="*/ 2147483647 h 6"/>
                <a:gd name="T26" fmla="*/ 2147483647 w 604"/>
                <a:gd name="T27" fmla="*/ 2147483647 h 6"/>
                <a:gd name="T28" fmla="*/ 2147483647 w 604"/>
                <a:gd name="T29" fmla="*/ 2147483647 h 6"/>
                <a:gd name="T30" fmla="*/ 2147483647 w 604"/>
                <a:gd name="T31" fmla="*/ 2147483647 h 6"/>
                <a:gd name="T32" fmla="*/ 2147483647 w 604"/>
                <a:gd name="T33" fmla="*/ 2147483647 h 6"/>
                <a:gd name="T34" fmla="*/ 2147483647 w 604"/>
                <a:gd name="T35" fmla="*/ 2147483647 h 6"/>
                <a:gd name="T36" fmla="*/ 2147483647 w 604"/>
                <a:gd name="T37" fmla="*/ 2147483647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4"/>
                <a:gd name="T58" fmla="*/ 0 h 6"/>
                <a:gd name="T59" fmla="*/ 604 w 604"/>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4" h="6">
                  <a:moveTo>
                    <a:pt x="603" y="6"/>
                  </a:moveTo>
                  <a:lnTo>
                    <a:pt x="0" y="6"/>
                  </a:lnTo>
                  <a:lnTo>
                    <a:pt x="0" y="0"/>
                  </a:lnTo>
                  <a:lnTo>
                    <a:pt x="593" y="0"/>
                  </a:lnTo>
                  <a:lnTo>
                    <a:pt x="593" y="2"/>
                  </a:lnTo>
                  <a:lnTo>
                    <a:pt x="597" y="4"/>
                  </a:lnTo>
                  <a:lnTo>
                    <a:pt x="597" y="2"/>
                  </a:lnTo>
                  <a:lnTo>
                    <a:pt x="599" y="2"/>
                  </a:lnTo>
                  <a:lnTo>
                    <a:pt x="601" y="2"/>
                  </a:lnTo>
                  <a:lnTo>
                    <a:pt x="601" y="4"/>
                  </a:lnTo>
                  <a:lnTo>
                    <a:pt x="603" y="4"/>
                  </a:lnTo>
                  <a:lnTo>
                    <a:pt x="604" y="2"/>
                  </a:lnTo>
                  <a:lnTo>
                    <a:pt x="604" y="4"/>
                  </a:lnTo>
                  <a:lnTo>
                    <a:pt x="603" y="6"/>
                  </a:lnTo>
                  <a:close/>
                </a:path>
              </a:pathLst>
            </a:custGeom>
            <a:solidFill>
              <a:srgbClr val="FBE2C3"/>
            </a:solidFill>
            <a:ln w="9525">
              <a:noFill/>
              <a:round/>
              <a:headEnd/>
              <a:tailEnd/>
            </a:ln>
          </p:spPr>
          <p:txBody>
            <a:bodyPr/>
            <a:lstStyle/>
            <a:p>
              <a:endParaRPr lang="es-MX">
                <a:latin typeface="Calibri" pitchFamily="34" charset="0"/>
              </a:endParaRPr>
            </a:p>
          </p:txBody>
        </p:sp>
        <p:sp>
          <p:nvSpPr>
            <p:cNvPr id="31951" name="Freeform 213"/>
            <p:cNvSpPr>
              <a:spLocks noEditPoints="1"/>
            </p:cNvSpPr>
            <p:nvPr/>
          </p:nvSpPr>
          <p:spPr bwMode="auto">
            <a:xfrm>
              <a:off x="5654675" y="6129338"/>
              <a:ext cx="958850" cy="9525"/>
            </a:xfrm>
            <a:custGeom>
              <a:avLst/>
              <a:gdLst>
                <a:gd name="T0" fmla="*/ 2147483647 w 604"/>
                <a:gd name="T1" fmla="*/ 2147483647 h 6"/>
                <a:gd name="T2" fmla="*/ 2147483647 w 604"/>
                <a:gd name="T3" fmla="*/ 2147483647 h 6"/>
                <a:gd name="T4" fmla="*/ 2147483647 w 604"/>
                <a:gd name="T5" fmla="*/ 2147483647 h 6"/>
                <a:gd name="T6" fmla="*/ 2147483647 w 604"/>
                <a:gd name="T7" fmla="*/ 2147483647 h 6"/>
                <a:gd name="T8" fmla="*/ 2147483647 w 604"/>
                <a:gd name="T9" fmla="*/ 2147483647 h 6"/>
                <a:gd name="T10" fmla="*/ 2147483647 w 604"/>
                <a:gd name="T11" fmla="*/ 2147483647 h 6"/>
                <a:gd name="T12" fmla="*/ 2147483647 w 604"/>
                <a:gd name="T13" fmla="*/ 2147483647 h 6"/>
                <a:gd name="T14" fmla="*/ 2147483647 w 604"/>
                <a:gd name="T15" fmla="*/ 2147483647 h 6"/>
                <a:gd name="T16" fmla="*/ 2147483647 w 604"/>
                <a:gd name="T17" fmla="*/ 2147483647 h 6"/>
                <a:gd name="T18" fmla="*/ 2147483647 w 604"/>
                <a:gd name="T19" fmla="*/ 2147483647 h 6"/>
                <a:gd name="T20" fmla="*/ 2147483647 w 604"/>
                <a:gd name="T21" fmla="*/ 2147483647 h 6"/>
                <a:gd name="T22" fmla="*/ 2147483647 w 604"/>
                <a:gd name="T23" fmla="*/ 2147483647 h 6"/>
                <a:gd name="T24" fmla="*/ 0 w 604"/>
                <a:gd name="T25" fmla="*/ 2147483647 h 6"/>
                <a:gd name="T26" fmla="*/ 0 w 604"/>
                <a:gd name="T27" fmla="*/ 0 h 6"/>
                <a:gd name="T28" fmla="*/ 2147483647 w 604"/>
                <a:gd name="T29" fmla="*/ 0 h 6"/>
                <a:gd name="T30" fmla="*/ 2147483647 w 604"/>
                <a:gd name="T31" fmla="*/ 0 h 6"/>
                <a:gd name="T32" fmla="*/ 2147483647 w 604"/>
                <a:gd name="T33" fmla="*/ 0 h 6"/>
                <a:gd name="T34" fmla="*/ 2147483647 w 604"/>
                <a:gd name="T35" fmla="*/ 2147483647 h 6"/>
                <a:gd name="T36" fmla="*/ 2147483647 w 604"/>
                <a:gd name="T37" fmla="*/ 2147483647 h 6"/>
                <a:gd name="T38" fmla="*/ 2147483647 w 604"/>
                <a:gd name="T39" fmla="*/ 0 h 6"/>
                <a:gd name="T40" fmla="*/ 2147483647 w 604"/>
                <a:gd name="T41" fmla="*/ 0 h 6"/>
                <a:gd name="T42" fmla="*/ 2147483647 w 604"/>
                <a:gd name="T43" fmla="*/ 2147483647 h 6"/>
                <a:gd name="T44" fmla="*/ 2147483647 w 604"/>
                <a:gd name="T45" fmla="*/ 2147483647 h 6"/>
                <a:gd name="T46" fmla="*/ 2147483647 w 604"/>
                <a:gd name="T47" fmla="*/ 2147483647 h 6"/>
                <a:gd name="T48" fmla="*/ 2147483647 w 604"/>
                <a:gd name="T49" fmla="*/ 0 h 6"/>
                <a:gd name="T50" fmla="*/ 2147483647 w 604"/>
                <a:gd name="T51" fmla="*/ 2147483647 h 6"/>
                <a:gd name="T52" fmla="*/ 2147483647 w 604"/>
                <a:gd name="T53" fmla="*/ 2147483647 h 6"/>
                <a:gd name="T54" fmla="*/ 2147483647 w 604"/>
                <a:gd name="T55" fmla="*/ 2147483647 h 6"/>
                <a:gd name="T56" fmla="*/ 2147483647 w 604"/>
                <a:gd name="T57" fmla="*/ 2147483647 h 6"/>
                <a:gd name="T58" fmla="*/ 2147483647 w 604"/>
                <a:gd name="T59" fmla="*/ 2147483647 h 6"/>
                <a:gd name="T60" fmla="*/ 2147483647 w 604"/>
                <a:gd name="T61" fmla="*/ 2147483647 h 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04"/>
                <a:gd name="T94" fmla="*/ 0 h 6"/>
                <a:gd name="T95" fmla="*/ 604 w 604"/>
                <a:gd name="T96" fmla="*/ 6 h 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04" h="6">
                  <a:moveTo>
                    <a:pt x="604" y="6"/>
                  </a:moveTo>
                  <a:lnTo>
                    <a:pt x="603" y="6"/>
                  </a:lnTo>
                  <a:lnTo>
                    <a:pt x="604" y="4"/>
                  </a:lnTo>
                  <a:lnTo>
                    <a:pt x="604" y="6"/>
                  </a:lnTo>
                  <a:close/>
                  <a:moveTo>
                    <a:pt x="601" y="6"/>
                  </a:moveTo>
                  <a:lnTo>
                    <a:pt x="597" y="6"/>
                  </a:lnTo>
                  <a:lnTo>
                    <a:pt x="597" y="4"/>
                  </a:lnTo>
                  <a:lnTo>
                    <a:pt x="599" y="4"/>
                  </a:lnTo>
                  <a:lnTo>
                    <a:pt x="601" y="4"/>
                  </a:lnTo>
                  <a:lnTo>
                    <a:pt x="601" y="6"/>
                  </a:lnTo>
                  <a:close/>
                  <a:moveTo>
                    <a:pt x="597" y="6"/>
                  </a:moveTo>
                  <a:lnTo>
                    <a:pt x="0" y="6"/>
                  </a:lnTo>
                  <a:lnTo>
                    <a:pt x="0" y="0"/>
                  </a:lnTo>
                  <a:lnTo>
                    <a:pt x="578" y="0"/>
                  </a:lnTo>
                  <a:lnTo>
                    <a:pt x="579" y="0"/>
                  </a:lnTo>
                  <a:lnTo>
                    <a:pt x="579" y="2"/>
                  </a:lnTo>
                  <a:lnTo>
                    <a:pt x="581" y="2"/>
                  </a:lnTo>
                  <a:lnTo>
                    <a:pt x="581" y="0"/>
                  </a:lnTo>
                  <a:lnTo>
                    <a:pt x="585" y="0"/>
                  </a:lnTo>
                  <a:lnTo>
                    <a:pt x="585" y="2"/>
                  </a:lnTo>
                  <a:lnTo>
                    <a:pt x="587" y="2"/>
                  </a:lnTo>
                  <a:lnTo>
                    <a:pt x="593" y="0"/>
                  </a:lnTo>
                  <a:lnTo>
                    <a:pt x="593" y="2"/>
                  </a:lnTo>
                  <a:lnTo>
                    <a:pt x="591" y="2"/>
                  </a:lnTo>
                  <a:lnTo>
                    <a:pt x="593" y="4"/>
                  </a:lnTo>
                  <a:lnTo>
                    <a:pt x="597" y="6"/>
                  </a:lnTo>
                  <a:close/>
                </a:path>
              </a:pathLst>
            </a:custGeom>
            <a:solidFill>
              <a:srgbClr val="FBE2C3"/>
            </a:solidFill>
            <a:ln w="9525">
              <a:noFill/>
              <a:round/>
              <a:headEnd/>
              <a:tailEnd/>
            </a:ln>
          </p:spPr>
          <p:txBody>
            <a:bodyPr/>
            <a:lstStyle/>
            <a:p>
              <a:endParaRPr lang="es-MX">
                <a:latin typeface="Calibri" pitchFamily="34" charset="0"/>
              </a:endParaRPr>
            </a:p>
          </p:txBody>
        </p:sp>
        <p:sp>
          <p:nvSpPr>
            <p:cNvPr id="31952" name="Freeform 214"/>
            <p:cNvSpPr>
              <a:spLocks/>
            </p:cNvSpPr>
            <p:nvPr/>
          </p:nvSpPr>
          <p:spPr bwMode="auto">
            <a:xfrm>
              <a:off x="5654675" y="6126163"/>
              <a:ext cx="941388" cy="6350"/>
            </a:xfrm>
            <a:custGeom>
              <a:avLst/>
              <a:gdLst>
                <a:gd name="T0" fmla="*/ 2147483647 w 593"/>
                <a:gd name="T1" fmla="*/ 2147483647 h 4"/>
                <a:gd name="T2" fmla="*/ 0 w 593"/>
                <a:gd name="T3" fmla="*/ 2147483647 h 4"/>
                <a:gd name="T4" fmla="*/ 0 w 593"/>
                <a:gd name="T5" fmla="*/ 0 h 4"/>
                <a:gd name="T6" fmla="*/ 0 w 593"/>
                <a:gd name="T7" fmla="*/ 0 h 4"/>
                <a:gd name="T8" fmla="*/ 2147483647 w 593"/>
                <a:gd name="T9" fmla="*/ 0 h 4"/>
                <a:gd name="T10" fmla="*/ 2147483647 w 593"/>
                <a:gd name="T11" fmla="*/ 0 h 4"/>
                <a:gd name="T12" fmla="*/ 2147483647 w 593"/>
                <a:gd name="T13" fmla="*/ 0 h 4"/>
                <a:gd name="T14" fmla="*/ 2147483647 w 593"/>
                <a:gd name="T15" fmla="*/ 0 h 4"/>
                <a:gd name="T16" fmla="*/ 2147483647 w 593"/>
                <a:gd name="T17" fmla="*/ 2147483647 h 4"/>
                <a:gd name="T18" fmla="*/ 2147483647 w 593"/>
                <a:gd name="T19" fmla="*/ 2147483647 h 4"/>
                <a:gd name="T20" fmla="*/ 2147483647 w 593"/>
                <a:gd name="T21" fmla="*/ 2147483647 h 4"/>
                <a:gd name="T22" fmla="*/ 2147483647 w 593"/>
                <a:gd name="T23" fmla="*/ 2147483647 h 4"/>
                <a:gd name="T24" fmla="*/ 2147483647 w 593"/>
                <a:gd name="T25" fmla="*/ 2147483647 h 4"/>
                <a:gd name="T26" fmla="*/ 2147483647 w 593"/>
                <a:gd name="T27" fmla="*/ 2147483647 h 4"/>
                <a:gd name="T28" fmla="*/ 2147483647 w 593"/>
                <a:gd name="T29" fmla="*/ 2147483647 h 4"/>
                <a:gd name="T30" fmla="*/ 2147483647 w 593"/>
                <a:gd name="T31" fmla="*/ 2147483647 h 4"/>
                <a:gd name="T32" fmla="*/ 2147483647 w 593"/>
                <a:gd name="T33" fmla="*/ 2147483647 h 4"/>
                <a:gd name="T34" fmla="*/ 2147483647 w 593"/>
                <a:gd name="T35" fmla="*/ 2147483647 h 4"/>
                <a:gd name="T36" fmla="*/ 2147483647 w 593"/>
                <a:gd name="T37" fmla="*/ 2147483647 h 4"/>
                <a:gd name="T38" fmla="*/ 2147483647 w 593"/>
                <a:gd name="T39" fmla="*/ 2147483647 h 4"/>
                <a:gd name="T40" fmla="*/ 2147483647 w 593"/>
                <a:gd name="T41" fmla="*/ 2147483647 h 4"/>
                <a:gd name="T42" fmla="*/ 2147483647 w 593"/>
                <a:gd name="T43" fmla="*/ 2147483647 h 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3"/>
                <a:gd name="T67" fmla="*/ 0 h 4"/>
                <a:gd name="T68" fmla="*/ 593 w 593"/>
                <a:gd name="T69" fmla="*/ 4 h 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3" h="4">
                  <a:moveTo>
                    <a:pt x="593" y="4"/>
                  </a:moveTo>
                  <a:lnTo>
                    <a:pt x="0" y="4"/>
                  </a:lnTo>
                  <a:lnTo>
                    <a:pt x="0" y="0"/>
                  </a:lnTo>
                  <a:lnTo>
                    <a:pt x="581" y="0"/>
                  </a:lnTo>
                  <a:lnTo>
                    <a:pt x="579" y="0"/>
                  </a:lnTo>
                  <a:lnTo>
                    <a:pt x="578" y="0"/>
                  </a:lnTo>
                  <a:lnTo>
                    <a:pt x="578" y="2"/>
                  </a:lnTo>
                  <a:lnTo>
                    <a:pt x="579" y="2"/>
                  </a:lnTo>
                  <a:lnTo>
                    <a:pt x="579" y="4"/>
                  </a:lnTo>
                  <a:lnTo>
                    <a:pt x="581" y="4"/>
                  </a:lnTo>
                  <a:lnTo>
                    <a:pt x="583" y="2"/>
                  </a:lnTo>
                  <a:lnTo>
                    <a:pt x="585" y="2"/>
                  </a:lnTo>
                  <a:lnTo>
                    <a:pt x="585" y="4"/>
                  </a:lnTo>
                  <a:lnTo>
                    <a:pt x="587" y="4"/>
                  </a:lnTo>
                  <a:lnTo>
                    <a:pt x="593" y="2"/>
                  </a:lnTo>
                  <a:lnTo>
                    <a:pt x="593" y="4"/>
                  </a:lnTo>
                  <a:lnTo>
                    <a:pt x="591" y="4"/>
                  </a:lnTo>
                  <a:lnTo>
                    <a:pt x="593" y="4"/>
                  </a:lnTo>
                  <a:close/>
                </a:path>
              </a:pathLst>
            </a:custGeom>
            <a:solidFill>
              <a:srgbClr val="FBE2C3"/>
            </a:solidFill>
            <a:ln w="9525">
              <a:noFill/>
              <a:round/>
              <a:headEnd/>
              <a:tailEnd/>
            </a:ln>
          </p:spPr>
          <p:txBody>
            <a:bodyPr/>
            <a:lstStyle/>
            <a:p>
              <a:endParaRPr lang="es-MX">
                <a:latin typeface="Calibri" pitchFamily="34" charset="0"/>
              </a:endParaRPr>
            </a:p>
          </p:txBody>
        </p:sp>
        <p:sp>
          <p:nvSpPr>
            <p:cNvPr id="31953" name="Freeform 215"/>
            <p:cNvSpPr>
              <a:spLocks noEditPoints="1"/>
            </p:cNvSpPr>
            <p:nvPr/>
          </p:nvSpPr>
          <p:spPr bwMode="auto">
            <a:xfrm>
              <a:off x="5654675" y="6124575"/>
              <a:ext cx="928688" cy="4763"/>
            </a:xfrm>
            <a:custGeom>
              <a:avLst/>
              <a:gdLst>
                <a:gd name="T0" fmla="*/ 2147483647 w 585"/>
                <a:gd name="T1" fmla="*/ 2147483647 h 3"/>
                <a:gd name="T2" fmla="*/ 2147483647 w 585"/>
                <a:gd name="T3" fmla="*/ 2147483647 h 3"/>
                <a:gd name="T4" fmla="*/ 2147483647 w 585"/>
                <a:gd name="T5" fmla="*/ 2147483647 h 3"/>
                <a:gd name="T6" fmla="*/ 2147483647 w 585"/>
                <a:gd name="T7" fmla="*/ 2147483647 h 3"/>
                <a:gd name="T8" fmla="*/ 2147483647 w 585"/>
                <a:gd name="T9" fmla="*/ 2147483647 h 3"/>
                <a:gd name="T10" fmla="*/ 2147483647 w 585"/>
                <a:gd name="T11" fmla="*/ 2147483647 h 3"/>
                <a:gd name="T12" fmla="*/ 0 w 585"/>
                <a:gd name="T13" fmla="*/ 2147483647 h 3"/>
                <a:gd name="T14" fmla="*/ 0 w 585"/>
                <a:gd name="T15" fmla="*/ 2147483647 h 3"/>
                <a:gd name="T16" fmla="*/ 0 w 585"/>
                <a:gd name="T17" fmla="*/ 0 h 3"/>
                <a:gd name="T18" fmla="*/ 2147483647 w 585"/>
                <a:gd name="T19" fmla="*/ 0 h 3"/>
                <a:gd name="T20" fmla="*/ 2147483647 w 585"/>
                <a:gd name="T21" fmla="*/ 0 h 3"/>
                <a:gd name="T22" fmla="*/ 2147483647 w 585"/>
                <a:gd name="T23" fmla="*/ 0 h 3"/>
                <a:gd name="T24" fmla="*/ 2147483647 w 585"/>
                <a:gd name="T25" fmla="*/ 2147483647 h 3"/>
                <a:gd name="T26" fmla="*/ 2147483647 w 585"/>
                <a:gd name="T27" fmla="*/ 2147483647 h 3"/>
                <a:gd name="T28" fmla="*/ 2147483647 w 585"/>
                <a:gd name="T29" fmla="*/ 2147483647 h 3"/>
                <a:gd name="T30" fmla="*/ 2147483647 w 585"/>
                <a:gd name="T31" fmla="*/ 2147483647 h 3"/>
                <a:gd name="T32" fmla="*/ 2147483647 w 585"/>
                <a:gd name="T33" fmla="*/ 2147483647 h 3"/>
                <a:gd name="T34" fmla="*/ 2147483647 w 585"/>
                <a:gd name="T35" fmla="*/ 2147483647 h 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5"/>
                <a:gd name="T55" fmla="*/ 0 h 3"/>
                <a:gd name="T56" fmla="*/ 585 w 585"/>
                <a:gd name="T57" fmla="*/ 3 h 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5" h="3">
                  <a:moveTo>
                    <a:pt x="585" y="3"/>
                  </a:moveTo>
                  <a:lnTo>
                    <a:pt x="581" y="3"/>
                  </a:lnTo>
                  <a:lnTo>
                    <a:pt x="583" y="3"/>
                  </a:lnTo>
                  <a:lnTo>
                    <a:pt x="585" y="3"/>
                  </a:lnTo>
                  <a:close/>
                  <a:moveTo>
                    <a:pt x="578" y="3"/>
                  </a:moveTo>
                  <a:lnTo>
                    <a:pt x="0" y="3"/>
                  </a:lnTo>
                  <a:lnTo>
                    <a:pt x="0" y="1"/>
                  </a:lnTo>
                  <a:lnTo>
                    <a:pt x="0" y="0"/>
                  </a:lnTo>
                  <a:lnTo>
                    <a:pt x="583" y="0"/>
                  </a:lnTo>
                  <a:lnTo>
                    <a:pt x="581" y="1"/>
                  </a:lnTo>
                  <a:lnTo>
                    <a:pt x="579" y="1"/>
                  </a:lnTo>
                  <a:lnTo>
                    <a:pt x="578" y="1"/>
                  </a:lnTo>
                  <a:lnTo>
                    <a:pt x="578" y="3"/>
                  </a:lnTo>
                  <a:close/>
                </a:path>
              </a:pathLst>
            </a:custGeom>
            <a:solidFill>
              <a:srgbClr val="FBE2C3"/>
            </a:solidFill>
            <a:ln w="9525">
              <a:noFill/>
              <a:round/>
              <a:headEnd/>
              <a:tailEnd/>
            </a:ln>
          </p:spPr>
          <p:txBody>
            <a:bodyPr/>
            <a:lstStyle/>
            <a:p>
              <a:endParaRPr lang="es-MX">
                <a:latin typeface="Calibri" pitchFamily="34" charset="0"/>
              </a:endParaRPr>
            </a:p>
          </p:txBody>
        </p:sp>
        <p:sp>
          <p:nvSpPr>
            <p:cNvPr id="31954" name="Freeform 216"/>
            <p:cNvSpPr>
              <a:spLocks/>
            </p:cNvSpPr>
            <p:nvPr/>
          </p:nvSpPr>
          <p:spPr bwMode="auto">
            <a:xfrm>
              <a:off x="5651500" y="6121400"/>
              <a:ext cx="928688" cy="4763"/>
            </a:xfrm>
            <a:custGeom>
              <a:avLst/>
              <a:gdLst>
                <a:gd name="T0" fmla="*/ 2147483647 w 585"/>
                <a:gd name="T1" fmla="*/ 2147483647 h 3"/>
                <a:gd name="T2" fmla="*/ 2147483647 w 585"/>
                <a:gd name="T3" fmla="*/ 2147483647 h 3"/>
                <a:gd name="T4" fmla="*/ 0 w 585"/>
                <a:gd name="T5" fmla="*/ 0 h 3"/>
                <a:gd name="T6" fmla="*/ 2147483647 w 585"/>
                <a:gd name="T7" fmla="*/ 0 h 3"/>
                <a:gd name="T8" fmla="*/ 2147483647 w 585"/>
                <a:gd name="T9" fmla="*/ 0 h 3"/>
                <a:gd name="T10" fmla="*/ 2147483647 w 585"/>
                <a:gd name="T11" fmla="*/ 0 h 3"/>
                <a:gd name="T12" fmla="*/ 2147483647 w 585"/>
                <a:gd name="T13" fmla="*/ 0 h 3"/>
                <a:gd name="T14" fmla="*/ 2147483647 w 585"/>
                <a:gd name="T15" fmla="*/ 0 h 3"/>
                <a:gd name="T16" fmla="*/ 2147483647 w 585"/>
                <a:gd name="T17" fmla="*/ 0 h 3"/>
                <a:gd name="T18" fmla="*/ 2147483647 w 585"/>
                <a:gd name="T19" fmla="*/ 2147483647 h 3"/>
                <a:gd name="T20" fmla="*/ 2147483647 w 585"/>
                <a:gd name="T21" fmla="*/ 2147483647 h 3"/>
                <a:gd name="T22" fmla="*/ 2147483647 w 585"/>
                <a:gd name="T23" fmla="*/ 2147483647 h 3"/>
                <a:gd name="T24" fmla="*/ 2147483647 w 585"/>
                <a:gd name="T25" fmla="*/ 2147483647 h 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5"/>
                <a:gd name="T40" fmla="*/ 0 h 3"/>
                <a:gd name="T41" fmla="*/ 585 w 585"/>
                <a:gd name="T42" fmla="*/ 3 h 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5" h="3">
                  <a:moveTo>
                    <a:pt x="583" y="3"/>
                  </a:moveTo>
                  <a:lnTo>
                    <a:pt x="2" y="3"/>
                  </a:lnTo>
                  <a:lnTo>
                    <a:pt x="0" y="0"/>
                  </a:lnTo>
                  <a:lnTo>
                    <a:pt x="578" y="0"/>
                  </a:lnTo>
                  <a:lnTo>
                    <a:pt x="580" y="0"/>
                  </a:lnTo>
                  <a:lnTo>
                    <a:pt x="583" y="0"/>
                  </a:lnTo>
                  <a:lnTo>
                    <a:pt x="585" y="2"/>
                  </a:lnTo>
                  <a:lnTo>
                    <a:pt x="583" y="3"/>
                  </a:lnTo>
                  <a:close/>
                </a:path>
              </a:pathLst>
            </a:custGeom>
            <a:solidFill>
              <a:srgbClr val="FBE2C3"/>
            </a:solidFill>
            <a:ln w="9525">
              <a:noFill/>
              <a:round/>
              <a:headEnd/>
              <a:tailEnd/>
            </a:ln>
          </p:spPr>
          <p:txBody>
            <a:bodyPr/>
            <a:lstStyle/>
            <a:p>
              <a:endParaRPr lang="es-MX">
                <a:latin typeface="Calibri" pitchFamily="34" charset="0"/>
              </a:endParaRPr>
            </a:p>
          </p:txBody>
        </p:sp>
        <p:sp>
          <p:nvSpPr>
            <p:cNvPr id="31955" name="Freeform 217"/>
            <p:cNvSpPr>
              <a:spLocks/>
            </p:cNvSpPr>
            <p:nvPr/>
          </p:nvSpPr>
          <p:spPr bwMode="auto">
            <a:xfrm>
              <a:off x="5651500" y="6115050"/>
              <a:ext cx="928688" cy="9525"/>
            </a:xfrm>
            <a:custGeom>
              <a:avLst/>
              <a:gdLst>
                <a:gd name="T0" fmla="*/ 2147483647 w 585"/>
                <a:gd name="T1" fmla="*/ 2147483647 h 6"/>
                <a:gd name="T2" fmla="*/ 2147483647 w 585"/>
                <a:gd name="T3" fmla="*/ 2147483647 h 6"/>
                <a:gd name="T4" fmla="*/ 0 w 585"/>
                <a:gd name="T5" fmla="*/ 0 h 6"/>
                <a:gd name="T6" fmla="*/ 2147483647 w 585"/>
                <a:gd name="T7" fmla="*/ 0 h 6"/>
                <a:gd name="T8" fmla="*/ 2147483647 w 585"/>
                <a:gd name="T9" fmla="*/ 0 h 6"/>
                <a:gd name="T10" fmla="*/ 2147483647 w 585"/>
                <a:gd name="T11" fmla="*/ 2147483647 h 6"/>
                <a:gd name="T12" fmla="*/ 2147483647 w 585"/>
                <a:gd name="T13" fmla="*/ 2147483647 h 6"/>
                <a:gd name="T14" fmla="*/ 2147483647 w 585"/>
                <a:gd name="T15" fmla="*/ 2147483647 h 6"/>
                <a:gd name="T16" fmla="*/ 2147483647 w 585"/>
                <a:gd name="T17" fmla="*/ 2147483647 h 6"/>
                <a:gd name="T18" fmla="*/ 2147483647 w 585"/>
                <a:gd name="T19" fmla="*/ 2147483647 h 6"/>
                <a:gd name="T20" fmla="*/ 2147483647 w 585"/>
                <a:gd name="T21" fmla="*/ 2147483647 h 6"/>
                <a:gd name="T22" fmla="*/ 2147483647 w 585"/>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5"/>
                <a:gd name="T37" fmla="*/ 0 h 6"/>
                <a:gd name="T38" fmla="*/ 585 w 585"/>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5" h="6">
                  <a:moveTo>
                    <a:pt x="585" y="6"/>
                  </a:moveTo>
                  <a:lnTo>
                    <a:pt x="2" y="6"/>
                  </a:lnTo>
                  <a:lnTo>
                    <a:pt x="0" y="0"/>
                  </a:lnTo>
                  <a:lnTo>
                    <a:pt x="578" y="0"/>
                  </a:lnTo>
                  <a:lnTo>
                    <a:pt x="580" y="2"/>
                  </a:lnTo>
                  <a:lnTo>
                    <a:pt x="578" y="4"/>
                  </a:lnTo>
                  <a:lnTo>
                    <a:pt x="580" y="4"/>
                  </a:lnTo>
                  <a:lnTo>
                    <a:pt x="583" y="4"/>
                  </a:lnTo>
                  <a:lnTo>
                    <a:pt x="585" y="6"/>
                  </a:lnTo>
                  <a:close/>
                </a:path>
              </a:pathLst>
            </a:custGeom>
            <a:solidFill>
              <a:srgbClr val="FBE4C5"/>
            </a:solidFill>
            <a:ln w="9525">
              <a:noFill/>
              <a:round/>
              <a:headEnd/>
              <a:tailEnd/>
            </a:ln>
          </p:spPr>
          <p:txBody>
            <a:bodyPr/>
            <a:lstStyle/>
            <a:p>
              <a:endParaRPr lang="es-MX">
                <a:latin typeface="Calibri" pitchFamily="34" charset="0"/>
              </a:endParaRPr>
            </a:p>
          </p:txBody>
        </p:sp>
        <p:sp>
          <p:nvSpPr>
            <p:cNvPr id="31956" name="Freeform 218"/>
            <p:cNvSpPr>
              <a:spLocks/>
            </p:cNvSpPr>
            <p:nvPr/>
          </p:nvSpPr>
          <p:spPr bwMode="auto">
            <a:xfrm>
              <a:off x="5651500" y="6111875"/>
              <a:ext cx="920750" cy="9525"/>
            </a:xfrm>
            <a:custGeom>
              <a:avLst/>
              <a:gdLst>
                <a:gd name="T0" fmla="*/ 2147483647 w 580"/>
                <a:gd name="T1" fmla="*/ 2147483647 h 6"/>
                <a:gd name="T2" fmla="*/ 0 w 580"/>
                <a:gd name="T3" fmla="*/ 2147483647 h 6"/>
                <a:gd name="T4" fmla="*/ 0 w 580"/>
                <a:gd name="T5" fmla="*/ 0 h 6"/>
                <a:gd name="T6" fmla="*/ 2147483647 w 580"/>
                <a:gd name="T7" fmla="*/ 0 h 6"/>
                <a:gd name="T8" fmla="*/ 2147483647 w 580"/>
                <a:gd name="T9" fmla="*/ 0 h 6"/>
                <a:gd name="T10" fmla="*/ 2147483647 w 580"/>
                <a:gd name="T11" fmla="*/ 2147483647 h 6"/>
                <a:gd name="T12" fmla="*/ 2147483647 w 580"/>
                <a:gd name="T13" fmla="*/ 2147483647 h 6"/>
                <a:gd name="T14" fmla="*/ 2147483647 w 580"/>
                <a:gd name="T15" fmla="*/ 2147483647 h 6"/>
                <a:gd name="T16" fmla="*/ 2147483647 w 580"/>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0"/>
                <a:gd name="T28" fmla="*/ 0 h 6"/>
                <a:gd name="T29" fmla="*/ 580 w 580"/>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0" h="6">
                  <a:moveTo>
                    <a:pt x="578" y="6"/>
                  </a:moveTo>
                  <a:lnTo>
                    <a:pt x="0" y="6"/>
                  </a:lnTo>
                  <a:lnTo>
                    <a:pt x="0" y="0"/>
                  </a:lnTo>
                  <a:lnTo>
                    <a:pt x="578" y="0"/>
                  </a:lnTo>
                  <a:lnTo>
                    <a:pt x="578" y="2"/>
                  </a:lnTo>
                  <a:lnTo>
                    <a:pt x="580" y="4"/>
                  </a:lnTo>
                  <a:lnTo>
                    <a:pt x="578" y="6"/>
                  </a:lnTo>
                  <a:close/>
                </a:path>
              </a:pathLst>
            </a:custGeom>
            <a:solidFill>
              <a:srgbClr val="FBE4C5"/>
            </a:solidFill>
            <a:ln w="9525">
              <a:noFill/>
              <a:round/>
              <a:headEnd/>
              <a:tailEnd/>
            </a:ln>
          </p:spPr>
          <p:txBody>
            <a:bodyPr/>
            <a:lstStyle/>
            <a:p>
              <a:endParaRPr lang="es-MX">
                <a:latin typeface="Calibri" pitchFamily="34" charset="0"/>
              </a:endParaRPr>
            </a:p>
          </p:txBody>
        </p:sp>
        <p:sp>
          <p:nvSpPr>
            <p:cNvPr id="31957" name="Freeform 219"/>
            <p:cNvSpPr>
              <a:spLocks/>
            </p:cNvSpPr>
            <p:nvPr/>
          </p:nvSpPr>
          <p:spPr bwMode="auto">
            <a:xfrm>
              <a:off x="5651500" y="6108700"/>
              <a:ext cx="920750" cy="6350"/>
            </a:xfrm>
            <a:custGeom>
              <a:avLst/>
              <a:gdLst>
                <a:gd name="T0" fmla="*/ 2147483647 w 580"/>
                <a:gd name="T1" fmla="*/ 2147483647 h 4"/>
                <a:gd name="T2" fmla="*/ 0 w 580"/>
                <a:gd name="T3" fmla="*/ 2147483647 h 4"/>
                <a:gd name="T4" fmla="*/ 0 w 580"/>
                <a:gd name="T5" fmla="*/ 0 h 4"/>
                <a:gd name="T6" fmla="*/ 2147483647 w 580"/>
                <a:gd name="T7" fmla="*/ 0 h 4"/>
                <a:gd name="T8" fmla="*/ 2147483647 w 580"/>
                <a:gd name="T9" fmla="*/ 2147483647 h 4"/>
                <a:gd name="T10" fmla="*/ 2147483647 w 580"/>
                <a:gd name="T11" fmla="*/ 2147483647 h 4"/>
                <a:gd name="T12" fmla="*/ 2147483647 w 580"/>
                <a:gd name="T13" fmla="*/ 2147483647 h 4"/>
                <a:gd name="T14" fmla="*/ 2147483647 w 580"/>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580"/>
                <a:gd name="T25" fmla="*/ 0 h 4"/>
                <a:gd name="T26" fmla="*/ 580 w 580"/>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 h="4">
                  <a:moveTo>
                    <a:pt x="578" y="4"/>
                  </a:moveTo>
                  <a:lnTo>
                    <a:pt x="0" y="4"/>
                  </a:lnTo>
                  <a:lnTo>
                    <a:pt x="0" y="0"/>
                  </a:lnTo>
                  <a:lnTo>
                    <a:pt x="580" y="0"/>
                  </a:lnTo>
                  <a:lnTo>
                    <a:pt x="578" y="2"/>
                  </a:lnTo>
                  <a:lnTo>
                    <a:pt x="578" y="4"/>
                  </a:lnTo>
                  <a:close/>
                </a:path>
              </a:pathLst>
            </a:custGeom>
            <a:solidFill>
              <a:srgbClr val="FBE4C5"/>
            </a:solidFill>
            <a:ln w="9525">
              <a:noFill/>
              <a:round/>
              <a:headEnd/>
              <a:tailEnd/>
            </a:ln>
          </p:spPr>
          <p:txBody>
            <a:bodyPr/>
            <a:lstStyle/>
            <a:p>
              <a:endParaRPr lang="es-MX">
                <a:latin typeface="Calibri" pitchFamily="34" charset="0"/>
              </a:endParaRPr>
            </a:p>
          </p:txBody>
        </p:sp>
        <p:sp>
          <p:nvSpPr>
            <p:cNvPr id="31958" name="Freeform 220"/>
            <p:cNvSpPr>
              <a:spLocks/>
            </p:cNvSpPr>
            <p:nvPr/>
          </p:nvSpPr>
          <p:spPr bwMode="auto">
            <a:xfrm>
              <a:off x="5651500" y="6105525"/>
              <a:ext cx="920750" cy="6350"/>
            </a:xfrm>
            <a:custGeom>
              <a:avLst/>
              <a:gdLst>
                <a:gd name="T0" fmla="*/ 2147483647 w 580"/>
                <a:gd name="T1" fmla="*/ 2147483647 h 4"/>
                <a:gd name="T2" fmla="*/ 0 w 580"/>
                <a:gd name="T3" fmla="*/ 2147483647 h 4"/>
                <a:gd name="T4" fmla="*/ 0 w 580"/>
                <a:gd name="T5" fmla="*/ 0 h 4"/>
                <a:gd name="T6" fmla="*/ 2147483647 w 580"/>
                <a:gd name="T7" fmla="*/ 0 h 4"/>
                <a:gd name="T8" fmla="*/ 2147483647 w 580"/>
                <a:gd name="T9" fmla="*/ 0 h 4"/>
                <a:gd name="T10" fmla="*/ 2147483647 w 580"/>
                <a:gd name="T11" fmla="*/ 2147483647 h 4"/>
                <a:gd name="T12" fmla="*/ 2147483647 w 580"/>
                <a:gd name="T13" fmla="*/ 2147483647 h 4"/>
                <a:gd name="T14" fmla="*/ 2147483647 w 580"/>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580"/>
                <a:gd name="T25" fmla="*/ 0 h 4"/>
                <a:gd name="T26" fmla="*/ 580 w 580"/>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 h="4">
                  <a:moveTo>
                    <a:pt x="578" y="4"/>
                  </a:moveTo>
                  <a:lnTo>
                    <a:pt x="0" y="4"/>
                  </a:lnTo>
                  <a:lnTo>
                    <a:pt x="0" y="0"/>
                  </a:lnTo>
                  <a:lnTo>
                    <a:pt x="580" y="0"/>
                  </a:lnTo>
                  <a:lnTo>
                    <a:pt x="580" y="2"/>
                  </a:lnTo>
                  <a:lnTo>
                    <a:pt x="578" y="4"/>
                  </a:lnTo>
                  <a:close/>
                </a:path>
              </a:pathLst>
            </a:custGeom>
            <a:solidFill>
              <a:srgbClr val="FBE4C5"/>
            </a:solidFill>
            <a:ln w="9525">
              <a:noFill/>
              <a:round/>
              <a:headEnd/>
              <a:tailEnd/>
            </a:ln>
          </p:spPr>
          <p:txBody>
            <a:bodyPr/>
            <a:lstStyle/>
            <a:p>
              <a:endParaRPr lang="es-MX">
                <a:latin typeface="Calibri" pitchFamily="34" charset="0"/>
              </a:endParaRPr>
            </a:p>
          </p:txBody>
        </p:sp>
        <p:sp>
          <p:nvSpPr>
            <p:cNvPr id="31959" name="Freeform 221"/>
            <p:cNvSpPr>
              <a:spLocks/>
            </p:cNvSpPr>
            <p:nvPr/>
          </p:nvSpPr>
          <p:spPr bwMode="auto">
            <a:xfrm>
              <a:off x="5651500" y="6099175"/>
              <a:ext cx="922338" cy="9525"/>
            </a:xfrm>
            <a:custGeom>
              <a:avLst/>
              <a:gdLst>
                <a:gd name="T0" fmla="*/ 2147483647 w 581"/>
                <a:gd name="T1" fmla="*/ 2147483647 h 6"/>
                <a:gd name="T2" fmla="*/ 0 w 581"/>
                <a:gd name="T3" fmla="*/ 2147483647 h 6"/>
                <a:gd name="T4" fmla="*/ 0 w 581"/>
                <a:gd name="T5" fmla="*/ 0 h 6"/>
                <a:gd name="T6" fmla="*/ 2147483647 w 581"/>
                <a:gd name="T7" fmla="*/ 0 h 6"/>
                <a:gd name="T8" fmla="*/ 2147483647 w 581"/>
                <a:gd name="T9" fmla="*/ 2147483647 h 6"/>
                <a:gd name="T10" fmla="*/ 2147483647 w 581"/>
                <a:gd name="T11" fmla="*/ 2147483647 h 6"/>
                <a:gd name="T12" fmla="*/ 2147483647 w 581"/>
                <a:gd name="T13" fmla="*/ 2147483647 h 6"/>
                <a:gd name="T14" fmla="*/ 2147483647 w 581"/>
                <a:gd name="T15" fmla="*/ 2147483647 h 6"/>
                <a:gd name="T16" fmla="*/ 2147483647 w 581"/>
                <a:gd name="T17" fmla="*/ 2147483647 h 6"/>
                <a:gd name="T18" fmla="*/ 2147483647 w 581"/>
                <a:gd name="T19" fmla="*/ 2147483647 h 6"/>
                <a:gd name="T20" fmla="*/ 2147483647 w 581"/>
                <a:gd name="T21" fmla="*/ 2147483647 h 6"/>
                <a:gd name="T22" fmla="*/ 2147483647 w 581"/>
                <a:gd name="T23" fmla="*/ 2147483647 h 6"/>
                <a:gd name="T24" fmla="*/ 2147483647 w 581"/>
                <a:gd name="T25" fmla="*/ 2147483647 h 6"/>
                <a:gd name="T26" fmla="*/ 2147483647 w 581"/>
                <a:gd name="T27" fmla="*/ 2147483647 h 6"/>
                <a:gd name="T28" fmla="*/ 2147483647 w 581"/>
                <a:gd name="T29" fmla="*/ 2147483647 h 6"/>
                <a:gd name="T30" fmla="*/ 2147483647 w 581"/>
                <a:gd name="T31" fmla="*/ 2147483647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81"/>
                <a:gd name="T49" fmla="*/ 0 h 6"/>
                <a:gd name="T50" fmla="*/ 581 w 581"/>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81" h="6">
                  <a:moveTo>
                    <a:pt x="580" y="6"/>
                  </a:moveTo>
                  <a:lnTo>
                    <a:pt x="0" y="6"/>
                  </a:lnTo>
                  <a:lnTo>
                    <a:pt x="0" y="0"/>
                  </a:lnTo>
                  <a:lnTo>
                    <a:pt x="574" y="0"/>
                  </a:lnTo>
                  <a:lnTo>
                    <a:pt x="574" y="2"/>
                  </a:lnTo>
                  <a:lnTo>
                    <a:pt x="576" y="4"/>
                  </a:lnTo>
                  <a:lnTo>
                    <a:pt x="580" y="4"/>
                  </a:lnTo>
                  <a:lnTo>
                    <a:pt x="580" y="2"/>
                  </a:lnTo>
                  <a:lnTo>
                    <a:pt x="581" y="2"/>
                  </a:lnTo>
                  <a:lnTo>
                    <a:pt x="581" y="4"/>
                  </a:lnTo>
                  <a:lnTo>
                    <a:pt x="580" y="4"/>
                  </a:lnTo>
                  <a:lnTo>
                    <a:pt x="580" y="6"/>
                  </a:lnTo>
                  <a:close/>
                </a:path>
              </a:pathLst>
            </a:custGeom>
            <a:solidFill>
              <a:srgbClr val="FBE4C5"/>
            </a:solidFill>
            <a:ln w="9525">
              <a:noFill/>
              <a:round/>
              <a:headEnd/>
              <a:tailEnd/>
            </a:ln>
          </p:spPr>
          <p:txBody>
            <a:bodyPr/>
            <a:lstStyle/>
            <a:p>
              <a:endParaRPr lang="es-MX">
                <a:latin typeface="Calibri" pitchFamily="34" charset="0"/>
              </a:endParaRPr>
            </a:p>
          </p:txBody>
        </p:sp>
        <p:sp>
          <p:nvSpPr>
            <p:cNvPr id="31960" name="Freeform 222"/>
            <p:cNvSpPr>
              <a:spLocks/>
            </p:cNvSpPr>
            <p:nvPr/>
          </p:nvSpPr>
          <p:spPr bwMode="auto">
            <a:xfrm>
              <a:off x="5648325" y="6096000"/>
              <a:ext cx="925513" cy="9525"/>
            </a:xfrm>
            <a:custGeom>
              <a:avLst/>
              <a:gdLst>
                <a:gd name="T0" fmla="*/ 2147483647 w 583"/>
                <a:gd name="T1" fmla="*/ 2147483647 h 6"/>
                <a:gd name="T2" fmla="*/ 2147483647 w 583"/>
                <a:gd name="T3" fmla="*/ 2147483647 h 6"/>
                <a:gd name="T4" fmla="*/ 0 w 583"/>
                <a:gd name="T5" fmla="*/ 0 h 6"/>
                <a:gd name="T6" fmla="*/ 2147483647 w 583"/>
                <a:gd name="T7" fmla="*/ 0 h 6"/>
                <a:gd name="T8" fmla="*/ 2147483647 w 583"/>
                <a:gd name="T9" fmla="*/ 2147483647 h 6"/>
                <a:gd name="T10" fmla="*/ 2147483647 w 583"/>
                <a:gd name="T11" fmla="*/ 2147483647 h 6"/>
                <a:gd name="T12" fmla="*/ 2147483647 w 583"/>
                <a:gd name="T13" fmla="*/ 2147483647 h 6"/>
                <a:gd name="T14" fmla="*/ 2147483647 w 583"/>
                <a:gd name="T15" fmla="*/ 2147483647 h 6"/>
                <a:gd name="T16" fmla="*/ 2147483647 w 583"/>
                <a:gd name="T17" fmla="*/ 2147483647 h 6"/>
                <a:gd name="T18" fmla="*/ 2147483647 w 583"/>
                <a:gd name="T19" fmla="*/ 2147483647 h 6"/>
                <a:gd name="T20" fmla="*/ 2147483647 w 583"/>
                <a:gd name="T21" fmla="*/ 2147483647 h 6"/>
                <a:gd name="T22" fmla="*/ 2147483647 w 583"/>
                <a:gd name="T23" fmla="*/ 2147483647 h 6"/>
                <a:gd name="T24" fmla="*/ 2147483647 w 583"/>
                <a:gd name="T25" fmla="*/ 2147483647 h 6"/>
                <a:gd name="T26" fmla="*/ 2147483647 w 583"/>
                <a:gd name="T27" fmla="*/ 2147483647 h 6"/>
                <a:gd name="T28" fmla="*/ 2147483647 w 583"/>
                <a:gd name="T29" fmla="*/ 2147483647 h 6"/>
                <a:gd name="T30" fmla="*/ 2147483647 w 583"/>
                <a:gd name="T31" fmla="*/ 2147483647 h 6"/>
                <a:gd name="T32" fmla="*/ 2147483647 w 583"/>
                <a:gd name="T33" fmla="*/ 2147483647 h 6"/>
                <a:gd name="T34" fmla="*/ 2147483647 w 583"/>
                <a:gd name="T35" fmla="*/ 2147483647 h 6"/>
                <a:gd name="T36" fmla="*/ 2147483647 w 583"/>
                <a:gd name="T37" fmla="*/ 2147483647 h 6"/>
                <a:gd name="T38" fmla="*/ 2147483647 w 583"/>
                <a:gd name="T39" fmla="*/ 2147483647 h 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3"/>
                <a:gd name="T61" fmla="*/ 0 h 6"/>
                <a:gd name="T62" fmla="*/ 583 w 583"/>
                <a:gd name="T63" fmla="*/ 6 h 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3" h="6">
                  <a:moveTo>
                    <a:pt x="582" y="6"/>
                  </a:moveTo>
                  <a:lnTo>
                    <a:pt x="2" y="6"/>
                  </a:lnTo>
                  <a:lnTo>
                    <a:pt x="0" y="0"/>
                  </a:lnTo>
                  <a:lnTo>
                    <a:pt x="580" y="0"/>
                  </a:lnTo>
                  <a:lnTo>
                    <a:pt x="580" y="2"/>
                  </a:lnTo>
                  <a:lnTo>
                    <a:pt x="576" y="2"/>
                  </a:lnTo>
                  <a:lnTo>
                    <a:pt x="578" y="2"/>
                  </a:lnTo>
                  <a:lnTo>
                    <a:pt x="576" y="4"/>
                  </a:lnTo>
                  <a:lnTo>
                    <a:pt x="578" y="6"/>
                  </a:lnTo>
                  <a:lnTo>
                    <a:pt x="582" y="6"/>
                  </a:lnTo>
                  <a:lnTo>
                    <a:pt x="582" y="4"/>
                  </a:lnTo>
                  <a:lnTo>
                    <a:pt x="583" y="4"/>
                  </a:lnTo>
                  <a:lnTo>
                    <a:pt x="583" y="6"/>
                  </a:lnTo>
                  <a:lnTo>
                    <a:pt x="582" y="6"/>
                  </a:lnTo>
                  <a:close/>
                </a:path>
              </a:pathLst>
            </a:custGeom>
            <a:solidFill>
              <a:srgbClr val="FBE5C6"/>
            </a:solidFill>
            <a:ln w="9525">
              <a:noFill/>
              <a:round/>
              <a:headEnd/>
              <a:tailEnd/>
            </a:ln>
          </p:spPr>
          <p:txBody>
            <a:bodyPr/>
            <a:lstStyle/>
            <a:p>
              <a:endParaRPr lang="es-MX">
                <a:latin typeface="Calibri" pitchFamily="34" charset="0"/>
              </a:endParaRPr>
            </a:p>
          </p:txBody>
        </p:sp>
        <p:sp>
          <p:nvSpPr>
            <p:cNvPr id="31961" name="Freeform 223"/>
            <p:cNvSpPr>
              <a:spLocks/>
            </p:cNvSpPr>
            <p:nvPr/>
          </p:nvSpPr>
          <p:spPr bwMode="auto">
            <a:xfrm>
              <a:off x="5648325" y="6092825"/>
              <a:ext cx="920750" cy="6350"/>
            </a:xfrm>
            <a:custGeom>
              <a:avLst/>
              <a:gdLst>
                <a:gd name="T0" fmla="*/ 2147483647 w 580"/>
                <a:gd name="T1" fmla="*/ 2147483647 h 4"/>
                <a:gd name="T2" fmla="*/ 2147483647 w 580"/>
                <a:gd name="T3" fmla="*/ 2147483647 h 4"/>
                <a:gd name="T4" fmla="*/ 0 w 580"/>
                <a:gd name="T5" fmla="*/ 2147483647 h 4"/>
                <a:gd name="T6" fmla="*/ 2147483647 w 580"/>
                <a:gd name="T7" fmla="*/ 0 h 4"/>
                <a:gd name="T8" fmla="*/ 2147483647 w 580"/>
                <a:gd name="T9" fmla="*/ 0 h 4"/>
                <a:gd name="T10" fmla="*/ 2147483647 w 580"/>
                <a:gd name="T11" fmla="*/ 0 h 4"/>
                <a:gd name="T12" fmla="*/ 2147483647 w 580"/>
                <a:gd name="T13" fmla="*/ 2147483647 h 4"/>
                <a:gd name="T14" fmla="*/ 2147483647 w 580"/>
                <a:gd name="T15" fmla="*/ 2147483647 h 4"/>
                <a:gd name="T16" fmla="*/ 2147483647 w 580"/>
                <a:gd name="T17" fmla="*/ 2147483647 h 4"/>
                <a:gd name="T18" fmla="*/ 2147483647 w 580"/>
                <a:gd name="T19" fmla="*/ 2147483647 h 4"/>
                <a:gd name="T20" fmla="*/ 2147483647 w 580"/>
                <a:gd name="T21" fmla="*/ 2147483647 h 4"/>
                <a:gd name="T22" fmla="*/ 2147483647 w 580"/>
                <a:gd name="T23" fmla="*/ 2147483647 h 4"/>
                <a:gd name="T24" fmla="*/ 2147483647 w 580"/>
                <a:gd name="T25" fmla="*/ 2147483647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0"/>
                <a:gd name="T40" fmla="*/ 0 h 4"/>
                <a:gd name="T41" fmla="*/ 580 w 580"/>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0" h="4">
                  <a:moveTo>
                    <a:pt x="576" y="4"/>
                  </a:moveTo>
                  <a:lnTo>
                    <a:pt x="2" y="4"/>
                  </a:lnTo>
                  <a:lnTo>
                    <a:pt x="0" y="2"/>
                  </a:lnTo>
                  <a:lnTo>
                    <a:pt x="2" y="0"/>
                  </a:lnTo>
                  <a:lnTo>
                    <a:pt x="580" y="0"/>
                  </a:lnTo>
                  <a:lnTo>
                    <a:pt x="580" y="4"/>
                  </a:lnTo>
                  <a:lnTo>
                    <a:pt x="576" y="4"/>
                  </a:lnTo>
                  <a:lnTo>
                    <a:pt x="578" y="4"/>
                  </a:lnTo>
                  <a:lnTo>
                    <a:pt x="576" y="4"/>
                  </a:lnTo>
                  <a:close/>
                </a:path>
              </a:pathLst>
            </a:custGeom>
            <a:solidFill>
              <a:srgbClr val="FBE5C6"/>
            </a:solidFill>
            <a:ln w="9525">
              <a:noFill/>
              <a:round/>
              <a:headEnd/>
              <a:tailEnd/>
            </a:ln>
          </p:spPr>
          <p:txBody>
            <a:bodyPr/>
            <a:lstStyle/>
            <a:p>
              <a:endParaRPr lang="es-MX">
                <a:latin typeface="Calibri" pitchFamily="34" charset="0"/>
              </a:endParaRPr>
            </a:p>
          </p:txBody>
        </p:sp>
        <p:sp>
          <p:nvSpPr>
            <p:cNvPr id="31962" name="Freeform 224"/>
            <p:cNvSpPr>
              <a:spLocks/>
            </p:cNvSpPr>
            <p:nvPr/>
          </p:nvSpPr>
          <p:spPr bwMode="auto">
            <a:xfrm>
              <a:off x="5648325" y="6089650"/>
              <a:ext cx="920750" cy="6350"/>
            </a:xfrm>
            <a:custGeom>
              <a:avLst/>
              <a:gdLst>
                <a:gd name="T0" fmla="*/ 2147483647 w 580"/>
                <a:gd name="T1" fmla="*/ 2147483647 h 4"/>
                <a:gd name="T2" fmla="*/ 0 w 580"/>
                <a:gd name="T3" fmla="*/ 2147483647 h 4"/>
                <a:gd name="T4" fmla="*/ 0 w 580"/>
                <a:gd name="T5" fmla="*/ 2147483647 h 4"/>
                <a:gd name="T6" fmla="*/ 2147483647 w 580"/>
                <a:gd name="T7" fmla="*/ 0 h 4"/>
                <a:gd name="T8" fmla="*/ 2147483647 w 580"/>
                <a:gd name="T9" fmla="*/ 0 h 4"/>
                <a:gd name="T10" fmla="*/ 2147483647 w 580"/>
                <a:gd name="T11" fmla="*/ 0 h 4"/>
                <a:gd name="T12" fmla="*/ 2147483647 w 580"/>
                <a:gd name="T13" fmla="*/ 2147483647 h 4"/>
                <a:gd name="T14" fmla="*/ 2147483647 w 580"/>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580"/>
                <a:gd name="T25" fmla="*/ 0 h 4"/>
                <a:gd name="T26" fmla="*/ 580 w 580"/>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 h="4">
                  <a:moveTo>
                    <a:pt x="580" y="4"/>
                  </a:moveTo>
                  <a:lnTo>
                    <a:pt x="0" y="4"/>
                  </a:lnTo>
                  <a:lnTo>
                    <a:pt x="2" y="0"/>
                  </a:lnTo>
                  <a:lnTo>
                    <a:pt x="578" y="0"/>
                  </a:lnTo>
                  <a:lnTo>
                    <a:pt x="580" y="2"/>
                  </a:lnTo>
                  <a:lnTo>
                    <a:pt x="580" y="4"/>
                  </a:lnTo>
                  <a:close/>
                </a:path>
              </a:pathLst>
            </a:custGeom>
            <a:solidFill>
              <a:srgbClr val="FBE5C6"/>
            </a:solidFill>
            <a:ln w="9525">
              <a:noFill/>
              <a:round/>
              <a:headEnd/>
              <a:tailEnd/>
            </a:ln>
          </p:spPr>
          <p:txBody>
            <a:bodyPr/>
            <a:lstStyle/>
            <a:p>
              <a:endParaRPr lang="es-MX">
                <a:latin typeface="Calibri" pitchFamily="34" charset="0"/>
              </a:endParaRPr>
            </a:p>
          </p:txBody>
        </p:sp>
        <p:sp>
          <p:nvSpPr>
            <p:cNvPr id="31963" name="Freeform 225"/>
            <p:cNvSpPr>
              <a:spLocks/>
            </p:cNvSpPr>
            <p:nvPr/>
          </p:nvSpPr>
          <p:spPr bwMode="auto">
            <a:xfrm>
              <a:off x="5651500" y="6088063"/>
              <a:ext cx="917575" cy="4762"/>
            </a:xfrm>
            <a:custGeom>
              <a:avLst/>
              <a:gdLst>
                <a:gd name="T0" fmla="*/ 2147483647 w 578"/>
                <a:gd name="T1" fmla="*/ 2147483647 h 3"/>
                <a:gd name="T2" fmla="*/ 0 w 578"/>
                <a:gd name="T3" fmla="*/ 2147483647 h 3"/>
                <a:gd name="T4" fmla="*/ 0 w 578"/>
                <a:gd name="T5" fmla="*/ 0 h 3"/>
                <a:gd name="T6" fmla="*/ 2147483647 w 578"/>
                <a:gd name="T7" fmla="*/ 0 h 3"/>
                <a:gd name="T8" fmla="*/ 2147483647 w 578"/>
                <a:gd name="T9" fmla="*/ 0 h 3"/>
                <a:gd name="T10" fmla="*/ 2147483647 w 578"/>
                <a:gd name="T11" fmla="*/ 0 h 3"/>
                <a:gd name="T12" fmla="*/ 2147483647 w 578"/>
                <a:gd name="T13" fmla="*/ 0 h 3"/>
                <a:gd name="T14" fmla="*/ 2147483647 w 578"/>
                <a:gd name="T15" fmla="*/ 2147483647 h 3"/>
                <a:gd name="T16" fmla="*/ 2147483647 w 578"/>
                <a:gd name="T17" fmla="*/ 2147483647 h 3"/>
                <a:gd name="T18" fmla="*/ 2147483647 w 578"/>
                <a:gd name="T19" fmla="*/ 2147483647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8"/>
                <a:gd name="T31" fmla="*/ 0 h 3"/>
                <a:gd name="T32" fmla="*/ 578 w 578"/>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8" h="3">
                  <a:moveTo>
                    <a:pt x="578" y="3"/>
                  </a:moveTo>
                  <a:lnTo>
                    <a:pt x="0" y="3"/>
                  </a:lnTo>
                  <a:lnTo>
                    <a:pt x="0" y="0"/>
                  </a:lnTo>
                  <a:lnTo>
                    <a:pt x="576" y="0"/>
                  </a:lnTo>
                  <a:lnTo>
                    <a:pt x="578" y="0"/>
                  </a:lnTo>
                  <a:lnTo>
                    <a:pt x="576" y="1"/>
                  </a:lnTo>
                  <a:lnTo>
                    <a:pt x="578" y="3"/>
                  </a:lnTo>
                  <a:close/>
                </a:path>
              </a:pathLst>
            </a:custGeom>
            <a:solidFill>
              <a:srgbClr val="FBE5C7"/>
            </a:solidFill>
            <a:ln w="9525">
              <a:noFill/>
              <a:round/>
              <a:headEnd/>
              <a:tailEnd/>
            </a:ln>
          </p:spPr>
          <p:txBody>
            <a:bodyPr/>
            <a:lstStyle/>
            <a:p>
              <a:endParaRPr lang="es-MX">
                <a:latin typeface="Calibri" pitchFamily="34" charset="0"/>
              </a:endParaRPr>
            </a:p>
          </p:txBody>
        </p:sp>
        <p:sp>
          <p:nvSpPr>
            <p:cNvPr id="31964" name="Freeform 226"/>
            <p:cNvSpPr>
              <a:spLocks/>
            </p:cNvSpPr>
            <p:nvPr/>
          </p:nvSpPr>
          <p:spPr bwMode="auto">
            <a:xfrm>
              <a:off x="5651500" y="6081713"/>
              <a:ext cx="917575" cy="7937"/>
            </a:xfrm>
            <a:custGeom>
              <a:avLst/>
              <a:gdLst>
                <a:gd name="T0" fmla="*/ 2147483647 w 578"/>
                <a:gd name="T1" fmla="*/ 2147483647 h 5"/>
                <a:gd name="T2" fmla="*/ 0 w 578"/>
                <a:gd name="T3" fmla="*/ 2147483647 h 5"/>
                <a:gd name="T4" fmla="*/ 0 w 578"/>
                <a:gd name="T5" fmla="*/ 0 h 5"/>
                <a:gd name="T6" fmla="*/ 2147483647 w 578"/>
                <a:gd name="T7" fmla="*/ 0 h 5"/>
                <a:gd name="T8" fmla="*/ 2147483647 w 578"/>
                <a:gd name="T9" fmla="*/ 2147483647 h 5"/>
                <a:gd name="T10" fmla="*/ 2147483647 w 578"/>
                <a:gd name="T11" fmla="*/ 2147483647 h 5"/>
                <a:gd name="T12" fmla="*/ 2147483647 w 578"/>
                <a:gd name="T13" fmla="*/ 2147483647 h 5"/>
                <a:gd name="T14" fmla="*/ 2147483647 w 578"/>
                <a:gd name="T15" fmla="*/ 2147483647 h 5"/>
                <a:gd name="T16" fmla="*/ 2147483647 w 578"/>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8"/>
                <a:gd name="T28" fmla="*/ 0 h 5"/>
                <a:gd name="T29" fmla="*/ 578 w 578"/>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8" h="5">
                  <a:moveTo>
                    <a:pt x="576" y="5"/>
                  </a:moveTo>
                  <a:lnTo>
                    <a:pt x="0" y="5"/>
                  </a:lnTo>
                  <a:lnTo>
                    <a:pt x="0" y="0"/>
                  </a:lnTo>
                  <a:lnTo>
                    <a:pt x="574" y="0"/>
                  </a:lnTo>
                  <a:lnTo>
                    <a:pt x="576" y="4"/>
                  </a:lnTo>
                  <a:lnTo>
                    <a:pt x="578" y="4"/>
                  </a:lnTo>
                  <a:lnTo>
                    <a:pt x="576" y="5"/>
                  </a:lnTo>
                  <a:close/>
                </a:path>
              </a:pathLst>
            </a:custGeom>
            <a:solidFill>
              <a:srgbClr val="FBE5C7"/>
            </a:solidFill>
            <a:ln w="9525">
              <a:noFill/>
              <a:round/>
              <a:headEnd/>
              <a:tailEnd/>
            </a:ln>
          </p:spPr>
          <p:txBody>
            <a:bodyPr/>
            <a:lstStyle/>
            <a:p>
              <a:endParaRPr lang="es-MX">
                <a:latin typeface="Calibri" pitchFamily="34" charset="0"/>
              </a:endParaRPr>
            </a:p>
          </p:txBody>
        </p:sp>
        <p:sp>
          <p:nvSpPr>
            <p:cNvPr id="31965" name="Freeform 227"/>
            <p:cNvSpPr>
              <a:spLocks/>
            </p:cNvSpPr>
            <p:nvPr/>
          </p:nvSpPr>
          <p:spPr bwMode="auto">
            <a:xfrm>
              <a:off x="5651500" y="6078538"/>
              <a:ext cx="914400" cy="9525"/>
            </a:xfrm>
            <a:custGeom>
              <a:avLst/>
              <a:gdLst>
                <a:gd name="T0" fmla="*/ 2147483647 w 576"/>
                <a:gd name="T1" fmla="*/ 2147483647 h 6"/>
                <a:gd name="T2" fmla="*/ 0 w 576"/>
                <a:gd name="T3" fmla="*/ 2147483647 h 6"/>
                <a:gd name="T4" fmla="*/ 2147483647 w 576"/>
                <a:gd name="T5" fmla="*/ 0 h 6"/>
                <a:gd name="T6" fmla="*/ 2147483647 w 576"/>
                <a:gd name="T7" fmla="*/ 0 h 6"/>
                <a:gd name="T8" fmla="*/ 2147483647 w 576"/>
                <a:gd name="T9" fmla="*/ 2147483647 h 6"/>
                <a:gd name="T10" fmla="*/ 2147483647 w 576"/>
                <a:gd name="T11" fmla="*/ 2147483647 h 6"/>
                <a:gd name="T12" fmla="*/ 0 60000 65536"/>
                <a:gd name="T13" fmla="*/ 0 60000 65536"/>
                <a:gd name="T14" fmla="*/ 0 60000 65536"/>
                <a:gd name="T15" fmla="*/ 0 60000 65536"/>
                <a:gd name="T16" fmla="*/ 0 60000 65536"/>
                <a:gd name="T17" fmla="*/ 0 60000 65536"/>
                <a:gd name="T18" fmla="*/ 0 w 576"/>
                <a:gd name="T19" fmla="*/ 0 h 6"/>
                <a:gd name="T20" fmla="*/ 576 w 576"/>
                <a:gd name="T21" fmla="*/ 6 h 6"/>
              </a:gdLst>
              <a:ahLst/>
              <a:cxnLst>
                <a:cxn ang="T12">
                  <a:pos x="T0" y="T1"/>
                </a:cxn>
                <a:cxn ang="T13">
                  <a:pos x="T2" y="T3"/>
                </a:cxn>
                <a:cxn ang="T14">
                  <a:pos x="T4" y="T5"/>
                </a:cxn>
                <a:cxn ang="T15">
                  <a:pos x="T6" y="T7"/>
                </a:cxn>
                <a:cxn ang="T16">
                  <a:pos x="T8" y="T9"/>
                </a:cxn>
                <a:cxn ang="T17">
                  <a:pos x="T10" y="T11"/>
                </a:cxn>
              </a:cxnLst>
              <a:rect l="T18" t="T19" r="T20" b="T21"/>
              <a:pathLst>
                <a:path w="576" h="6">
                  <a:moveTo>
                    <a:pt x="576" y="6"/>
                  </a:moveTo>
                  <a:lnTo>
                    <a:pt x="0" y="6"/>
                  </a:lnTo>
                  <a:lnTo>
                    <a:pt x="2" y="0"/>
                  </a:lnTo>
                  <a:lnTo>
                    <a:pt x="574" y="0"/>
                  </a:lnTo>
                  <a:lnTo>
                    <a:pt x="574" y="2"/>
                  </a:lnTo>
                  <a:lnTo>
                    <a:pt x="576" y="6"/>
                  </a:lnTo>
                  <a:close/>
                </a:path>
              </a:pathLst>
            </a:custGeom>
            <a:solidFill>
              <a:srgbClr val="FBE6C8"/>
            </a:solidFill>
            <a:ln w="9525">
              <a:noFill/>
              <a:round/>
              <a:headEnd/>
              <a:tailEnd/>
            </a:ln>
          </p:spPr>
          <p:txBody>
            <a:bodyPr/>
            <a:lstStyle/>
            <a:p>
              <a:endParaRPr lang="es-MX">
                <a:latin typeface="Calibri" pitchFamily="34" charset="0"/>
              </a:endParaRPr>
            </a:p>
          </p:txBody>
        </p:sp>
        <p:sp>
          <p:nvSpPr>
            <p:cNvPr id="31966" name="Freeform 228"/>
            <p:cNvSpPr>
              <a:spLocks/>
            </p:cNvSpPr>
            <p:nvPr/>
          </p:nvSpPr>
          <p:spPr bwMode="auto">
            <a:xfrm>
              <a:off x="5651500" y="6075363"/>
              <a:ext cx="911225" cy="6350"/>
            </a:xfrm>
            <a:custGeom>
              <a:avLst/>
              <a:gdLst>
                <a:gd name="T0" fmla="*/ 2147483647 w 574"/>
                <a:gd name="T1" fmla="*/ 2147483647 h 4"/>
                <a:gd name="T2" fmla="*/ 0 w 574"/>
                <a:gd name="T3" fmla="*/ 2147483647 h 4"/>
                <a:gd name="T4" fmla="*/ 2147483647 w 574"/>
                <a:gd name="T5" fmla="*/ 0 h 4"/>
                <a:gd name="T6" fmla="*/ 2147483647 w 574"/>
                <a:gd name="T7" fmla="*/ 0 h 4"/>
                <a:gd name="T8" fmla="*/ 2147483647 w 574"/>
                <a:gd name="T9" fmla="*/ 2147483647 h 4"/>
                <a:gd name="T10" fmla="*/ 2147483647 w 574"/>
                <a:gd name="T11" fmla="*/ 2147483647 h 4"/>
                <a:gd name="T12" fmla="*/ 0 60000 65536"/>
                <a:gd name="T13" fmla="*/ 0 60000 65536"/>
                <a:gd name="T14" fmla="*/ 0 60000 65536"/>
                <a:gd name="T15" fmla="*/ 0 60000 65536"/>
                <a:gd name="T16" fmla="*/ 0 60000 65536"/>
                <a:gd name="T17" fmla="*/ 0 60000 65536"/>
                <a:gd name="T18" fmla="*/ 0 w 574"/>
                <a:gd name="T19" fmla="*/ 0 h 4"/>
                <a:gd name="T20" fmla="*/ 574 w 574"/>
                <a:gd name="T21" fmla="*/ 4 h 4"/>
              </a:gdLst>
              <a:ahLst/>
              <a:cxnLst>
                <a:cxn ang="T12">
                  <a:pos x="T0" y="T1"/>
                </a:cxn>
                <a:cxn ang="T13">
                  <a:pos x="T2" y="T3"/>
                </a:cxn>
                <a:cxn ang="T14">
                  <a:pos x="T4" y="T5"/>
                </a:cxn>
                <a:cxn ang="T15">
                  <a:pos x="T6" y="T7"/>
                </a:cxn>
                <a:cxn ang="T16">
                  <a:pos x="T8" y="T9"/>
                </a:cxn>
                <a:cxn ang="T17">
                  <a:pos x="T10" y="T11"/>
                </a:cxn>
              </a:cxnLst>
              <a:rect l="T18" t="T19" r="T20" b="T21"/>
              <a:pathLst>
                <a:path w="574" h="4">
                  <a:moveTo>
                    <a:pt x="574" y="4"/>
                  </a:moveTo>
                  <a:lnTo>
                    <a:pt x="0" y="4"/>
                  </a:lnTo>
                  <a:lnTo>
                    <a:pt x="2" y="0"/>
                  </a:lnTo>
                  <a:lnTo>
                    <a:pt x="574" y="0"/>
                  </a:lnTo>
                  <a:lnTo>
                    <a:pt x="574" y="4"/>
                  </a:lnTo>
                  <a:close/>
                </a:path>
              </a:pathLst>
            </a:custGeom>
            <a:solidFill>
              <a:srgbClr val="FBE6C8"/>
            </a:solidFill>
            <a:ln w="9525">
              <a:noFill/>
              <a:round/>
              <a:headEnd/>
              <a:tailEnd/>
            </a:ln>
          </p:spPr>
          <p:txBody>
            <a:bodyPr/>
            <a:lstStyle/>
            <a:p>
              <a:endParaRPr lang="es-MX">
                <a:latin typeface="Calibri" pitchFamily="34" charset="0"/>
              </a:endParaRPr>
            </a:p>
          </p:txBody>
        </p:sp>
        <p:sp>
          <p:nvSpPr>
            <p:cNvPr id="31967" name="Freeform 229"/>
            <p:cNvSpPr>
              <a:spLocks/>
            </p:cNvSpPr>
            <p:nvPr/>
          </p:nvSpPr>
          <p:spPr bwMode="auto">
            <a:xfrm>
              <a:off x="5654675" y="6072188"/>
              <a:ext cx="908050" cy="6350"/>
            </a:xfrm>
            <a:custGeom>
              <a:avLst/>
              <a:gdLst>
                <a:gd name="T0" fmla="*/ 2147483647 w 572"/>
                <a:gd name="T1" fmla="*/ 2147483647 h 4"/>
                <a:gd name="T2" fmla="*/ 0 w 572"/>
                <a:gd name="T3" fmla="*/ 2147483647 h 4"/>
                <a:gd name="T4" fmla="*/ 0 w 572"/>
                <a:gd name="T5" fmla="*/ 0 h 4"/>
                <a:gd name="T6" fmla="*/ 2147483647 w 572"/>
                <a:gd name="T7" fmla="*/ 0 h 4"/>
                <a:gd name="T8" fmla="*/ 2147483647 w 572"/>
                <a:gd name="T9" fmla="*/ 0 h 4"/>
                <a:gd name="T10" fmla="*/ 2147483647 w 572"/>
                <a:gd name="T11" fmla="*/ 0 h 4"/>
                <a:gd name="T12" fmla="*/ 2147483647 w 572"/>
                <a:gd name="T13" fmla="*/ 0 h 4"/>
                <a:gd name="T14" fmla="*/ 2147483647 w 572"/>
                <a:gd name="T15" fmla="*/ 0 h 4"/>
                <a:gd name="T16" fmla="*/ 2147483647 w 572"/>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2"/>
                <a:gd name="T28" fmla="*/ 0 h 4"/>
                <a:gd name="T29" fmla="*/ 572 w 572"/>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2" h="4">
                  <a:moveTo>
                    <a:pt x="572" y="4"/>
                  </a:moveTo>
                  <a:lnTo>
                    <a:pt x="0" y="4"/>
                  </a:lnTo>
                  <a:lnTo>
                    <a:pt x="0" y="0"/>
                  </a:lnTo>
                  <a:lnTo>
                    <a:pt x="568" y="0"/>
                  </a:lnTo>
                  <a:lnTo>
                    <a:pt x="570" y="0"/>
                  </a:lnTo>
                  <a:lnTo>
                    <a:pt x="572" y="0"/>
                  </a:lnTo>
                  <a:lnTo>
                    <a:pt x="572" y="4"/>
                  </a:lnTo>
                  <a:close/>
                </a:path>
              </a:pathLst>
            </a:custGeom>
            <a:solidFill>
              <a:srgbClr val="FBE6C8"/>
            </a:solidFill>
            <a:ln w="9525">
              <a:noFill/>
              <a:round/>
              <a:headEnd/>
              <a:tailEnd/>
            </a:ln>
          </p:spPr>
          <p:txBody>
            <a:bodyPr/>
            <a:lstStyle/>
            <a:p>
              <a:endParaRPr lang="es-MX">
                <a:latin typeface="Calibri" pitchFamily="34" charset="0"/>
              </a:endParaRPr>
            </a:p>
          </p:txBody>
        </p:sp>
        <p:sp>
          <p:nvSpPr>
            <p:cNvPr id="31968" name="Freeform 230"/>
            <p:cNvSpPr>
              <a:spLocks/>
            </p:cNvSpPr>
            <p:nvPr/>
          </p:nvSpPr>
          <p:spPr bwMode="auto">
            <a:xfrm>
              <a:off x="5654675" y="6065838"/>
              <a:ext cx="908050" cy="9525"/>
            </a:xfrm>
            <a:custGeom>
              <a:avLst/>
              <a:gdLst>
                <a:gd name="T0" fmla="*/ 2147483647 w 572"/>
                <a:gd name="T1" fmla="*/ 2147483647 h 6"/>
                <a:gd name="T2" fmla="*/ 0 w 572"/>
                <a:gd name="T3" fmla="*/ 2147483647 h 6"/>
                <a:gd name="T4" fmla="*/ 2147483647 w 572"/>
                <a:gd name="T5" fmla="*/ 0 h 6"/>
                <a:gd name="T6" fmla="*/ 2147483647 w 572"/>
                <a:gd name="T7" fmla="*/ 0 h 6"/>
                <a:gd name="T8" fmla="*/ 2147483647 w 572"/>
                <a:gd name="T9" fmla="*/ 2147483647 h 6"/>
                <a:gd name="T10" fmla="*/ 2147483647 w 572"/>
                <a:gd name="T11" fmla="*/ 2147483647 h 6"/>
                <a:gd name="T12" fmla="*/ 2147483647 w 572"/>
                <a:gd name="T13" fmla="*/ 2147483647 h 6"/>
                <a:gd name="T14" fmla="*/ 2147483647 w 572"/>
                <a:gd name="T15" fmla="*/ 2147483647 h 6"/>
                <a:gd name="T16" fmla="*/ 2147483647 w 572"/>
                <a:gd name="T17" fmla="*/ 2147483647 h 6"/>
                <a:gd name="T18" fmla="*/ 2147483647 w 572"/>
                <a:gd name="T19" fmla="*/ 2147483647 h 6"/>
                <a:gd name="T20" fmla="*/ 2147483647 w 572"/>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2"/>
                <a:gd name="T34" fmla="*/ 0 h 6"/>
                <a:gd name="T35" fmla="*/ 572 w 572"/>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2" h="6">
                  <a:moveTo>
                    <a:pt x="572" y="6"/>
                  </a:moveTo>
                  <a:lnTo>
                    <a:pt x="0" y="6"/>
                  </a:lnTo>
                  <a:lnTo>
                    <a:pt x="2" y="0"/>
                  </a:lnTo>
                  <a:lnTo>
                    <a:pt x="566" y="0"/>
                  </a:lnTo>
                  <a:lnTo>
                    <a:pt x="566" y="2"/>
                  </a:lnTo>
                  <a:lnTo>
                    <a:pt x="568" y="2"/>
                  </a:lnTo>
                  <a:lnTo>
                    <a:pt x="570" y="4"/>
                  </a:lnTo>
                  <a:lnTo>
                    <a:pt x="572" y="4"/>
                  </a:lnTo>
                  <a:lnTo>
                    <a:pt x="572" y="6"/>
                  </a:lnTo>
                  <a:close/>
                </a:path>
              </a:pathLst>
            </a:custGeom>
            <a:solidFill>
              <a:srgbClr val="FBE6C9"/>
            </a:solidFill>
            <a:ln w="9525">
              <a:noFill/>
              <a:round/>
              <a:headEnd/>
              <a:tailEnd/>
            </a:ln>
          </p:spPr>
          <p:txBody>
            <a:bodyPr/>
            <a:lstStyle/>
            <a:p>
              <a:endParaRPr lang="es-MX">
                <a:latin typeface="Calibri" pitchFamily="34" charset="0"/>
              </a:endParaRPr>
            </a:p>
          </p:txBody>
        </p:sp>
        <p:sp>
          <p:nvSpPr>
            <p:cNvPr id="31969" name="Freeform 231"/>
            <p:cNvSpPr>
              <a:spLocks/>
            </p:cNvSpPr>
            <p:nvPr/>
          </p:nvSpPr>
          <p:spPr bwMode="auto">
            <a:xfrm>
              <a:off x="5654675" y="6062663"/>
              <a:ext cx="901700" cy="9525"/>
            </a:xfrm>
            <a:custGeom>
              <a:avLst/>
              <a:gdLst>
                <a:gd name="T0" fmla="*/ 2147483647 w 568"/>
                <a:gd name="T1" fmla="*/ 2147483647 h 6"/>
                <a:gd name="T2" fmla="*/ 0 w 568"/>
                <a:gd name="T3" fmla="*/ 2147483647 h 6"/>
                <a:gd name="T4" fmla="*/ 2147483647 w 568"/>
                <a:gd name="T5" fmla="*/ 0 h 6"/>
                <a:gd name="T6" fmla="*/ 2147483647 w 568"/>
                <a:gd name="T7" fmla="*/ 0 h 6"/>
                <a:gd name="T8" fmla="*/ 2147483647 w 568"/>
                <a:gd name="T9" fmla="*/ 2147483647 h 6"/>
                <a:gd name="T10" fmla="*/ 2147483647 w 568"/>
                <a:gd name="T11" fmla="*/ 2147483647 h 6"/>
                <a:gd name="T12" fmla="*/ 2147483647 w 568"/>
                <a:gd name="T13" fmla="*/ 2147483647 h 6"/>
                <a:gd name="T14" fmla="*/ 2147483647 w 568"/>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568"/>
                <a:gd name="T25" fmla="*/ 0 h 6"/>
                <a:gd name="T26" fmla="*/ 568 w 568"/>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8" h="6">
                  <a:moveTo>
                    <a:pt x="568" y="6"/>
                  </a:moveTo>
                  <a:lnTo>
                    <a:pt x="0" y="6"/>
                  </a:lnTo>
                  <a:lnTo>
                    <a:pt x="2" y="0"/>
                  </a:lnTo>
                  <a:lnTo>
                    <a:pt x="566" y="0"/>
                  </a:lnTo>
                  <a:lnTo>
                    <a:pt x="566" y="2"/>
                  </a:lnTo>
                  <a:lnTo>
                    <a:pt x="566" y="4"/>
                  </a:lnTo>
                  <a:lnTo>
                    <a:pt x="568" y="4"/>
                  </a:lnTo>
                  <a:lnTo>
                    <a:pt x="568" y="6"/>
                  </a:lnTo>
                  <a:close/>
                </a:path>
              </a:pathLst>
            </a:custGeom>
            <a:solidFill>
              <a:srgbClr val="FBE6C9"/>
            </a:solidFill>
            <a:ln w="9525">
              <a:noFill/>
              <a:round/>
              <a:headEnd/>
              <a:tailEnd/>
            </a:ln>
          </p:spPr>
          <p:txBody>
            <a:bodyPr/>
            <a:lstStyle/>
            <a:p>
              <a:endParaRPr lang="es-MX">
                <a:latin typeface="Calibri" pitchFamily="34" charset="0"/>
              </a:endParaRPr>
            </a:p>
          </p:txBody>
        </p:sp>
        <p:sp>
          <p:nvSpPr>
            <p:cNvPr id="31970" name="Freeform 232"/>
            <p:cNvSpPr>
              <a:spLocks/>
            </p:cNvSpPr>
            <p:nvPr/>
          </p:nvSpPr>
          <p:spPr bwMode="auto">
            <a:xfrm>
              <a:off x="5657850" y="6059488"/>
              <a:ext cx="895350" cy="6350"/>
            </a:xfrm>
            <a:custGeom>
              <a:avLst/>
              <a:gdLst>
                <a:gd name="T0" fmla="*/ 2147483647 w 564"/>
                <a:gd name="T1" fmla="*/ 2147483647 h 4"/>
                <a:gd name="T2" fmla="*/ 0 w 564"/>
                <a:gd name="T3" fmla="*/ 2147483647 h 4"/>
                <a:gd name="T4" fmla="*/ 0 w 564"/>
                <a:gd name="T5" fmla="*/ 0 h 4"/>
                <a:gd name="T6" fmla="*/ 2147483647 w 564"/>
                <a:gd name="T7" fmla="*/ 0 h 4"/>
                <a:gd name="T8" fmla="*/ 2147483647 w 564"/>
                <a:gd name="T9" fmla="*/ 2147483647 h 4"/>
                <a:gd name="T10" fmla="*/ 2147483647 w 564"/>
                <a:gd name="T11" fmla="*/ 2147483647 h 4"/>
                <a:gd name="T12" fmla="*/ 2147483647 w 564"/>
                <a:gd name="T13" fmla="*/ 2147483647 h 4"/>
                <a:gd name="T14" fmla="*/ 2147483647 w 564"/>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564"/>
                <a:gd name="T25" fmla="*/ 0 h 4"/>
                <a:gd name="T26" fmla="*/ 564 w 56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4" h="4">
                  <a:moveTo>
                    <a:pt x="564" y="4"/>
                  </a:moveTo>
                  <a:lnTo>
                    <a:pt x="0" y="4"/>
                  </a:lnTo>
                  <a:lnTo>
                    <a:pt x="0" y="0"/>
                  </a:lnTo>
                  <a:lnTo>
                    <a:pt x="560" y="0"/>
                  </a:lnTo>
                  <a:lnTo>
                    <a:pt x="562" y="2"/>
                  </a:lnTo>
                  <a:lnTo>
                    <a:pt x="564" y="2"/>
                  </a:lnTo>
                  <a:lnTo>
                    <a:pt x="564" y="4"/>
                  </a:lnTo>
                  <a:close/>
                </a:path>
              </a:pathLst>
            </a:custGeom>
            <a:solidFill>
              <a:srgbClr val="FCE7CA"/>
            </a:solidFill>
            <a:ln w="9525">
              <a:noFill/>
              <a:round/>
              <a:headEnd/>
              <a:tailEnd/>
            </a:ln>
          </p:spPr>
          <p:txBody>
            <a:bodyPr/>
            <a:lstStyle/>
            <a:p>
              <a:endParaRPr lang="es-MX">
                <a:latin typeface="Calibri" pitchFamily="34" charset="0"/>
              </a:endParaRPr>
            </a:p>
          </p:txBody>
        </p:sp>
        <p:sp>
          <p:nvSpPr>
            <p:cNvPr id="31971" name="Freeform 233"/>
            <p:cNvSpPr>
              <a:spLocks/>
            </p:cNvSpPr>
            <p:nvPr/>
          </p:nvSpPr>
          <p:spPr bwMode="auto">
            <a:xfrm>
              <a:off x="5657850" y="6056313"/>
              <a:ext cx="895350" cy="6350"/>
            </a:xfrm>
            <a:custGeom>
              <a:avLst/>
              <a:gdLst>
                <a:gd name="T0" fmla="*/ 2147483647 w 564"/>
                <a:gd name="T1" fmla="*/ 2147483647 h 4"/>
                <a:gd name="T2" fmla="*/ 0 w 564"/>
                <a:gd name="T3" fmla="*/ 2147483647 h 4"/>
                <a:gd name="T4" fmla="*/ 0 w 564"/>
                <a:gd name="T5" fmla="*/ 0 h 4"/>
                <a:gd name="T6" fmla="*/ 2147483647 w 564"/>
                <a:gd name="T7" fmla="*/ 0 h 4"/>
                <a:gd name="T8" fmla="*/ 2147483647 w 564"/>
                <a:gd name="T9" fmla="*/ 0 h 4"/>
                <a:gd name="T10" fmla="*/ 2147483647 w 564"/>
                <a:gd name="T11" fmla="*/ 2147483647 h 4"/>
                <a:gd name="T12" fmla="*/ 2147483647 w 564"/>
                <a:gd name="T13" fmla="*/ 2147483647 h 4"/>
                <a:gd name="T14" fmla="*/ 2147483647 w 564"/>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564"/>
                <a:gd name="T25" fmla="*/ 0 h 4"/>
                <a:gd name="T26" fmla="*/ 564 w 56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4" h="4">
                  <a:moveTo>
                    <a:pt x="564" y="4"/>
                  </a:moveTo>
                  <a:lnTo>
                    <a:pt x="0" y="4"/>
                  </a:lnTo>
                  <a:lnTo>
                    <a:pt x="0" y="0"/>
                  </a:lnTo>
                  <a:lnTo>
                    <a:pt x="558" y="0"/>
                  </a:lnTo>
                  <a:lnTo>
                    <a:pt x="562" y="4"/>
                  </a:lnTo>
                  <a:lnTo>
                    <a:pt x="564" y="4"/>
                  </a:lnTo>
                  <a:close/>
                </a:path>
              </a:pathLst>
            </a:custGeom>
            <a:solidFill>
              <a:srgbClr val="FCE7CA"/>
            </a:solidFill>
            <a:ln w="9525">
              <a:noFill/>
              <a:round/>
              <a:headEnd/>
              <a:tailEnd/>
            </a:ln>
          </p:spPr>
          <p:txBody>
            <a:bodyPr/>
            <a:lstStyle/>
            <a:p>
              <a:endParaRPr lang="es-MX">
                <a:latin typeface="Calibri" pitchFamily="34" charset="0"/>
              </a:endParaRPr>
            </a:p>
          </p:txBody>
        </p:sp>
        <p:sp>
          <p:nvSpPr>
            <p:cNvPr id="31972" name="Freeform 234"/>
            <p:cNvSpPr>
              <a:spLocks/>
            </p:cNvSpPr>
            <p:nvPr/>
          </p:nvSpPr>
          <p:spPr bwMode="auto">
            <a:xfrm>
              <a:off x="5657850" y="6053138"/>
              <a:ext cx="889000" cy="6350"/>
            </a:xfrm>
            <a:custGeom>
              <a:avLst/>
              <a:gdLst>
                <a:gd name="T0" fmla="*/ 2147483647 w 560"/>
                <a:gd name="T1" fmla="*/ 2147483647 h 4"/>
                <a:gd name="T2" fmla="*/ 0 w 560"/>
                <a:gd name="T3" fmla="*/ 2147483647 h 4"/>
                <a:gd name="T4" fmla="*/ 2147483647 w 560"/>
                <a:gd name="T5" fmla="*/ 0 h 4"/>
                <a:gd name="T6" fmla="*/ 2147483647 w 560"/>
                <a:gd name="T7" fmla="*/ 0 h 4"/>
                <a:gd name="T8" fmla="*/ 2147483647 w 560"/>
                <a:gd name="T9" fmla="*/ 0 h 4"/>
                <a:gd name="T10" fmla="*/ 2147483647 w 560"/>
                <a:gd name="T11" fmla="*/ 2147483647 h 4"/>
                <a:gd name="T12" fmla="*/ 2147483647 w 560"/>
                <a:gd name="T13" fmla="*/ 2147483647 h 4"/>
                <a:gd name="T14" fmla="*/ 0 60000 65536"/>
                <a:gd name="T15" fmla="*/ 0 60000 65536"/>
                <a:gd name="T16" fmla="*/ 0 60000 65536"/>
                <a:gd name="T17" fmla="*/ 0 60000 65536"/>
                <a:gd name="T18" fmla="*/ 0 60000 65536"/>
                <a:gd name="T19" fmla="*/ 0 60000 65536"/>
                <a:gd name="T20" fmla="*/ 0 60000 65536"/>
                <a:gd name="T21" fmla="*/ 0 w 560"/>
                <a:gd name="T22" fmla="*/ 0 h 4"/>
                <a:gd name="T23" fmla="*/ 560 w 560"/>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0" h="4">
                  <a:moveTo>
                    <a:pt x="560" y="4"/>
                  </a:moveTo>
                  <a:lnTo>
                    <a:pt x="0" y="4"/>
                  </a:lnTo>
                  <a:lnTo>
                    <a:pt x="2" y="0"/>
                  </a:lnTo>
                  <a:lnTo>
                    <a:pt x="554" y="0"/>
                  </a:lnTo>
                  <a:lnTo>
                    <a:pt x="556" y="0"/>
                  </a:lnTo>
                  <a:lnTo>
                    <a:pt x="558" y="2"/>
                  </a:lnTo>
                  <a:lnTo>
                    <a:pt x="560" y="4"/>
                  </a:lnTo>
                  <a:close/>
                </a:path>
              </a:pathLst>
            </a:custGeom>
            <a:solidFill>
              <a:srgbClr val="FCE7CA"/>
            </a:solidFill>
            <a:ln w="9525">
              <a:noFill/>
              <a:round/>
              <a:headEnd/>
              <a:tailEnd/>
            </a:ln>
          </p:spPr>
          <p:txBody>
            <a:bodyPr/>
            <a:lstStyle/>
            <a:p>
              <a:endParaRPr lang="es-MX">
                <a:latin typeface="Calibri" pitchFamily="34" charset="0"/>
              </a:endParaRPr>
            </a:p>
          </p:txBody>
        </p:sp>
        <p:sp>
          <p:nvSpPr>
            <p:cNvPr id="31973" name="Freeform 235"/>
            <p:cNvSpPr>
              <a:spLocks/>
            </p:cNvSpPr>
            <p:nvPr/>
          </p:nvSpPr>
          <p:spPr bwMode="auto">
            <a:xfrm>
              <a:off x="5657850" y="6048375"/>
              <a:ext cx="885825" cy="7938"/>
            </a:xfrm>
            <a:custGeom>
              <a:avLst/>
              <a:gdLst>
                <a:gd name="T0" fmla="*/ 2147483647 w 558"/>
                <a:gd name="T1" fmla="*/ 2147483647 h 5"/>
                <a:gd name="T2" fmla="*/ 0 w 558"/>
                <a:gd name="T3" fmla="*/ 2147483647 h 5"/>
                <a:gd name="T4" fmla="*/ 2147483647 w 558"/>
                <a:gd name="T5" fmla="*/ 0 h 5"/>
                <a:gd name="T6" fmla="*/ 2147483647 w 558"/>
                <a:gd name="T7" fmla="*/ 0 h 5"/>
                <a:gd name="T8" fmla="*/ 2147483647 w 558"/>
                <a:gd name="T9" fmla="*/ 2147483647 h 5"/>
                <a:gd name="T10" fmla="*/ 2147483647 w 558"/>
                <a:gd name="T11" fmla="*/ 2147483647 h 5"/>
                <a:gd name="T12" fmla="*/ 2147483647 w 558"/>
                <a:gd name="T13" fmla="*/ 2147483647 h 5"/>
                <a:gd name="T14" fmla="*/ 2147483647 w 558"/>
                <a:gd name="T15" fmla="*/ 2147483647 h 5"/>
                <a:gd name="T16" fmla="*/ 2147483647 w 558"/>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8"/>
                <a:gd name="T28" fmla="*/ 0 h 5"/>
                <a:gd name="T29" fmla="*/ 558 w 558"/>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8" h="5">
                  <a:moveTo>
                    <a:pt x="558" y="5"/>
                  </a:moveTo>
                  <a:lnTo>
                    <a:pt x="0" y="5"/>
                  </a:lnTo>
                  <a:lnTo>
                    <a:pt x="2" y="0"/>
                  </a:lnTo>
                  <a:lnTo>
                    <a:pt x="551" y="0"/>
                  </a:lnTo>
                  <a:lnTo>
                    <a:pt x="551" y="2"/>
                  </a:lnTo>
                  <a:lnTo>
                    <a:pt x="553" y="2"/>
                  </a:lnTo>
                  <a:lnTo>
                    <a:pt x="556" y="3"/>
                  </a:lnTo>
                  <a:lnTo>
                    <a:pt x="558" y="5"/>
                  </a:lnTo>
                  <a:close/>
                </a:path>
              </a:pathLst>
            </a:custGeom>
            <a:solidFill>
              <a:srgbClr val="FCE7CB"/>
            </a:solidFill>
            <a:ln w="9525">
              <a:noFill/>
              <a:round/>
              <a:headEnd/>
              <a:tailEnd/>
            </a:ln>
          </p:spPr>
          <p:txBody>
            <a:bodyPr/>
            <a:lstStyle/>
            <a:p>
              <a:endParaRPr lang="es-MX">
                <a:latin typeface="Calibri" pitchFamily="34" charset="0"/>
              </a:endParaRPr>
            </a:p>
          </p:txBody>
        </p:sp>
        <p:sp>
          <p:nvSpPr>
            <p:cNvPr id="31974" name="Freeform 236"/>
            <p:cNvSpPr>
              <a:spLocks/>
            </p:cNvSpPr>
            <p:nvPr/>
          </p:nvSpPr>
          <p:spPr bwMode="auto">
            <a:xfrm>
              <a:off x="5661025" y="6045200"/>
              <a:ext cx="876300" cy="7938"/>
            </a:xfrm>
            <a:custGeom>
              <a:avLst/>
              <a:gdLst>
                <a:gd name="T0" fmla="*/ 2147483647 w 552"/>
                <a:gd name="T1" fmla="*/ 2147483647 h 5"/>
                <a:gd name="T2" fmla="*/ 0 w 552"/>
                <a:gd name="T3" fmla="*/ 2147483647 h 5"/>
                <a:gd name="T4" fmla="*/ 0 w 552"/>
                <a:gd name="T5" fmla="*/ 0 h 5"/>
                <a:gd name="T6" fmla="*/ 2147483647 w 552"/>
                <a:gd name="T7" fmla="*/ 0 h 5"/>
                <a:gd name="T8" fmla="*/ 2147483647 w 552"/>
                <a:gd name="T9" fmla="*/ 0 h 5"/>
                <a:gd name="T10" fmla="*/ 2147483647 w 552"/>
                <a:gd name="T11" fmla="*/ 2147483647 h 5"/>
                <a:gd name="T12" fmla="*/ 2147483647 w 552"/>
                <a:gd name="T13" fmla="*/ 2147483647 h 5"/>
                <a:gd name="T14" fmla="*/ 2147483647 w 552"/>
                <a:gd name="T15" fmla="*/ 2147483647 h 5"/>
                <a:gd name="T16" fmla="*/ 2147483647 w 552"/>
                <a:gd name="T17" fmla="*/ 2147483647 h 5"/>
                <a:gd name="T18" fmla="*/ 2147483647 w 552"/>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5"/>
                <a:gd name="T32" fmla="*/ 552 w 552"/>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5">
                  <a:moveTo>
                    <a:pt x="552" y="5"/>
                  </a:moveTo>
                  <a:lnTo>
                    <a:pt x="0" y="5"/>
                  </a:lnTo>
                  <a:lnTo>
                    <a:pt x="0" y="0"/>
                  </a:lnTo>
                  <a:lnTo>
                    <a:pt x="549" y="0"/>
                  </a:lnTo>
                  <a:lnTo>
                    <a:pt x="549" y="2"/>
                  </a:lnTo>
                  <a:lnTo>
                    <a:pt x="549" y="4"/>
                  </a:lnTo>
                  <a:lnTo>
                    <a:pt x="551" y="4"/>
                  </a:lnTo>
                  <a:lnTo>
                    <a:pt x="552" y="5"/>
                  </a:lnTo>
                  <a:close/>
                </a:path>
              </a:pathLst>
            </a:custGeom>
            <a:solidFill>
              <a:srgbClr val="FCE7CB"/>
            </a:solidFill>
            <a:ln w="9525">
              <a:noFill/>
              <a:round/>
              <a:headEnd/>
              <a:tailEnd/>
            </a:ln>
          </p:spPr>
          <p:txBody>
            <a:bodyPr/>
            <a:lstStyle/>
            <a:p>
              <a:endParaRPr lang="es-MX">
                <a:latin typeface="Calibri" pitchFamily="34" charset="0"/>
              </a:endParaRPr>
            </a:p>
          </p:txBody>
        </p:sp>
        <p:sp>
          <p:nvSpPr>
            <p:cNvPr id="31975" name="Freeform 237"/>
            <p:cNvSpPr>
              <a:spLocks/>
            </p:cNvSpPr>
            <p:nvPr/>
          </p:nvSpPr>
          <p:spPr bwMode="auto">
            <a:xfrm>
              <a:off x="5661025" y="6042025"/>
              <a:ext cx="871538" cy="6350"/>
            </a:xfrm>
            <a:custGeom>
              <a:avLst/>
              <a:gdLst>
                <a:gd name="T0" fmla="*/ 2147483647 w 549"/>
                <a:gd name="T1" fmla="*/ 2147483647 h 4"/>
                <a:gd name="T2" fmla="*/ 0 w 549"/>
                <a:gd name="T3" fmla="*/ 2147483647 h 4"/>
                <a:gd name="T4" fmla="*/ 2147483647 w 549"/>
                <a:gd name="T5" fmla="*/ 0 h 4"/>
                <a:gd name="T6" fmla="*/ 2147483647 w 549"/>
                <a:gd name="T7" fmla="*/ 0 h 4"/>
                <a:gd name="T8" fmla="*/ 2147483647 w 549"/>
                <a:gd name="T9" fmla="*/ 0 h 4"/>
                <a:gd name="T10" fmla="*/ 2147483647 w 549"/>
                <a:gd name="T11" fmla="*/ 2147483647 h 4"/>
                <a:gd name="T12" fmla="*/ 2147483647 w 549"/>
                <a:gd name="T13" fmla="*/ 2147483647 h 4"/>
                <a:gd name="T14" fmla="*/ 2147483647 w 549"/>
                <a:gd name="T15" fmla="*/ 2147483647 h 4"/>
                <a:gd name="T16" fmla="*/ 2147483647 w 549"/>
                <a:gd name="T17" fmla="*/ 2147483647 h 4"/>
                <a:gd name="T18" fmla="*/ 2147483647 w 549"/>
                <a:gd name="T19" fmla="*/ 2147483647 h 4"/>
                <a:gd name="T20" fmla="*/ 2147483647 w 549"/>
                <a:gd name="T21" fmla="*/ 2147483647 h 4"/>
                <a:gd name="T22" fmla="*/ 2147483647 w 549"/>
                <a:gd name="T23" fmla="*/ 2147483647 h 4"/>
                <a:gd name="T24" fmla="*/ 2147483647 w 549"/>
                <a:gd name="T25" fmla="*/ 2147483647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9"/>
                <a:gd name="T40" fmla="*/ 0 h 4"/>
                <a:gd name="T41" fmla="*/ 549 w 549"/>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9" h="4">
                  <a:moveTo>
                    <a:pt x="549" y="4"/>
                  </a:moveTo>
                  <a:lnTo>
                    <a:pt x="0" y="4"/>
                  </a:lnTo>
                  <a:lnTo>
                    <a:pt x="2" y="0"/>
                  </a:lnTo>
                  <a:lnTo>
                    <a:pt x="539" y="0"/>
                  </a:lnTo>
                  <a:lnTo>
                    <a:pt x="539" y="2"/>
                  </a:lnTo>
                  <a:lnTo>
                    <a:pt x="541" y="2"/>
                  </a:lnTo>
                  <a:lnTo>
                    <a:pt x="545" y="2"/>
                  </a:lnTo>
                  <a:lnTo>
                    <a:pt x="547" y="2"/>
                  </a:lnTo>
                  <a:lnTo>
                    <a:pt x="549" y="2"/>
                  </a:lnTo>
                  <a:lnTo>
                    <a:pt x="549" y="4"/>
                  </a:lnTo>
                  <a:close/>
                </a:path>
              </a:pathLst>
            </a:custGeom>
            <a:solidFill>
              <a:srgbClr val="FCE8CC"/>
            </a:solidFill>
            <a:ln w="9525">
              <a:noFill/>
              <a:round/>
              <a:headEnd/>
              <a:tailEnd/>
            </a:ln>
          </p:spPr>
          <p:txBody>
            <a:bodyPr/>
            <a:lstStyle/>
            <a:p>
              <a:endParaRPr lang="es-MX">
                <a:latin typeface="Calibri" pitchFamily="34" charset="0"/>
              </a:endParaRPr>
            </a:p>
          </p:txBody>
        </p:sp>
        <p:sp>
          <p:nvSpPr>
            <p:cNvPr id="31976" name="Freeform 238"/>
            <p:cNvSpPr>
              <a:spLocks/>
            </p:cNvSpPr>
            <p:nvPr/>
          </p:nvSpPr>
          <p:spPr bwMode="auto">
            <a:xfrm>
              <a:off x="5661025" y="6038850"/>
              <a:ext cx="871538" cy="6350"/>
            </a:xfrm>
            <a:custGeom>
              <a:avLst/>
              <a:gdLst>
                <a:gd name="T0" fmla="*/ 2147483647 w 549"/>
                <a:gd name="T1" fmla="*/ 2147483647 h 4"/>
                <a:gd name="T2" fmla="*/ 0 w 549"/>
                <a:gd name="T3" fmla="*/ 2147483647 h 4"/>
                <a:gd name="T4" fmla="*/ 2147483647 w 549"/>
                <a:gd name="T5" fmla="*/ 0 h 4"/>
                <a:gd name="T6" fmla="*/ 2147483647 w 549"/>
                <a:gd name="T7" fmla="*/ 0 h 4"/>
                <a:gd name="T8" fmla="*/ 2147483647 w 549"/>
                <a:gd name="T9" fmla="*/ 0 h 4"/>
                <a:gd name="T10" fmla="*/ 2147483647 w 549"/>
                <a:gd name="T11" fmla="*/ 0 h 4"/>
                <a:gd name="T12" fmla="*/ 2147483647 w 549"/>
                <a:gd name="T13" fmla="*/ 0 h 4"/>
                <a:gd name="T14" fmla="*/ 2147483647 w 549"/>
                <a:gd name="T15" fmla="*/ 2147483647 h 4"/>
                <a:gd name="T16" fmla="*/ 2147483647 w 549"/>
                <a:gd name="T17" fmla="*/ 2147483647 h 4"/>
                <a:gd name="T18" fmla="*/ 2147483647 w 549"/>
                <a:gd name="T19" fmla="*/ 2147483647 h 4"/>
                <a:gd name="T20" fmla="*/ 2147483647 w 549"/>
                <a:gd name="T21" fmla="*/ 2147483647 h 4"/>
                <a:gd name="T22" fmla="*/ 2147483647 w 549"/>
                <a:gd name="T23" fmla="*/ 2147483647 h 4"/>
                <a:gd name="T24" fmla="*/ 2147483647 w 549"/>
                <a:gd name="T25" fmla="*/ 2147483647 h 4"/>
                <a:gd name="T26" fmla="*/ 2147483647 w 549"/>
                <a:gd name="T27" fmla="*/ 2147483647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9"/>
                <a:gd name="T43" fmla="*/ 0 h 4"/>
                <a:gd name="T44" fmla="*/ 549 w 549"/>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9" h="4">
                  <a:moveTo>
                    <a:pt x="549" y="4"/>
                  </a:moveTo>
                  <a:lnTo>
                    <a:pt x="0" y="4"/>
                  </a:lnTo>
                  <a:lnTo>
                    <a:pt x="2" y="0"/>
                  </a:lnTo>
                  <a:lnTo>
                    <a:pt x="537" y="0"/>
                  </a:lnTo>
                  <a:lnTo>
                    <a:pt x="539" y="0"/>
                  </a:lnTo>
                  <a:lnTo>
                    <a:pt x="539" y="2"/>
                  </a:lnTo>
                  <a:lnTo>
                    <a:pt x="539" y="4"/>
                  </a:lnTo>
                  <a:lnTo>
                    <a:pt x="541" y="4"/>
                  </a:lnTo>
                  <a:lnTo>
                    <a:pt x="545" y="4"/>
                  </a:lnTo>
                  <a:lnTo>
                    <a:pt x="547" y="4"/>
                  </a:lnTo>
                  <a:lnTo>
                    <a:pt x="549" y="4"/>
                  </a:lnTo>
                  <a:close/>
                </a:path>
              </a:pathLst>
            </a:custGeom>
            <a:solidFill>
              <a:srgbClr val="FCE8CC"/>
            </a:solidFill>
            <a:ln w="9525">
              <a:noFill/>
              <a:round/>
              <a:headEnd/>
              <a:tailEnd/>
            </a:ln>
          </p:spPr>
          <p:txBody>
            <a:bodyPr/>
            <a:lstStyle/>
            <a:p>
              <a:endParaRPr lang="es-MX">
                <a:latin typeface="Calibri" pitchFamily="34" charset="0"/>
              </a:endParaRPr>
            </a:p>
          </p:txBody>
        </p:sp>
        <p:sp>
          <p:nvSpPr>
            <p:cNvPr id="31977" name="Freeform 239"/>
            <p:cNvSpPr>
              <a:spLocks/>
            </p:cNvSpPr>
            <p:nvPr/>
          </p:nvSpPr>
          <p:spPr bwMode="auto">
            <a:xfrm>
              <a:off x="5664200" y="6032500"/>
              <a:ext cx="852488" cy="9525"/>
            </a:xfrm>
            <a:custGeom>
              <a:avLst/>
              <a:gdLst>
                <a:gd name="T0" fmla="*/ 2147483647 w 537"/>
                <a:gd name="T1" fmla="*/ 2147483647 h 6"/>
                <a:gd name="T2" fmla="*/ 0 w 537"/>
                <a:gd name="T3" fmla="*/ 2147483647 h 6"/>
                <a:gd name="T4" fmla="*/ 0 w 537"/>
                <a:gd name="T5" fmla="*/ 2147483647 h 6"/>
                <a:gd name="T6" fmla="*/ 0 w 537"/>
                <a:gd name="T7" fmla="*/ 0 h 6"/>
                <a:gd name="T8" fmla="*/ 2147483647 w 537"/>
                <a:gd name="T9" fmla="*/ 0 h 6"/>
                <a:gd name="T10" fmla="*/ 2147483647 w 537"/>
                <a:gd name="T11" fmla="*/ 2147483647 h 6"/>
                <a:gd name="T12" fmla="*/ 2147483647 w 537"/>
                <a:gd name="T13" fmla="*/ 2147483647 h 6"/>
                <a:gd name="T14" fmla="*/ 2147483647 w 537"/>
                <a:gd name="T15" fmla="*/ 2147483647 h 6"/>
                <a:gd name="T16" fmla="*/ 2147483647 w 537"/>
                <a:gd name="T17" fmla="*/ 2147483647 h 6"/>
                <a:gd name="T18" fmla="*/ 2147483647 w 537"/>
                <a:gd name="T19" fmla="*/ 2147483647 h 6"/>
                <a:gd name="T20" fmla="*/ 2147483647 w 537"/>
                <a:gd name="T21" fmla="*/ 2147483647 h 6"/>
                <a:gd name="T22" fmla="*/ 2147483647 w 537"/>
                <a:gd name="T23" fmla="*/ 2147483647 h 6"/>
                <a:gd name="T24" fmla="*/ 2147483647 w 537"/>
                <a:gd name="T25" fmla="*/ 2147483647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7"/>
                <a:gd name="T40" fmla="*/ 0 h 6"/>
                <a:gd name="T41" fmla="*/ 537 w 537"/>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7" h="6">
                  <a:moveTo>
                    <a:pt x="537" y="6"/>
                  </a:moveTo>
                  <a:lnTo>
                    <a:pt x="0" y="6"/>
                  </a:lnTo>
                  <a:lnTo>
                    <a:pt x="0" y="4"/>
                  </a:lnTo>
                  <a:lnTo>
                    <a:pt x="0" y="0"/>
                  </a:lnTo>
                  <a:lnTo>
                    <a:pt x="526" y="0"/>
                  </a:lnTo>
                  <a:lnTo>
                    <a:pt x="526" y="2"/>
                  </a:lnTo>
                  <a:lnTo>
                    <a:pt x="527" y="2"/>
                  </a:lnTo>
                  <a:lnTo>
                    <a:pt x="529" y="2"/>
                  </a:lnTo>
                  <a:lnTo>
                    <a:pt x="533" y="2"/>
                  </a:lnTo>
                  <a:lnTo>
                    <a:pt x="535" y="4"/>
                  </a:lnTo>
                  <a:lnTo>
                    <a:pt x="537" y="4"/>
                  </a:lnTo>
                  <a:lnTo>
                    <a:pt x="537" y="6"/>
                  </a:lnTo>
                  <a:close/>
                </a:path>
              </a:pathLst>
            </a:custGeom>
            <a:solidFill>
              <a:srgbClr val="FCE8CC"/>
            </a:solidFill>
            <a:ln w="9525">
              <a:noFill/>
              <a:round/>
              <a:headEnd/>
              <a:tailEnd/>
            </a:ln>
          </p:spPr>
          <p:txBody>
            <a:bodyPr/>
            <a:lstStyle/>
            <a:p>
              <a:endParaRPr lang="es-MX">
                <a:latin typeface="Calibri" pitchFamily="34" charset="0"/>
              </a:endParaRPr>
            </a:p>
          </p:txBody>
        </p:sp>
        <p:sp>
          <p:nvSpPr>
            <p:cNvPr id="31978" name="Freeform 240"/>
            <p:cNvSpPr>
              <a:spLocks/>
            </p:cNvSpPr>
            <p:nvPr/>
          </p:nvSpPr>
          <p:spPr bwMode="auto">
            <a:xfrm>
              <a:off x="5664200" y="6029325"/>
              <a:ext cx="849313" cy="9525"/>
            </a:xfrm>
            <a:custGeom>
              <a:avLst/>
              <a:gdLst>
                <a:gd name="T0" fmla="*/ 2147483647 w 535"/>
                <a:gd name="T1" fmla="*/ 2147483647 h 6"/>
                <a:gd name="T2" fmla="*/ 0 w 535"/>
                <a:gd name="T3" fmla="*/ 2147483647 h 6"/>
                <a:gd name="T4" fmla="*/ 0 w 535"/>
                <a:gd name="T5" fmla="*/ 0 h 6"/>
                <a:gd name="T6" fmla="*/ 2147483647 w 535"/>
                <a:gd name="T7" fmla="*/ 0 h 6"/>
                <a:gd name="T8" fmla="*/ 2147483647 w 535"/>
                <a:gd name="T9" fmla="*/ 0 h 6"/>
                <a:gd name="T10" fmla="*/ 2147483647 w 535"/>
                <a:gd name="T11" fmla="*/ 0 h 6"/>
                <a:gd name="T12" fmla="*/ 2147483647 w 535"/>
                <a:gd name="T13" fmla="*/ 2147483647 h 6"/>
                <a:gd name="T14" fmla="*/ 2147483647 w 535"/>
                <a:gd name="T15" fmla="*/ 2147483647 h 6"/>
                <a:gd name="T16" fmla="*/ 2147483647 w 535"/>
                <a:gd name="T17" fmla="*/ 2147483647 h 6"/>
                <a:gd name="T18" fmla="*/ 2147483647 w 535"/>
                <a:gd name="T19" fmla="*/ 2147483647 h 6"/>
                <a:gd name="T20" fmla="*/ 2147483647 w 535"/>
                <a:gd name="T21" fmla="*/ 2147483647 h 6"/>
                <a:gd name="T22" fmla="*/ 2147483647 w 535"/>
                <a:gd name="T23" fmla="*/ 2147483647 h 6"/>
                <a:gd name="T24" fmla="*/ 2147483647 w 535"/>
                <a:gd name="T25" fmla="*/ 2147483647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5"/>
                <a:gd name="T40" fmla="*/ 0 h 6"/>
                <a:gd name="T41" fmla="*/ 535 w 535"/>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5" h="6">
                  <a:moveTo>
                    <a:pt x="535" y="6"/>
                  </a:moveTo>
                  <a:lnTo>
                    <a:pt x="0" y="6"/>
                  </a:lnTo>
                  <a:lnTo>
                    <a:pt x="0" y="0"/>
                  </a:lnTo>
                  <a:lnTo>
                    <a:pt x="524" y="0"/>
                  </a:lnTo>
                  <a:lnTo>
                    <a:pt x="526" y="0"/>
                  </a:lnTo>
                  <a:lnTo>
                    <a:pt x="526" y="2"/>
                  </a:lnTo>
                  <a:lnTo>
                    <a:pt x="526" y="4"/>
                  </a:lnTo>
                  <a:lnTo>
                    <a:pt x="527" y="4"/>
                  </a:lnTo>
                  <a:lnTo>
                    <a:pt x="529" y="4"/>
                  </a:lnTo>
                  <a:lnTo>
                    <a:pt x="533" y="4"/>
                  </a:lnTo>
                  <a:lnTo>
                    <a:pt x="535" y="6"/>
                  </a:lnTo>
                  <a:close/>
                </a:path>
              </a:pathLst>
            </a:custGeom>
            <a:solidFill>
              <a:srgbClr val="FCE8CD"/>
            </a:solidFill>
            <a:ln w="9525">
              <a:noFill/>
              <a:round/>
              <a:headEnd/>
              <a:tailEnd/>
            </a:ln>
          </p:spPr>
          <p:txBody>
            <a:bodyPr/>
            <a:lstStyle/>
            <a:p>
              <a:endParaRPr lang="es-MX">
                <a:latin typeface="Calibri" pitchFamily="34" charset="0"/>
              </a:endParaRPr>
            </a:p>
          </p:txBody>
        </p:sp>
        <p:sp>
          <p:nvSpPr>
            <p:cNvPr id="31979" name="Freeform 241"/>
            <p:cNvSpPr>
              <a:spLocks/>
            </p:cNvSpPr>
            <p:nvPr/>
          </p:nvSpPr>
          <p:spPr bwMode="auto">
            <a:xfrm>
              <a:off x="5664200" y="6026150"/>
              <a:ext cx="835025" cy="6350"/>
            </a:xfrm>
            <a:custGeom>
              <a:avLst/>
              <a:gdLst>
                <a:gd name="T0" fmla="*/ 2147483647 w 526"/>
                <a:gd name="T1" fmla="*/ 2147483647 h 4"/>
                <a:gd name="T2" fmla="*/ 0 w 526"/>
                <a:gd name="T3" fmla="*/ 2147483647 h 4"/>
                <a:gd name="T4" fmla="*/ 0 w 526"/>
                <a:gd name="T5" fmla="*/ 0 h 4"/>
                <a:gd name="T6" fmla="*/ 2147483647 w 526"/>
                <a:gd name="T7" fmla="*/ 0 h 4"/>
                <a:gd name="T8" fmla="*/ 2147483647 w 526"/>
                <a:gd name="T9" fmla="*/ 0 h 4"/>
                <a:gd name="T10" fmla="*/ 2147483647 w 526"/>
                <a:gd name="T11" fmla="*/ 2147483647 h 4"/>
                <a:gd name="T12" fmla="*/ 2147483647 w 526"/>
                <a:gd name="T13" fmla="*/ 2147483647 h 4"/>
                <a:gd name="T14" fmla="*/ 2147483647 w 526"/>
                <a:gd name="T15" fmla="*/ 2147483647 h 4"/>
                <a:gd name="T16" fmla="*/ 2147483647 w 526"/>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6"/>
                <a:gd name="T28" fmla="*/ 0 h 4"/>
                <a:gd name="T29" fmla="*/ 526 w 526"/>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6" h="4">
                  <a:moveTo>
                    <a:pt x="526" y="4"/>
                  </a:moveTo>
                  <a:lnTo>
                    <a:pt x="0" y="4"/>
                  </a:lnTo>
                  <a:lnTo>
                    <a:pt x="0" y="0"/>
                  </a:lnTo>
                  <a:lnTo>
                    <a:pt x="526" y="0"/>
                  </a:lnTo>
                  <a:lnTo>
                    <a:pt x="524" y="2"/>
                  </a:lnTo>
                  <a:lnTo>
                    <a:pt x="526" y="2"/>
                  </a:lnTo>
                  <a:lnTo>
                    <a:pt x="526" y="4"/>
                  </a:lnTo>
                  <a:close/>
                </a:path>
              </a:pathLst>
            </a:custGeom>
            <a:solidFill>
              <a:srgbClr val="FCE8CD"/>
            </a:solidFill>
            <a:ln w="9525">
              <a:noFill/>
              <a:round/>
              <a:headEnd/>
              <a:tailEnd/>
            </a:ln>
          </p:spPr>
          <p:txBody>
            <a:bodyPr/>
            <a:lstStyle/>
            <a:p>
              <a:endParaRPr lang="es-MX">
                <a:latin typeface="Calibri" pitchFamily="34" charset="0"/>
              </a:endParaRPr>
            </a:p>
          </p:txBody>
        </p:sp>
        <p:sp>
          <p:nvSpPr>
            <p:cNvPr id="31980" name="Freeform 242"/>
            <p:cNvSpPr>
              <a:spLocks/>
            </p:cNvSpPr>
            <p:nvPr/>
          </p:nvSpPr>
          <p:spPr bwMode="auto">
            <a:xfrm>
              <a:off x="5664200" y="6022975"/>
              <a:ext cx="835025" cy="6350"/>
            </a:xfrm>
            <a:custGeom>
              <a:avLst/>
              <a:gdLst>
                <a:gd name="T0" fmla="*/ 2147483647 w 526"/>
                <a:gd name="T1" fmla="*/ 2147483647 h 4"/>
                <a:gd name="T2" fmla="*/ 0 w 526"/>
                <a:gd name="T3" fmla="*/ 2147483647 h 4"/>
                <a:gd name="T4" fmla="*/ 0 w 526"/>
                <a:gd name="T5" fmla="*/ 0 h 4"/>
                <a:gd name="T6" fmla="*/ 2147483647 w 526"/>
                <a:gd name="T7" fmla="*/ 0 h 4"/>
                <a:gd name="T8" fmla="*/ 2147483647 w 526"/>
                <a:gd name="T9" fmla="*/ 0 h 4"/>
                <a:gd name="T10" fmla="*/ 2147483647 w 526"/>
                <a:gd name="T11" fmla="*/ 0 h 4"/>
                <a:gd name="T12" fmla="*/ 2147483647 w 526"/>
                <a:gd name="T13" fmla="*/ 0 h 4"/>
                <a:gd name="T14" fmla="*/ 2147483647 w 526"/>
                <a:gd name="T15" fmla="*/ 0 h 4"/>
                <a:gd name="T16" fmla="*/ 2147483647 w 526"/>
                <a:gd name="T17" fmla="*/ 0 h 4"/>
                <a:gd name="T18" fmla="*/ 2147483647 w 526"/>
                <a:gd name="T19" fmla="*/ 0 h 4"/>
                <a:gd name="T20" fmla="*/ 2147483647 w 526"/>
                <a:gd name="T21" fmla="*/ 2147483647 h 4"/>
                <a:gd name="T22" fmla="*/ 2147483647 w 526"/>
                <a:gd name="T23" fmla="*/ 2147483647 h 4"/>
                <a:gd name="T24" fmla="*/ 2147483647 w 526"/>
                <a:gd name="T25" fmla="*/ 0 h 4"/>
                <a:gd name="T26" fmla="*/ 2147483647 w 526"/>
                <a:gd name="T27" fmla="*/ 0 h 4"/>
                <a:gd name="T28" fmla="*/ 2147483647 w 526"/>
                <a:gd name="T29" fmla="*/ 2147483647 h 4"/>
                <a:gd name="T30" fmla="*/ 2147483647 w 526"/>
                <a:gd name="T31" fmla="*/ 2147483647 h 4"/>
                <a:gd name="T32" fmla="*/ 2147483647 w 526"/>
                <a:gd name="T33" fmla="*/ 2147483647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6"/>
                <a:gd name="T52" fmla="*/ 0 h 4"/>
                <a:gd name="T53" fmla="*/ 526 w 526"/>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6" h="4">
                  <a:moveTo>
                    <a:pt x="524" y="4"/>
                  </a:moveTo>
                  <a:lnTo>
                    <a:pt x="0" y="4"/>
                  </a:lnTo>
                  <a:lnTo>
                    <a:pt x="0" y="0"/>
                  </a:lnTo>
                  <a:lnTo>
                    <a:pt x="516" y="0"/>
                  </a:lnTo>
                  <a:lnTo>
                    <a:pt x="518" y="0"/>
                  </a:lnTo>
                  <a:lnTo>
                    <a:pt x="520" y="0"/>
                  </a:lnTo>
                  <a:lnTo>
                    <a:pt x="520" y="2"/>
                  </a:lnTo>
                  <a:lnTo>
                    <a:pt x="522" y="0"/>
                  </a:lnTo>
                  <a:lnTo>
                    <a:pt x="524" y="2"/>
                  </a:lnTo>
                  <a:lnTo>
                    <a:pt x="526" y="2"/>
                  </a:lnTo>
                  <a:lnTo>
                    <a:pt x="524" y="4"/>
                  </a:lnTo>
                  <a:close/>
                </a:path>
              </a:pathLst>
            </a:custGeom>
            <a:solidFill>
              <a:srgbClr val="FCEACE"/>
            </a:solidFill>
            <a:ln w="9525">
              <a:noFill/>
              <a:round/>
              <a:headEnd/>
              <a:tailEnd/>
            </a:ln>
          </p:spPr>
          <p:txBody>
            <a:bodyPr/>
            <a:lstStyle/>
            <a:p>
              <a:endParaRPr lang="es-MX">
                <a:latin typeface="Calibri" pitchFamily="34" charset="0"/>
              </a:endParaRPr>
            </a:p>
          </p:txBody>
        </p:sp>
        <p:sp>
          <p:nvSpPr>
            <p:cNvPr id="31981" name="Freeform 243"/>
            <p:cNvSpPr>
              <a:spLocks/>
            </p:cNvSpPr>
            <p:nvPr/>
          </p:nvSpPr>
          <p:spPr bwMode="auto">
            <a:xfrm>
              <a:off x="5664200" y="6019800"/>
              <a:ext cx="835025" cy="6350"/>
            </a:xfrm>
            <a:custGeom>
              <a:avLst/>
              <a:gdLst>
                <a:gd name="T0" fmla="*/ 2147483647 w 526"/>
                <a:gd name="T1" fmla="*/ 2147483647 h 4"/>
                <a:gd name="T2" fmla="*/ 0 w 526"/>
                <a:gd name="T3" fmla="*/ 2147483647 h 4"/>
                <a:gd name="T4" fmla="*/ 0 w 526"/>
                <a:gd name="T5" fmla="*/ 0 h 4"/>
                <a:gd name="T6" fmla="*/ 2147483647 w 526"/>
                <a:gd name="T7" fmla="*/ 0 h 4"/>
                <a:gd name="T8" fmla="*/ 2147483647 w 526"/>
                <a:gd name="T9" fmla="*/ 0 h 4"/>
                <a:gd name="T10" fmla="*/ 2147483647 w 526"/>
                <a:gd name="T11" fmla="*/ 2147483647 h 4"/>
                <a:gd name="T12" fmla="*/ 2147483647 w 526"/>
                <a:gd name="T13" fmla="*/ 2147483647 h 4"/>
                <a:gd name="T14" fmla="*/ 2147483647 w 526"/>
                <a:gd name="T15" fmla="*/ 0 h 4"/>
                <a:gd name="T16" fmla="*/ 2147483647 w 526"/>
                <a:gd name="T17" fmla="*/ 0 h 4"/>
                <a:gd name="T18" fmla="*/ 2147483647 w 526"/>
                <a:gd name="T19" fmla="*/ 0 h 4"/>
                <a:gd name="T20" fmla="*/ 2147483647 w 526"/>
                <a:gd name="T21" fmla="*/ 0 h 4"/>
                <a:gd name="T22" fmla="*/ 2147483647 w 526"/>
                <a:gd name="T23" fmla="*/ 2147483647 h 4"/>
                <a:gd name="T24" fmla="*/ 2147483647 w 526"/>
                <a:gd name="T25" fmla="*/ 2147483647 h 4"/>
                <a:gd name="T26" fmla="*/ 2147483647 w 526"/>
                <a:gd name="T27" fmla="*/ 2147483647 h 4"/>
                <a:gd name="T28" fmla="*/ 2147483647 w 526"/>
                <a:gd name="T29" fmla="*/ 2147483647 h 4"/>
                <a:gd name="T30" fmla="*/ 2147483647 w 526"/>
                <a:gd name="T31" fmla="*/ 2147483647 h 4"/>
                <a:gd name="T32" fmla="*/ 2147483647 w 526"/>
                <a:gd name="T33" fmla="*/ 2147483647 h 4"/>
                <a:gd name="T34" fmla="*/ 2147483647 w 526"/>
                <a:gd name="T35" fmla="*/ 2147483647 h 4"/>
                <a:gd name="T36" fmla="*/ 2147483647 w 526"/>
                <a:gd name="T37" fmla="*/ 2147483647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6"/>
                <a:gd name="T58" fmla="*/ 0 h 4"/>
                <a:gd name="T59" fmla="*/ 526 w 526"/>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6" h="4">
                  <a:moveTo>
                    <a:pt x="526" y="4"/>
                  </a:moveTo>
                  <a:lnTo>
                    <a:pt x="0" y="4"/>
                  </a:lnTo>
                  <a:lnTo>
                    <a:pt x="0" y="0"/>
                  </a:lnTo>
                  <a:lnTo>
                    <a:pt x="514" y="0"/>
                  </a:lnTo>
                  <a:lnTo>
                    <a:pt x="516" y="0"/>
                  </a:lnTo>
                  <a:lnTo>
                    <a:pt x="516" y="2"/>
                  </a:lnTo>
                  <a:lnTo>
                    <a:pt x="518" y="2"/>
                  </a:lnTo>
                  <a:lnTo>
                    <a:pt x="518" y="0"/>
                  </a:lnTo>
                  <a:lnTo>
                    <a:pt x="522" y="0"/>
                  </a:lnTo>
                  <a:lnTo>
                    <a:pt x="520" y="0"/>
                  </a:lnTo>
                  <a:lnTo>
                    <a:pt x="520" y="2"/>
                  </a:lnTo>
                  <a:lnTo>
                    <a:pt x="520" y="4"/>
                  </a:lnTo>
                  <a:lnTo>
                    <a:pt x="522" y="2"/>
                  </a:lnTo>
                  <a:lnTo>
                    <a:pt x="524" y="4"/>
                  </a:lnTo>
                  <a:lnTo>
                    <a:pt x="526" y="4"/>
                  </a:lnTo>
                  <a:close/>
                </a:path>
              </a:pathLst>
            </a:custGeom>
            <a:solidFill>
              <a:srgbClr val="FCEACE"/>
            </a:solidFill>
            <a:ln w="9525">
              <a:noFill/>
              <a:round/>
              <a:headEnd/>
              <a:tailEnd/>
            </a:ln>
          </p:spPr>
          <p:txBody>
            <a:bodyPr/>
            <a:lstStyle/>
            <a:p>
              <a:endParaRPr lang="es-MX">
                <a:latin typeface="Calibri" pitchFamily="34" charset="0"/>
              </a:endParaRPr>
            </a:p>
          </p:txBody>
        </p:sp>
        <p:sp>
          <p:nvSpPr>
            <p:cNvPr id="31982" name="Freeform 244"/>
            <p:cNvSpPr>
              <a:spLocks noEditPoints="1"/>
            </p:cNvSpPr>
            <p:nvPr/>
          </p:nvSpPr>
          <p:spPr bwMode="auto">
            <a:xfrm>
              <a:off x="5664200" y="6013450"/>
              <a:ext cx="828675" cy="9525"/>
            </a:xfrm>
            <a:custGeom>
              <a:avLst/>
              <a:gdLst>
                <a:gd name="T0" fmla="*/ 2147483647 w 522"/>
                <a:gd name="T1" fmla="*/ 2147483647 h 6"/>
                <a:gd name="T2" fmla="*/ 2147483647 w 522"/>
                <a:gd name="T3" fmla="*/ 2147483647 h 6"/>
                <a:gd name="T4" fmla="*/ 2147483647 w 522"/>
                <a:gd name="T5" fmla="*/ 2147483647 h 6"/>
                <a:gd name="T6" fmla="*/ 2147483647 w 522"/>
                <a:gd name="T7" fmla="*/ 2147483647 h 6"/>
                <a:gd name="T8" fmla="*/ 2147483647 w 522"/>
                <a:gd name="T9" fmla="*/ 0 h 6"/>
                <a:gd name="T10" fmla="*/ 2147483647 w 522"/>
                <a:gd name="T11" fmla="*/ 0 h 6"/>
                <a:gd name="T12" fmla="*/ 2147483647 w 522"/>
                <a:gd name="T13" fmla="*/ 0 h 6"/>
                <a:gd name="T14" fmla="*/ 2147483647 w 522"/>
                <a:gd name="T15" fmla="*/ 0 h 6"/>
                <a:gd name="T16" fmla="*/ 2147483647 w 522"/>
                <a:gd name="T17" fmla="*/ 2147483647 h 6"/>
                <a:gd name="T18" fmla="*/ 2147483647 w 522"/>
                <a:gd name="T19" fmla="*/ 2147483647 h 6"/>
                <a:gd name="T20" fmla="*/ 2147483647 w 522"/>
                <a:gd name="T21" fmla="*/ 2147483647 h 6"/>
                <a:gd name="T22" fmla="*/ 2147483647 w 522"/>
                <a:gd name="T23" fmla="*/ 2147483647 h 6"/>
                <a:gd name="T24" fmla="*/ 2147483647 w 522"/>
                <a:gd name="T25" fmla="*/ 2147483647 h 6"/>
                <a:gd name="T26" fmla="*/ 0 w 522"/>
                <a:gd name="T27" fmla="*/ 2147483647 h 6"/>
                <a:gd name="T28" fmla="*/ 2147483647 w 522"/>
                <a:gd name="T29" fmla="*/ 0 h 6"/>
                <a:gd name="T30" fmla="*/ 2147483647 w 522"/>
                <a:gd name="T31" fmla="*/ 0 h 6"/>
                <a:gd name="T32" fmla="*/ 2147483647 w 522"/>
                <a:gd name="T33" fmla="*/ 0 h 6"/>
                <a:gd name="T34" fmla="*/ 2147483647 w 522"/>
                <a:gd name="T35" fmla="*/ 2147483647 h 6"/>
                <a:gd name="T36" fmla="*/ 2147483647 w 522"/>
                <a:gd name="T37" fmla="*/ 2147483647 h 6"/>
                <a:gd name="T38" fmla="*/ 2147483647 w 522"/>
                <a:gd name="T39" fmla="*/ 2147483647 h 6"/>
                <a:gd name="T40" fmla="*/ 2147483647 w 522"/>
                <a:gd name="T41" fmla="*/ 2147483647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2"/>
                <a:gd name="T64" fmla="*/ 0 h 6"/>
                <a:gd name="T65" fmla="*/ 522 w 522"/>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2" h="6">
                  <a:moveTo>
                    <a:pt x="520" y="6"/>
                  </a:moveTo>
                  <a:lnTo>
                    <a:pt x="518" y="6"/>
                  </a:lnTo>
                  <a:lnTo>
                    <a:pt x="518" y="4"/>
                  </a:lnTo>
                  <a:lnTo>
                    <a:pt x="518" y="2"/>
                  </a:lnTo>
                  <a:lnTo>
                    <a:pt x="518" y="0"/>
                  </a:lnTo>
                  <a:lnTo>
                    <a:pt x="520" y="0"/>
                  </a:lnTo>
                  <a:lnTo>
                    <a:pt x="522" y="2"/>
                  </a:lnTo>
                  <a:lnTo>
                    <a:pt x="520" y="4"/>
                  </a:lnTo>
                  <a:lnTo>
                    <a:pt x="520" y="6"/>
                  </a:lnTo>
                  <a:close/>
                  <a:moveTo>
                    <a:pt x="516" y="6"/>
                  </a:moveTo>
                  <a:lnTo>
                    <a:pt x="0" y="6"/>
                  </a:lnTo>
                  <a:lnTo>
                    <a:pt x="2" y="0"/>
                  </a:lnTo>
                  <a:lnTo>
                    <a:pt x="506" y="0"/>
                  </a:lnTo>
                  <a:lnTo>
                    <a:pt x="512" y="2"/>
                  </a:lnTo>
                  <a:lnTo>
                    <a:pt x="514" y="2"/>
                  </a:lnTo>
                  <a:lnTo>
                    <a:pt x="516" y="4"/>
                  </a:lnTo>
                  <a:lnTo>
                    <a:pt x="516" y="6"/>
                  </a:lnTo>
                  <a:close/>
                </a:path>
              </a:pathLst>
            </a:custGeom>
            <a:solidFill>
              <a:srgbClr val="FCEACE"/>
            </a:solidFill>
            <a:ln w="9525">
              <a:noFill/>
              <a:round/>
              <a:headEnd/>
              <a:tailEnd/>
            </a:ln>
          </p:spPr>
          <p:txBody>
            <a:bodyPr/>
            <a:lstStyle/>
            <a:p>
              <a:endParaRPr lang="es-MX">
                <a:latin typeface="Calibri" pitchFamily="34" charset="0"/>
              </a:endParaRPr>
            </a:p>
          </p:txBody>
        </p:sp>
        <p:sp>
          <p:nvSpPr>
            <p:cNvPr id="31983" name="Freeform 245"/>
            <p:cNvSpPr>
              <a:spLocks noEditPoints="1"/>
            </p:cNvSpPr>
            <p:nvPr/>
          </p:nvSpPr>
          <p:spPr bwMode="auto">
            <a:xfrm>
              <a:off x="5664200" y="6011863"/>
              <a:ext cx="828675" cy="7937"/>
            </a:xfrm>
            <a:custGeom>
              <a:avLst/>
              <a:gdLst>
                <a:gd name="T0" fmla="*/ 2147483647 w 522"/>
                <a:gd name="T1" fmla="*/ 2147483647 h 5"/>
                <a:gd name="T2" fmla="*/ 2147483647 w 522"/>
                <a:gd name="T3" fmla="*/ 2147483647 h 5"/>
                <a:gd name="T4" fmla="*/ 2147483647 w 522"/>
                <a:gd name="T5" fmla="*/ 2147483647 h 5"/>
                <a:gd name="T6" fmla="*/ 2147483647 w 522"/>
                <a:gd name="T7" fmla="*/ 2147483647 h 5"/>
                <a:gd name="T8" fmla="*/ 2147483647 w 522"/>
                <a:gd name="T9" fmla="*/ 2147483647 h 5"/>
                <a:gd name="T10" fmla="*/ 2147483647 w 522"/>
                <a:gd name="T11" fmla="*/ 2147483647 h 5"/>
                <a:gd name="T12" fmla="*/ 2147483647 w 522"/>
                <a:gd name="T13" fmla="*/ 2147483647 h 5"/>
                <a:gd name="T14" fmla="*/ 2147483647 w 522"/>
                <a:gd name="T15" fmla="*/ 2147483647 h 5"/>
                <a:gd name="T16" fmla="*/ 2147483647 w 522"/>
                <a:gd name="T17" fmla="*/ 2147483647 h 5"/>
                <a:gd name="T18" fmla="*/ 2147483647 w 522"/>
                <a:gd name="T19" fmla="*/ 2147483647 h 5"/>
                <a:gd name="T20" fmla="*/ 2147483647 w 522"/>
                <a:gd name="T21" fmla="*/ 2147483647 h 5"/>
                <a:gd name="T22" fmla="*/ 0 w 522"/>
                <a:gd name="T23" fmla="*/ 2147483647 h 5"/>
                <a:gd name="T24" fmla="*/ 2147483647 w 522"/>
                <a:gd name="T25" fmla="*/ 0 h 5"/>
                <a:gd name="T26" fmla="*/ 2147483647 w 522"/>
                <a:gd name="T27" fmla="*/ 0 h 5"/>
                <a:gd name="T28" fmla="*/ 2147483647 w 522"/>
                <a:gd name="T29" fmla="*/ 2147483647 h 5"/>
                <a:gd name="T30" fmla="*/ 2147483647 w 522"/>
                <a:gd name="T31" fmla="*/ 2147483647 h 5"/>
                <a:gd name="T32" fmla="*/ 2147483647 w 522"/>
                <a:gd name="T33" fmla="*/ 2147483647 h 5"/>
                <a:gd name="T34" fmla="*/ 2147483647 w 522"/>
                <a:gd name="T35" fmla="*/ 2147483647 h 5"/>
                <a:gd name="T36" fmla="*/ 2147483647 w 522"/>
                <a:gd name="T37" fmla="*/ 2147483647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2"/>
                <a:gd name="T58" fmla="*/ 0 h 5"/>
                <a:gd name="T59" fmla="*/ 522 w 522"/>
                <a:gd name="T60" fmla="*/ 5 h 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2" h="5">
                  <a:moveTo>
                    <a:pt x="522" y="5"/>
                  </a:moveTo>
                  <a:lnTo>
                    <a:pt x="518" y="5"/>
                  </a:lnTo>
                  <a:lnTo>
                    <a:pt x="518" y="3"/>
                  </a:lnTo>
                  <a:lnTo>
                    <a:pt x="518" y="1"/>
                  </a:lnTo>
                  <a:lnTo>
                    <a:pt x="520" y="1"/>
                  </a:lnTo>
                  <a:lnTo>
                    <a:pt x="522" y="3"/>
                  </a:lnTo>
                  <a:lnTo>
                    <a:pt x="522" y="5"/>
                  </a:lnTo>
                  <a:close/>
                  <a:moveTo>
                    <a:pt x="514" y="5"/>
                  </a:moveTo>
                  <a:lnTo>
                    <a:pt x="0" y="5"/>
                  </a:lnTo>
                  <a:lnTo>
                    <a:pt x="2" y="0"/>
                  </a:lnTo>
                  <a:lnTo>
                    <a:pt x="502" y="0"/>
                  </a:lnTo>
                  <a:lnTo>
                    <a:pt x="504" y="1"/>
                  </a:lnTo>
                  <a:lnTo>
                    <a:pt x="506" y="1"/>
                  </a:lnTo>
                  <a:lnTo>
                    <a:pt x="512" y="3"/>
                  </a:lnTo>
                  <a:lnTo>
                    <a:pt x="514" y="3"/>
                  </a:lnTo>
                  <a:lnTo>
                    <a:pt x="514" y="5"/>
                  </a:lnTo>
                  <a:close/>
                </a:path>
              </a:pathLst>
            </a:custGeom>
            <a:solidFill>
              <a:srgbClr val="FCEACF"/>
            </a:solidFill>
            <a:ln w="9525">
              <a:noFill/>
              <a:round/>
              <a:headEnd/>
              <a:tailEnd/>
            </a:ln>
          </p:spPr>
          <p:txBody>
            <a:bodyPr/>
            <a:lstStyle/>
            <a:p>
              <a:endParaRPr lang="es-MX">
                <a:latin typeface="Calibri" pitchFamily="34" charset="0"/>
              </a:endParaRPr>
            </a:p>
          </p:txBody>
        </p:sp>
        <p:sp>
          <p:nvSpPr>
            <p:cNvPr id="31984" name="Freeform 246"/>
            <p:cNvSpPr>
              <a:spLocks noEditPoints="1"/>
            </p:cNvSpPr>
            <p:nvPr/>
          </p:nvSpPr>
          <p:spPr bwMode="auto">
            <a:xfrm>
              <a:off x="5667375" y="6008688"/>
              <a:ext cx="822325" cy="4762"/>
            </a:xfrm>
            <a:custGeom>
              <a:avLst/>
              <a:gdLst>
                <a:gd name="T0" fmla="*/ 2147483647 w 518"/>
                <a:gd name="T1" fmla="*/ 2147483647 h 3"/>
                <a:gd name="T2" fmla="*/ 2147483647 w 518"/>
                <a:gd name="T3" fmla="*/ 2147483647 h 3"/>
                <a:gd name="T4" fmla="*/ 2147483647 w 518"/>
                <a:gd name="T5" fmla="*/ 2147483647 h 3"/>
                <a:gd name="T6" fmla="*/ 2147483647 w 518"/>
                <a:gd name="T7" fmla="*/ 2147483647 h 3"/>
                <a:gd name="T8" fmla="*/ 2147483647 w 518"/>
                <a:gd name="T9" fmla="*/ 2147483647 h 3"/>
                <a:gd name="T10" fmla="*/ 2147483647 w 518"/>
                <a:gd name="T11" fmla="*/ 2147483647 h 3"/>
                <a:gd name="T12" fmla="*/ 0 w 518"/>
                <a:gd name="T13" fmla="*/ 2147483647 h 3"/>
                <a:gd name="T14" fmla="*/ 0 w 518"/>
                <a:gd name="T15" fmla="*/ 0 h 3"/>
                <a:gd name="T16" fmla="*/ 2147483647 w 518"/>
                <a:gd name="T17" fmla="*/ 0 h 3"/>
                <a:gd name="T18" fmla="*/ 2147483647 w 518"/>
                <a:gd name="T19" fmla="*/ 0 h 3"/>
                <a:gd name="T20" fmla="*/ 2147483647 w 518"/>
                <a:gd name="T21" fmla="*/ 0 h 3"/>
                <a:gd name="T22" fmla="*/ 2147483647 w 518"/>
                <a:gd name="T23" fmla="*/ 2147483647 h 3"/>
                <a:gd name="T24" fmla="*/ 2147483647 w 518"/>
                <a:gd name="T25" fmla="*/ 2147483647 h 3"/>
                <a:gd name="T26" fmla="*/ 2147483647 w 518"/>
                <a:gd name="T27" fmla="*/ 2147483647 h 3"/>
                <a:gd name="T28" fmla="*/ 2147483647 w 518"/>
                <a:gd name="T29" fmla="*/ 2147483647 h 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8"/>
                <a:gd name="T46" fmla="*/ 0 h 3"/>
                <a:gd name="T47" fmla="*/ 518 w 518"/>
                <a:gd name="T48" fmla="*/ 3 h 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8" h="3">
                  <a:moveTo>
                    <a:pt x="518" y="3"/>
                  </a:moveTo>
                  <a:lnTo>
                    <a:pt x="516" y="3"/>
                  </a:lnTo>
                  <a:lnTo>
                    <a:pt x="518" y="3"/>
                  </a:lnTo>
                  <a:close/>
                  <a:moveTo>
                    <a:pt x="504" y="3"/>
                  </a:moveTo>
                  <a:lnTo>
                    <a:pt x="0" y="3"/>
                  </a:lnTo>
                  <a:lnTo>
                    <a:pt x="0" y="0"/>
                  </a:lnTo>
                  <a:lnTo>
                    <a:pt x="502" y="0"/>
                  </a:lnTo>
                  <a:lnTo>
                    <a:pt x="500" y="0"/>
                  </a:lnTo>
                  <a:lnTo>
                    <a:pt x="500" y="2"/>
                  </a:lnTo>
                  <a:lnTo>
                    <a:pt x="502" y="3"/>
                  </a:lnTo>
                  <a:lnTo>
                    <a:pt x="504" y="3"/>
                  </a:lnTo>
                  <a:close/>
                </a:path>
              </a:pathLst>
            </a:custGeom>
            <a:solidFill>
              <a:srgbClr val="FCEACF"/>
            </a:solidFill>
            <a:ln w="9525">
              <a:noFill/>
              <a:round/>
              <a:headEnd/>
              <a:tailEnd/>
            </a:ln>
          </p:spPr>
          <p:txBody>
            <a:bodyPr/>
            <a:lstStyle/>
            <a:p>
              <a:endParaRPr lang="es-MX">
                <a:latin typeface="Calibri" pitchFamily="34" charset="0"/>
              </a:endParaRPr>
            </a:p>
          </p:txBody>
        </p:sp>
        <p:sp>
          <p:nvSpPr>
            <p:cNvPr id="31985" name="Freeform 247"/>
            <p:cNvSpPr>
              <a:spLocks/>
            </p:cNvSpPr>
            <p:nvPr/>
          </p:nvSpPr>
          <p:spPr bwMode="auto">
            <a:xfrm>
              <a:off x="5667375" y="6005513"/>
              <a:ext cx="796925" cy="6350"/>
            </a:xfrm>
            <a:custGeom>
              <a:avLst/>
              <a:gdLst>
                <a:gd name="T0" fmla="*/ 2147483647 w 502"/>
                <a:gd name="T1" fmla="*/ 2147483647 h 4"/>
                <a:gd name="T2" fmla="*/ 0 w 502"/>
                <a:gd name="T3" fmla="*/ 2147483647 h 4"/>
                <a:gd name="T4" fmla="*/ 0 w 502"/>
                <a:gd name="T5" fmla="*/ 0 h 4"/>
                <a:gd name="T6" fmla="*/ 2147483647 w 502"/>
                <a:gd name="T7" fmla="*/ 0 h 4"/>
                <a:gd name="T8" fmla="*/ 2147483647 w 502"/>
                <a:gd name="T9" fmla="*/ 2147483647 h 4"/>
                <a:gd name="T10" fmla="*/ 2147483647 w 502"/>
                <a:gd name="T11" fmla="*/ 2147483647 h 4"/>
                <a:gd name="T12" fmla="*/ 2147483647 w 502"/>
                <a:gd name="T13" fmla="*/ 2147483647 h 4"/>
                <a:gd name="T14" fmla="*/ 2147483647 w 502"/>
                <a:gd name="T15" fmla="*/ 2147483647 h 4"/>
                <a:gd name="T16" fmla="*/ 2147483647 w 502"/>
                <a:gd name="T17" fmla="*/ 2147483647 h 4"/>
                <a:gd name="T18" fmla="*/ 2147483647 w 502"/>
                <a:gd name="T19" fmla="*/ 2147483647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2"/>
                <a:gd name="T31" fmla="*/ 0 h 4"/>
                <a:gd name="T32" fmla="*/ 502 w 502"/>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2" h="4">
                  <a:moveTo>
                    <a:pt x="500" y="4"/>
                  </a:moveTo>
                  <a:lnTo>
                    <a:pt x="0" y="4"/>
                  </a:lnTo>
                  <a:lnTo>
                    <a:pt x="0" y="0"/>
                  </a:lnTo>
                  <a:lnTo>
                    <a:pt x="500" y="0"/>
                  </a:lnTo>
                  <a:lnTo>
                    <a:pt x="502" y="2"/>
                  </a:lnTo>
                  <a:lnTo>
                    <a:pt x="500" y="2"/>
                  </a:lnTo>
                  <a:lnTo>
                    <a:pt x="500" y="4"/>
                  </a:lnTo>
                  <a:close/>
                </a:path>
              </a:pathLst>
            </a:custGeom>
            <a:solidFill>
              <a:srgbClr val="FCEBD1"/>
            </a:solidFill>
            <a:ln w="9525">
              <a:noFill/>
              <a:round/>
              <a:headEnd/>
              <a:tailEnd/>
            </a:ln>
          </p:spPr>
          <p:txBody>
            <a:bodyPr/>
            <a:lstStyle/>
            <a:p>
              <a:endParaRPr lang="es-MX">
                <a:latin typeface="Calibri" pitchFamily="34" charset="0"/>
              </a:endParaRPr>
            </a:p>
          </p:txBody>
        </p:sp>
        <p:sp>
          <p:nvSpPr>
            <p:cNvPr id="31986" name="Freeform 248"/>
            <p:cNvSpPr>
              <a:spLocks/>
            </p:cNvSpPr>
            <p:nvPr/>
          </p:nvSpPr>
          <p:spPr bwMode="auto">
            <a:xfrm>
              <a:off x="5667375" y="6002338"/>
              <a:ext cx="796925" cy="6350"/>
            </a:xfrm>
            <a:custGeom>
              <a:avLst/>
              <a:gdLst>
                <a:gd name="T0" fmla="*/ 2147483647 w 502"/>
                <a:gd name="T1" fmla="*/ 2147483647 h 4"/>
                <a:gd name="T2" fmla="*/ 0 w 502"/>
                <a:gd name="T3" fmla="*/ 2147483647 h 4"/>
                <a:gd name="T4" fmla="*/ 0 w 502"/>
                <a:gd name="T5" fmla="*/ 0 h 4"/>
                <a:gd name="T6" fmla="*/ 2147483647 w 502"/>
                <a:gd name="T7" fmla="*/ 0 h 4"/>
                <a:gd name="T8" fmla="*/ 2147483647 w 502"/>
                <a:gd name="T9" fmla="*/ 0 h 4"/>
                <a:gd name="T10" fmla="*/ 2147483647 w 502"/>
                <a:gd name="T11" fmla="*/ 2147483647 h 4"/>
                <a:gd name="T12" fmla="*/ 2147483647 w 502"/>
                <a:gd name="T13" fmla="*/ 2147483647 h 4"/>
                <a:gd name="T14" fmla="*/ 2147483647 w 502"/>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502"/>
                <a:gd name="T25" fmla="*/ 0 h 4"/>
                <a:gd name="T26" fmla="*/ 502 w 502"/>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2" h="4">
                  <a:moveTo>
                    <a:pt x="502" y="4"/>
                  </a:moveTo>
                  <a:lnTo>
                    <a:pt x="0" y="4"/>
                  </a:lnTo>
                  <a:lnTo>
                    <a:pt x="0" y="0"/>
                  </a:lnTo>
                  <a:lnTo>
                    <a:pt x="499" y="0"/>
                  </a:lnTo>
                  <a:lnTo>
                    <a:pt x="500" y="2"/>
                  </a:lnTo>
                  <a:lnTo>
                    <a:pt x="502" y="4"/>
                  </a:lnTo>
                  <a:close/>
                </a:path>
              </a:pathLst>
            </a:custGeom>
            <a:solidFill>
              <a:srgbClr val="FCEBD1"/>
            </a:solidFill>
            <a:ln w="9525">
              <a:noFill/>
              <a:round/>
              <a:headEnd/>
              <a:tailEnd/>
            </a:ln>
          </p:spPr>
          <p:txBody>
            <a:bodyPr/>
            <a:lstStyle/>
            <a:p>
              <a:endParaRPr lang="es-MX">
                <a:latin typeface="Calibri" pitchFamily="34" charset="0"/>
              </a:endParaRPr>
            </a:p>
          </p:txBody>
        </p:sp>
        <p:sp>
          <p:nvSpPr>
            <p:cNvPr id="31987" name="Freeform 249"/>
            <p:cNvSpPr>
              <a:spLocks/>
            </p:cNvSpPr>
            <p:nvPr/>
          </p:nvSpPr>
          <p:spPr bwMode="auto">
            <a:xfrm>
              <a:off x="5667375" y="5995988"/>
              <a:ext cx="793750" cy="9525"/>
            </a:xfrm>
            <a:custGeom>
              <a:avLst/>
              <a:gdLst>
                <a:gd name="T0" fmla="*/ 2147483647 w 500"/>
                <a:gd name="T1" fmla="*/ 2147483647 h 6"/>
                <a:gd name="T2" fmla="*/ 0 w 500"/>
                <a:gd name="T3" fmla="*/ 2147483647 h 6"/>
                <a:gd name="T4" fmla="*/ 0 w 500"/>
                <a:gd name="T5" fmla="*/ 0 h 6"/>
                <a:gd name="T6" fmla="*/ 2147483647 w 500"/>
                <a:gd name="T7" fmla="*/ 0 h 6"/>
                <a:gd name="T8" fmla="*/ 2147483647 w 500"/>
                <a:gd name="T9" fmla="*/ 2147483647 h 6"/>
                <a:gd name="T10" fmla="*/ 2147483647 w 500"/>
                <a:gd name="T11" fmla="*/ 2147483647 h 6"/>
                <a:gd name="T12" fmla="*/ 2147483647 w 500"/>
                <a:gd name="T13" fmla="*/ 2147483647 h 6"/>
                <a:gd name="T14" fmla="*/ 2147483647 w 500"/>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500"/>
                <a:gd name="T25" fmla="*/ 0 h 6"/>
                <a:gd name="T26" fmla="*/ 500 w 500"/>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0" h="6">
                  <a:moveTo>
                    <a:pt x="500" y="6"/>
                  </a:moveTo>
                  <a:lnTo>
                    <a:pt x="0" y="6"/>
                  </a:lnTo>
                  <a:lnTo>
                    <a:pt x="0" y="0"/>
                  </a:lnTo>
                  <a:lnTo>
                    <a:pt x="497" y="0"/>
                  </a:lnTo>
                  <a:lnTo>
                    <a:pt x="497" y="2"/>
                  </a:lnTo>
                  <a:lnTo>
                    <a:pt x="499" y="4"/>
                  </a:lnTo>
                  <a:lnTo>
                    <a:pt x="500" y="6"/>
                  </a:lnTo>
                  <a:close/>
                </a:path>
              </a:pathLst>
            </a:custGeom>
            <a:solidFill>
              <a:srgbClr val="FCEBD1"/>
            </a:solidFill>
            <a:ln w="9525">
              <a:noFill/>
              <a:round/>
              <a:headEnd/>
              <a:tailEnd/>
            </a:ln>
          </p:spPr>
          <p:txBody>
            <a:bodyPr/>
            <a:lstStyle/>
            <a:p>
              <a:endParaRPr lang="es-MX">
                <a:latin typeface="Calibri" pitchFamily="34" charset="0"/>
              </a:endParaRPr>
            </a:p>
          </p:txBody>
        </p:sp>
        <p:sp>
          <p:nvSpPr>
            <p:cNvPr id="31988" name="Freeform 250"/>
            <p:cNvSpPr>
              <a:spLocks/>
            </p:cNvSpPr>
            <p:nvPr/>
          </p:nvSpPr>
          <p:spPr bwMode="auto">
            <a:xfrm>
              <a:off x="5667375" y="5992813"/>
              <a:ext cx="792163" cy="9525"/>
            </a:xfrm>
            <a:custGeom>
              <a:avLst/>
              <a:gdLst>
                <a:gd name="T0" fmla="*/ 2147483647 w 499"/>
                <a:gd name="T1" fmla="*/ 2147483647 h 6"/>
                <a:gd name="T2" fmla="*/ 0 w 499"/>
                <a:gd name="T3" fmla="*/ 2147483647 h 6"/>
                <a:gd name="T4" fmla="*/ 2147483647 w 499"/>
                <a:gd name="T5" fmla="*/ 0 h 6"/>
                <a:gd name="T6" fmla="*/ 2147483647 w 499"/>
                <a:gd name="T7" fmla="*/ 0 h 6"/>
                <a:gd name="T8" fmla="*/ 2147483647 w 499"/>
                <a:gd name="T9" fmla="*/ 0 h 6"/>
                <a:gd name="T10" fmla="*/ 2147483647 w 499"/>
                <a:gd name="T11" fmla="*/ 0 h 6"/>
                <a:gd name="T12" fmla="*/ 2147483647 w 499"/>
                <a:gd name="T13" fmla="*/ 2147483647 h 6"/>
                <a:gd name="T14" fmla="*/ 2147483647 w 499"/>
                <a:gd name="T15" fmla="*/ 2147483647 h 6"/>
                <a:gd name="T16" fmla="*/ 2147483647 w 499"/>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9"/>
                <a:gd name="T28" fmla="*/ 0 h 6"/>
                <a:gd name="T29" fmla="*/ 499 w 499"/>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9" h="6">
                  <a:moveTo>
                    <a:pt x="499" y="6"/>
                  </a:moveTo>
                  <a:lnTo>
                    <a:pt x="0" y="6"/>
                  </a:lnTo>
                  <a:lnTo>
                    <a:pt x="2" y="0"/>
                  </a:lnTo>
                  <a:lnTo>
                    <a:pt x="493" y="0"/>
                  </a:lnTo>
                  <a:lnTo>
                    <a:pt x="495" y="0"/>
                  </a:lnTo>
                  <a:lnTo>
                    <a:pt x="497" y="2"/>
                  </a:lnTo>
                  <a:lnTo>
                    <a:pt x="497" y="4"/>
                  </a:lnTo>
                  <a:lnTo>
                    <a:pt x="499" y="6"/>
                  </a:lnTo>
                  <a:close/>
                </a:path>
              </a:pathLst>
            </a:custGeom>
            <a:solidFill>
              <a:srgbClr val="FCEBD2"/>
            </a:solidFill>
            <a:ln w="9525">
              <a:noFill/>
              <a:round/>
              <a:headEnd/>
              <a:tailEnd/>
            </a:ln>
          </p:spPr>
          <p:txBody>
            <a:bodyPr/>
            <a:lstStyle/>
            <a:p>
              <a:endParaRPr lang="es-MX">
                <a:latin typeface="Calibri" pitchFamily="34" charset="0"/>
              </a:endParaRPr>
            </a:p>
          </p:txBody>
        </p:sp>
        <p:sp>
          <p:nvSpPr>
            <p:cNvPr id="31989" name="Freeform 251"/>
            <p:cNvSpPr>
              <a:spLocks/>
            </p:cNvSpPr>
            <p:nvPr/>
          </p:nvSpPr>
          <p:spPr bwMode="auto">
            <a:xfrm>
              <a:off x="5667375" y="5989638"/>
              <a:ext cx="788988" cy="6350"/>
            </a:xfrm>
            <a:custGeom>
              <a:avLst/>
              <a:gdLst>
                <a:gd name="T0" fmla="*/ 2147483647 w 497"/>
                <a:gd name="T1" fmla="*/ 2147483647 h 4"/>
                <a:gd name="T2" fmla="*/ 0 w 497"/>
                <a:gd name="T3" fmla="*/ 2147483647 h 4"/>
                <a:gd name="T4" fmla="*/ 2147483647 w 497"/>
                <a:gd name="T5" fmla="*/ 0 h 4"/>
                <a:gd name="T6" fmla="*/ 2147483647 w 497"/>
                <a:gd name="T7" fmla="*/ 0 h 4"/>
                <a:gd name="T8" fmla="*/ 2147483647 w 497"/>
                <a:gd name="T9" fmla="*/ 2147483647 h 4"/>
                <a:gd name="T10" fmla="*/ 2147483647 w 497"/>
                <a:gd name="T11" fmla="*/ 2147483647 h 4"/>
                <a:gd name="T12" fmla="*/ 2147483647 w 497"/>
                <a:gd name="T13" fmla="*/ 2147483647 h 4"/>
                <a:gd name="T14" fmla="*/ 2147483647 w 497"/>
                <a:gd name="T15" fmla="*/ 2147483647 h 4"/>
                <a:gd name="T16" fmla="*/ 2147483647 w 497"/>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7"/>
                <a:gd name="T28" fmla="*/ 0 h 4"/>
                <a:gd name="T29" fmla="*/ 497 w 497"/>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7" h="4">
                  <a:moveTo>
                    <a:pt x="497" y="4"/>
                  </a:moveTo>
                  <a:lnTo>
                    <a:pt x="0" y="4"/>
                  </a:lnTo>
                  <a:lnTo>
                    <a:pt x="2" y="0"/>
                  </a:lnTo>
                  <a:lnTo>
                    <a:pt x="493" y="0"/>
                  </a:lnTo>
                  <a:lnTo>
                    <a:pt x="493" y="2"/>
                  </a:lnTo>
                  <a:lnTo>
                    <a:pt x="495" y="2"/>
                  </a:lnTo>
                  <a:lnTo>
                    <a:pt x="497" y="4"/>
                  </a:lnTo>
                  <a:close/>
                </a:path>
              </a:pathLst>
            </a:custGeom>
            <a:solidFill>
              <a:srgbClr val="FCEBD2"/>
            </a:solidFill>
            <a:ln w="9525">
              <a:noFill/>
              <a:round/>
              <a:headEnd/>
              <a:tailEnd/>
            </a:ln>
          </p:spPr>
          <p:txBody>
            <a:bodyPr/>
            <a:lstStyle/>
            <a:p>
              <a:endParaRPr lang="es-MX">
                <a:latin typeface="Calibri" pitchFamily="34" charset="0"/>
              </a:endParaRPr>
            </a:p>
          </p:txBody>
        </p:sp>
        <p:sp>
          <p:nvSpPr>
            <p:cNvPr id="31990" name="Freeform 252"/>
            <p:cNvSpPr>
              <a:spLocks/>
            </p:cNvSpPr>
            <p:nvPr/>
          </p:nvSpPr>
          <p:spPr bwMode="auto">
            <a:xfrm>
              <a:off x="5670550" y="5986463"/>
              <a:ext cx="779463" cy="6350"/>
            </a:xfrm>
            <a:custGeom>
              <a:avLst/>
              <a:gdLst>
                <a:gd name="T0" fmla="*/ 2147483647 w 491"/>
                <a:gd name="T1" fmla="*/ 2147483647 h 4"/>
                <a:gd name="T2" fmla="*/ 0 w 491"/>
                <a:gd name="T3" fmla="*/ 2147483647 h 4"/>
                <a:gd name="T4" fmla="*/ 0 w 491"/>
                <a:gd name="T5" fmla="*/ 2147483647 h 4"/>
                <a:gd name="T6" fmla="*/ 2147483647 w 491"/>
                <a:gd name="T7" fmla="*/ 0 h 4"/>
                <a:gd name="T8" fmla="*/ 2147483647 w 491"/>
                <a:gd name="T9" fmla="*/ 0 h 4"/>
                <a:gd name="T10" fmla="*/ 2147483647 w 491"/>
                <a:gd name="T11" fmla="*/ 0 h 4"/>
                <a:gd name="T12" fmla="*/ 2147483647 w 491"/>
                <a:gd name="T13" fmla="*/ 2147483647 h 4"/>
                <a:gd name="T14" fmla="*/ 2147483647 w 491"/>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491"/>
                <a:gd name="T25" fmla="*/ 0 h 4"/>
                <a:gd name="T26" fmla="*/ 491 w 491"/>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1" h="4">
                  <a:moveTo>
                    <a:pt x="491" y="4"/>
                  </a:moveTo>
                  <a:lnTo>
                    <a:pt x="0" y="4"/>
                  </a:lnTo>
                  <a:lnTo>
                    <a:pt x="0" y="2"/>
                  </a:lnTo>
                  <a:lnTo>
                    <a:pt x="1" y="0"/>
                  </a:lnTo>
                  <a:lnTo>
                    <a:pt x="491" y="0"/>
                  </a:lnTo>
                  <a:lnTo>
                    <a:pt x="491" y="4"/>
                  </a:lnTo>
                  <a:close/>
                </a:path>
              </a:pathLst>
            </a:custGeom>
            <a:solidFill>
              <a:srgbClr val="FCECD4"/>
            </a:solidFill>
            <a:ln w="9525">
              <a:noFill/>
              <a:round/>
              <a:headEnd/>
              <a:tailEnd/>
            </a:ln>
          </p:spPr>
          <p:txBody>
            <a:bodyPr/>
            <a:lstStyle/>
            <a:p>
              <a:endParaRPr lang="es-MX">
                <a:latin typeface="Calibri" pitchFamily="34" charset="0"/>
              </a:endParaRPr>
            </a:p>
          </p:txBody>
        </p:sp>
        <p:sp>
          <p:nvSpPr>
            <p:cNvPr id="31991" name="Freeform 253"/>
            <p:cNvSpPr>
              <a:spLocks/>
            </p:cNvSpPr>
            <p:nvPr/>
          </p:nvSpPr>
          <p:spPr bwMode="auto">
            <a:xfrm>
              <a:off x="5670550" y="5980113"/>
              <a:ext cx="779463" cy="9525"/>
            </a:xfrm>
            <a:custGeom>
              <a:avLst/>
              <a:gdLst>
                <a:gd name="T0" fmla="*/ 2147483647 w 491"/>
                <a:gd name="T1" fmla="*/ 2147483647 h 6"/>
                <a:gd name="T2" fmla="*/ 0 w 491"/>
                <a:gd name="T3" fmla="*/ 2147483647 h 6"/>
                <a:gd name="T4" fmla="*/ 0 w 491"/>
                <a:gd name="T5" fmla="*/ 2147483647 h 6"/>
                <a:gd name="T6" fmla="*/ 2147483647 w 491"/>
                <a:gd name="T7" fmla="*/ 0 h 6"/>
                <a:gd name="T8" fmla="*/ 2147483647 w 491"/>
                <a:gd name="T9" fmla="*/ 0 h 6"/>
                <a:gd name="T10" fmla="*/ 2147483647 w 491"/>
                <a:gd name="T11" fmla="*/ 2147483647 h 6"/>
                <a:gd name="T12" fmla="*/ 2147483647 w 491"/>
                <a:gd name="T13" fmla="*/ 2147483647 h 6"/>
                <a:gd name="T14" fmla="*/ 2147483647 w 491"/>
                <a:gd name="T15" fmla="*/ 2147483647 h 6"/>
                <a:gd name="T16" fmla="*/ 2147483647 w 491"/>
                <a:gd name="T17" fmla="*/ 2147483647 h 6"/>
                <a:gd name="T18" fmla="*/ 2147483647 w 491"/>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1"/>
                <a:gd name="T31" fmla="*/ 0 h 6"/>
                <a:gd name="T32" fmla="*/ 491 w 491"/>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1" h="6">
                  <a:moveTo>
                    <a:pt x="491" y="6"/>
                  </a:moveTo>
                  <a:lnTo>
                    <a:pt x="0" y="6"/>
                  </a:lnTo>
                  <a:lnTo>
                    <a:pt x="1" y="0"/>
                  </a:lnTo>
                  <a:lnTo>
                    <a:pt x="491" y="0"/>
                  </a:lnTo>
                  <a:lnTo>
                    <a:pt x="491" y="2"/>
                  </a:lnTo>
                  <a:lnTo>
                    <a:pt x="489" y="2"/>
                  </a:lnTo>
                  <a:lnTo>
                    <a:pt x="491" y="4"/>
                  </a:lnTo>
                  <a:lnTo>
                    <a:pt x="491" y="6"/>
                  </a:lnTo>
                  <a:close/>
                </a:path>
              </a:pathLst>
            </a:custGeom>
            <a:solidFill>
              <a:srgbClr val="FCECD4"/>
            </a:solidFill>
            <a:ln w="9525">
              <a:noFill/>
              <a:round/>
              <a:headEnd/>
              <a:tailEnd/>
            </a:ln>
          </p:spPr>
          <p:txBody>
            <a:bodyPr/>
            <a:lstStyle/>
            <a:p>
              <a:endParaRPr lang="es-MX">
                <a:latin typeface="Calibri" pitchFamily="34" charset="0"/>
              </a:endParaRPr>
            </a:p>
          </p:txBody>
        </p:sp>
        <p:sp>
          <p:nvSpPr>
            <p:cNvPr id="31992" name="Freeform 254"/>
            <p:cNvSpPr>
              <a:spLocks/>
            </p:cNvSpPr>
            <p:nvPr/>
          </p:nvSpPr>
          <p:spPr bwMode="auto">
            <a:xfrm>
              <a:off x="5672138" y="5976938"/>
              <a:ext cx="777875" cy="9525"/>
            </a:xfrm>
            <a:custGeom>
              <a:avLst/>
              <a:gdLst>
                <a:gd name="T0" fmla="*/ 2147483647 w 490"/>
                <a:gd name="T1" fmla="*/ 2147483647 h 6"/>
                <a:gd name="T2" fmla="*/ 0 w 490"/>
                <a:gd name="T3" fmla="*/ 2147483647 h 6"/>
                <a:gd name="T4" fmla="*/ 2147483647 w 490"/>
                <a:gd name="T5" fmla="*/ 0 h 6"/>
                <a:gd name="T6" fmla="*/ 2147483647 w 490"/>
                <a:gd name="T7" fmla="*/ 0 h 6"/>
                <a:gd name="T8" fmla="*/ 2147483647 w 490"/>
                <a:gd name="T9" fmla="*/ 0 h 6"/>
                <a:gd name="T10" fmla="*/ 2147483647 w 490"/>
                <a:gd name="T11" fmla="*/ 2147483647 h 6"/>
                <a:gd name="T12" fmla="*/ 2147483647 w 490"/>
                <a:gd name="T13" fmla="*/ 2147483647 h 6"/>
                <a:gd name="T14" fmla="*/ 2147483647 w 490"/>
                <a:gd name="T15" fmla="*/ 2147483647 h 6"/>
                <a:gd name="T16" fmla="*/ 2147483647 w 490"/>
                <a:gd name="T17" fmla="*/ 2147483647 h 6"/>
                <a:gd name="T18" fmla="*/ 2147483647 w 490"/>
                <a:gd name="T19" fmla="*/ 2147483647 h 6"/>
                <a:gd name="T20" fmla="*/ 2147483647 w 490"/>
                <a:gd name="T21" fmla="*/ 2147483647 h 6"/>
                <a:gd name="T22" fmla="*/ 2147483647 w 490"/>
                <a:gd name="T23" fmla="*/ 2147483647 h 6"/>
                <a:gd name="T24" fmla="*/ 2147483647 w 490"/>
                <a:gd name="T25" fmla="*/ 2147483647 h 6"/>
                <a:gd name="T26" fmla="*/ 2147483647 w 490"/>
                <a:gd name="T27" fmla="*/ 2147483647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90"/>
                <a:gd name="T43" fmla="*/ 0 h 6"/>
                <a:gd name="T44" fmla="*/ 490 w 490"/>
                <a:gd name="T45" fmla="*/ 6 h 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90" h="6">
                  <a:moveTo>
                    <a:pt x="490" y="6"/>
                  </a:moveTo>
                  <a:lnTo>
                    <a:pt x="0" y="6"/>
                  </a:lnTo>
                  <a:lnTo>
                    <a:pt x="2" y="0"/>
                  </a:lnTo>
                  <a:lnTo>
                    <a:pt x="480" y="0"/>
                  </a:lnTo>
                  <a:lnTo>
                    <a:pt x="482" y="0"/>
                  </a:lnTo>
                  <a:lnTo>
                    <a:pt x="482" y="2"/>
                  </a:lnTo>
                  <a:lnTo>
                    <a:pt x="484" y="2"/>
                  </a:lnTo>
                  <a:lnTo>
                    <a:pt x="486" y="2"/>
                  </a:lnTo>
                  <a:lnTo>
                    <a:pt x="488" y="2"/>
                  </a:lnTo>
                  <a:lnTo>
                    <a:pt x="490" y="4"/>
                  </a:lnTo>
                  <a:lnTo>
                    <a:pt x="488" y="4"/>
                  </a:lnTo>
                  <a:lnTo>
                    <a:pt x="490" y="6"/>
                  </a:lnTo>
                  <a:close/>
                </a:path>
              </a:pathLst>
            </a:custGeom>
            <a:solidFill>
              <a:srgbClr val="FCECD4"/>
            </a:solidFill>
            <a:ln w="9525">
              <a:noFill/>
              <a:round/>
              <a:headEnd/>
              <a:tailEnd/>
            </a:ln>
          </p:spPr>
          <p:txBody>
            <a:bodyPr/>
            <a:lstStyle/>
            <a:p>
              <a:endParaRPr lang="es-MX">
                <a:latin typeface="Calibri" pitchFamily="34" charset="0"/>
              </a:endParaRPr>
            </a:p>
          </p:txBody>
        </p:sp>
        <p:sp>
          <p:nvSpPr>
            <p:cNvPr id="31993" name="Freeform 255"/>
            <p:cNvSpPr>
              <a:spLocks/>
            </p:cNvSpPr>
            <p:nvPr/>
          </p:nvSpPr>
          <p:spPr bwMode="auto">
            <a:xfrm>
              <a:off x="5672138" y="5975350"/>
              <a:ext cx="777875" cy="4763"/>
            </a:xfrm>
            <a:custGeom>
              <a:avLst/>
              <a:gdLst>
                <a:gd name="T0" fmla="*/ 2147483647 w 490"/>
                <a:gd name="T1" fmla="*/ 2147483647 h 3"/>
                <a:gd name="T2" fmla="*/ 0 w 490"/>
                <a:gd name="T3" fmla="*/ 2147483647 h 3"/>
                <a:gd name="T4" fmla="*/ 2147483647 w 490"/>
                <a:gd name="T5" fmla="*/ 0 h 3"/>
                <a:gd name="T6" fmla="*/ 2147483647 w 490"/>
                <a:gd name="T7" fmla="*/ 0 h 3"/>
                <a:gd name="T8" fmla="*/ 2147483647 w 490"/>
                <a:gd name="T9" fmla="*/ 2147483647 h 3"/>
                <a:gd name="T10" fmla="*/ 2147483647 w 490"/>
                <a:gd name="T11" fmla="*/ 2147483647 h 3"/>
                <a:gd name="T12" fmla="*/ 2147483647 w 490"/>
                <a:gd name="T13" fmla="*/ 2147483647 h 3"/>
                <a:gd name="T14" fmla="*/ 2147483647 w 490"/>
                <a:gd name="T15" fmla="*/ 2147483647 h 3"/>
                <a:gd name="T16" fmla="*/ 2147483647 w 490"/>
                <a:gd name="T17" fmla="*/ 2147483647 h 3"/>
                <a:gd name="T18" fmla="*/ 2147483647 w 490"/>
                <a:gd name="T19" fmla="*/ 2147483647 h 3"/>
                <a:gd name="T20" fmla="*/ 2147483647 w 490"/>
                <a:gd name="T21" fmla="*/ 2147483647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0"/>
                <a:gd name="T34" fmla="*/ 0 h 3"/>
                <a:gd name="T35" fmla="*/ 490 w 490"/>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0" h="3">
                  <a:moveTo>
                    <a:pt x="490" y="3"/>
                  </a:moveTo>
                  <a:lnTo>
                    <a:pt x="0" y="3"/>
                  </a:lnTo>
                  <a:lnTo>
                    <a:pt x="4" y="0"/>
                  </a:lnTo>
                  <a:lnTo>
                    <a:pt x="478" y="0"/>
                  </a:lnTo>
                  <a:lnTo>
                    <a:pt x="482" y="1"/>
                  </a:lnTo>
                  <a:lnTo>
                    <a:pt x="482" y="3"/>
                  </a:lnTo>
                  <a:lnTo>
                    <a:pt x="484" y="3"/>
                  </a:lnTo>
                  <a:lnTo>
                    <a:pt x="486" y="3"/>
                  </a:lnTo>
                  <a:lnTo>
                    <a:pt x="488" y="3"/>
                  </a:lnTo>
                  <a:lnTo>
                    <a:pt x="490" y="3"/>
                  </a:lnTo>
                  <a:close/>
                </a:path>
              </a:pathLst>
            </a:custGeom>
            <a:solidFill>
              <a:srgbClr val="FCECD5"/>
            </a:solidFill>
            <a:ln w="9525">
              <a:noFill/>
              <a:round/>
              <a:headEnd/>
              <a:tailEnd/>
            </a:ln>
          </p:spPr>
          <p:txBody>
            <a:bodyPr/>
            <a:lstStyle/>
            <a:p>
              <a:endParaRPr lang="es-MX">
                <a:latin typeface="Calibri" pitchFamily="34" charset="0"/>
              </a:endParaRPr>
            </a:p>
          </p:txBody>
        </p:sp>
        <p:sp>
          <p:nvSpPr>
            <p:cNvPr id="31994" name="Freeform 256"/>
            <p:cNvSpPr>
              <a:spLocks/>
            </p:cNvSpPr>
            <p:nvPr/>
          </p:nvSpPr>
          <p:spPr bwMode="auto">
            <a:xfrm>
              <a:off x="5675313" y="5972175"/>
              <a:ext cx="758825" cy="4763"/>
            </a:xfrm>
            <a:custGeom>
              <a:avLst/>
              <a:gdLst>
                <a:gd name="T0" fmla="*/ 2147483647 w 478"/>
                <a:gd name="T1" fmla="*/ 2147483647 h 3"/>
                <a:gd name="T2" fmla="*/ 0 w 478"/>
                <a:gd name="T3" fmla="*/ 2147483647 h 3"/>
                <a:gd name="T4" fmla="*/ 2147483647 w 478"/>
                <a:gd name="T5" fmla="*/ 0 h 3"/>
                <a:gd name="T6" fmla="*/ 2147483647 w 478"/>
                <a:gd name="T7" fmla="*/ 0 h 3"/>
                <a:gd name="T8" fmla="*/ 2147483647 w 478"/>
                <a:gd name="T9" fmla="*/ 0 h 3"/>
                <a:gd name="T10" fmla="*/ 2147483647 w 478"/>
                <a:gd name="T11" fmla="*/ 2147483647 h 3"/>
                <a:gd name="T12" fmla="*/ 0 60000 65536"/>
                <a:gd name="T13" fmla="*/ 0 60000 65536"/>
                <a:gd name="T14" fmla="*/ 0 60000 65536"/>
                <a:gd name="T15" fmla="*/ 0 60000 65536"/>
                <a:gd name="T16" fmla="*/ 0 60000 65536"/>
                <a:gd name="T17" fmla="*/ 0 60000 65536"/>
                <a:gd name="T18" fmla="*/ 0 w 478"/>
                <a:gd name="T19" fmla="*/ 0 h 3"/>
                <a:gd name="T20" fmla="*/ 478 w 478"/>
                <a:gd name="T21" fmla="*/ 3 h 3"/>
              </a:gdLst>
              <a:ahLst/>
              <a:cxnLst>
                <a:cxn ang="T12">
                  <a:pos x="T0" y="T1"/>
                </a:cxn>
                <a:cxn ang="T13">
                  <a:pos x="T2" y="T3"/>
                </a:cxn>
                <a:cxn ang="T14">
                  <a:pos x="T4" y="T5"/>
                </a:cxn>
                <a:cxn ang="T15">
                  <a:pos x="T6" y="T7"/>
                </a:cxn>
                <a:cxn ang="T16">
                  <a:pos x="T8" y="T9"/>
                </a:cxn>
                <a:cxn ang="T17">
                  <a:pos x="T10" y="T11"/>
                </a:cxn>
              </a:cxnLst>
              <a:rect l="T18" t="T19" r="T20" b="T21"/>
              <a:pathLst>
                <a:path w="478" h="3">
                  <a:moveTo>
                    <a:pt x="478" y="3"/>
                  </a:moveTo>
                  <a:lnTo>
                    <a:pt x="0" y="3"/>
                  </a:lnTo>
                  <a:lnTo>
                    <a:pt x="4" y="0"/>
                  </a:lnTo>
                  <a:lnTo>
                    <a:pt x="474" y="0"/>
                  </a:lnTo>
                  <a:lnTo>
                    <a:pt x="478" y="3"/>
                  </a:lnTo>
                  <a:close/>
                </a:path>
              </a:pathLst>
            </a:custGeom>
            <a:solidFill>
              <a:srgbClr val="FCECD5"/>
            </a:solidFill>
            <a:ln w="9525">
              <a:noFill/>
              <a:round/>
              <a:headEnd/>
              <a:tailEnd/>
            </a:ln>
          </p:spPr>
          <p:txBody>
            <a:bodyPr/>
            <a:lstStyle/>
            <a:p>
              <a:endParaRPr lang="es-MX">
                <a:latin typeface="Calibri" pitchFamily="34" charset="0"/>
              </a:endParaRPr>
            </a:p>
          </p:txBody>
        </p:sp>
        <p:sp>
          <p:nvSpPr>
            <p:cNvPr id="31995" name="Freeform 257"/>
            <p:cNvSpPr>
              <a:spLocks/>
            </p:cNvSpPr>
            <p:nvPr/>
          </p:nvSpPr>
          <p:spPr bwMode="auto">
            <a:xfrm>
              <a:off x="5678488" y="5969000"/>
              <a:ext cx="752475" cy="6350"/>
            </a:xfrm>
            <a:custGeom>
              <a:avLst/>
              <a:gdLst>
                <a:gd name="T0" fmla="*/ 2147483647 w 474"/>
                <a:gd name="T1" fmla="*/ 2147483647 h 4"/>
                <a:gd name="T2" fmla="*/ 0 w 474"/>
                <a:gd name="T3" fmla="*/ 2147483647 h 4"/>
                <a:gd name="T4" fmla="*/ 2147483647 w 474"/>
                <a:gd name="T5" fmla="*/ 0 h 4"/>
                <a:gd name="T6" fmla="*/ 2147483647 w 474"/>
                <a:gd name="T7" fmla="*/ 0 h 4"/>
                <a:gd name="T8" fmla="*/ 2147483647 w 474"/>
                <a:gd name="T9" fmla="*/ 0 h 4"/>
                <a:gd name="T10" fmla="*/ 2147483647 w 474"/>
                <a:gd name="T11" fmla="*/ 2147483647 h 4"/>
                <a:gd name="T12" fmla="*/ 2147483647 w 474"/>
                <a:gd name="T13" fmla="*/ 2147483647 h 4"/>
                <a:gd name="T14" fmla="*/ 0 60000 65536"/>
                <a:gd name="T15" fmla="*/ 0 60000 65536"/>
                <a:gd name="T16" fmla="*/ 0 60000 65536"/>
                <a:gd name="T17" fmla="*/ 0 60000 65536"/>
                <a:gd name="T18" fmla="*/ 0 60000 65536"/>
                <a:gd name="T19" fmla="*/ 0 60000 65536"/>
                <a:gd name="T20" fmla="*/ 0 60000 65536"/>
                <a:gd name="T21" fmla="*/ 0 w 474"/>
                <a:gd name="T22" fmla="*/ 0 h 4"/>
                <a:gd name="T23" fmla="*/ 474 w 47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4" h="4">
                  <a:moveTo>
                    <a:pt x="474" y="4"/>
                  </a:moveTo>
                  <a:lnTo>
                    <a:pt x="0" y="4"/>
                  </a:lnTo>
                  <a:lnTo>
                    <a:pt x="4" y="0"/>
                  </a:lnTo>
                  <a:lnTo>
                    <a:pt x="470" y="0"/>
                  </a:lnTo>
                  <a:lnTo>
                    <a:pt x="472" y="0"/>
                  </a:lnTo>
                  <a:lnTo>
                    <a:pt x="472" y="2"/>
                  </a:lnTo>
                  <a:lnTo>
                    <a:pt x="474" y="4"/>
                  </a:lnTo>
                  <a:close/>
                </a:path>
              </a:pathLst>
            </a:custGeom>
            <a:solidFill>
              <a:srgbClr val="FDEDD7"/>
            </a:solidFill>
            <a:ln w="9525">
              <a:noFill/>
              <a:round/>
              <a:headEnd/>
              <a:tailEnd/>
            </a:ln>
          </p:spPr>
          <p:txBody>
            <a:bodyPr/>
            <a:lstStyle/>
            <a:p>
              <a:endParaRPr lang="es-MX">
                <a:latin typeface="Calibri" pitchFamily="34" charset="0"/>
              </a:endParaRPr>
            </a:p>
          </p:txBody>
        </p:sp>
        <p:sp>
          <p:nvSpPr>
            <p:cNvPr id="31996" name="Freeform 258"/>
            <p:cNvSpPr>
              <a:spLocks/>
            </p:cNvSpPr>
            <p:nvPr/>
          </p:nvSpPr>
          <p:spPr bwMode="auto">
            <a:xfrm>
              <a:off x="5681663" y="5962650"/>
              <a:ext cx="746125" cy="9525"/>
            </a:xfrm>
            <a:custGeom>
              <a:avLst/>
              <a:gdLst>
                <a:gd name="T0" fmla="*/ 2147483647 w 470"/>
                <a:gd name="T1" fmla="*/ 2147483647 h 6"/>
                <a:gd name="T2" fmla="*/ 0 w 470"/>
                <a:gd name="T3" fmla="*/ 2147483647 h 6"/>
                <a:gd name="T4" fmla="*/ 2147483647 w 470"/>
                <a:gd name="T5" fmla="*/ 0 h 6"/>
                <a:gd name="T6" fmla="*/ 2147483647 w 470"/>
                <a:gd name="T7" fmla="*/ 0 h 6"/>
                <a:gd name="T8" fmla="*/ 2147483647 w 470"/>
                <a:gd name="T9" fmla="*/ 2147483647 h 6"/>
                <a:gd name="T10" fmla="*/ 2147483647 w 470"/>
                <a:gd name="T11" fmla="*/ 2147483647 h 6"/>
                <a:gd name="T12" fmla="*/ 2147483647 w 470"/>
                <a:gd name="T13" fmla="*/ 2147483647 h 6"/>
                <a:gd name="T14" fmla="*/ 0 60000 65536"/>
                <a:gd name="T15" fmla="*/ 0 60000 65536"/>
                <a:gd name="T16" fmla="*/ 0 60000 65536"/>
                <a:gd name="T17" fmla="*/ 0 60000 65536"/>
                <a:gd name="T18" fmla="*/ 0 60000 65536"/>
                <a:gd name="T19" fmla="*/ 0 60000 65536"/>
                <a:gd name="T20" fmla="*/ 0 60000 65536"/>
                <a:gd name="T21" fmla="*/ 0 w 470"/>
                <a:gd name="T22" fmla="*/ 0 h 6"/>
                <a:gd name="T23" fmla="*/ 470 w 470"/>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0" h="6">
                  <a:moveTo>
                    <a:pt x="470" y="6"/>
                  </a:moveTo>
                  <a:lnTo>
                    <a:pt x="0" y="6"/>
                  </a:lnTo>
                  <a:lnTo>
                    <a:pt x="4" y="0"/>
                  </a:lnTo>
                  <a:lnTo>
                    <a:pt x="467" y="0"/>
                  </a:lnTo>
                  <a:lnTo>
                    <a:pt x="468" y="2"/>
                  </a:lnTo>
                  <a:lnTo>
                    <a:pt x="470" y="4"/>
                  </a:lnTo>
                  <a:lnTo>
                    <a:pt x="470" y="6"/>
                  </a:lnTo>
                  <a:close/>
                </a:path>
              </a:pathLst>
            </a:custGeom>
            <a:solidFill>
              <a:srgbClr val="FDEDD7"/>
            </a:solidFill>
            <a:ln w="9525">
              <a:noFill/>
              <a:round/>
              <a:headEnd/>
              <a:tailEnd/>
            </a:ln>
          </p:spPr>
          <p:txBody>
            <a:bodyPr/>
            <a:lstStyle/>
            <a:p>
              <a:endParaRPr lang="es-MX">
                <a:latin typeface="Calibri" pitchFamily="34" charset="0"/>
              </a:endParaRPr>
            </a:p>
          </p:txBody>
        </p:sp>
        <p:sp>
          <p:nvSpPr>
            <p:cNvPr id="31997" name="Freeform 259"/>
            <p:cNvSpPr>
              <a:spLocks/>
            </p:cNvSpPr>
            <p:nvPr/>
          </p:nvSpPr>
          <p:spPr bwMode="auto">
            <a:xfrm>
              <a:off x="5684838" y="5959475"/>
              <a:ext cx="739775" cy="9525"/>
            </a:xfrm>
            <a:custGeom>
              <a:avLst/>
              <a:gdLst>
                <a:gd name="T0" fmla="*/ 2147483647 w 466"/>
                <a:gd name="T1" fmla="*/ 2147483647 h 6"/>
                <a:gd name="T2" fmla="*/ 0 w 466"/>
                <a:gd name="T3" fmla="*/ 2147483647 h 6"/>
                <a:gd name="T4" fmla="*/ 2147483647 w 466"/>
                <a:gd name="T5" fmla="*/ 2147483647 h 6"/>
                <a:gd name="T6" fmla="*/ 2147483647 w 466"/>
                <a:gd name="T7" fmla="*/ 0 h 6"/>
                <a:gd name="T8" fmla="*/ 2147483647 w 466"/>
                <a:gd name="T9" fmla="*/ 0 h 6"/>
                <a:gd name="T10" fmla="*/ 2147483647 w 466"/>
                <a:gd name="T11" fmla="*/ 2147483647 h 6"/>
                <a:gd name="T12" fmla="*/ 2147483647 w 466"/>
                <a:gd name="T13" fmla="*/ 2147483647 h 6"/>
                <a:gd name="T14" fmla="*/ 2147483647 w 466"/>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466"/>
                <a:gd name="T25" fmla="*/ 0 h 6"/>
                <a:gd name="T26" fmla="*/ 466 w 46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6" h="6">
                  <a:moveTo>
                    <a:pt x="466" y="6"/>
                  </a:moveTo>
                  <a:lnTo>
                    <a:pt x="0" y="6"/>
                  </a:lnTo>
                  <a:lnTo>
                    <a:pt x="4" y="2"/>
                  </a:lnTo>
                  <a:lnTo>
                    <a:pt x="4" y="0"/>
                  </a:lnTo>
                  <a:lnTo>
                    <a:pt x="465" y="0"/>
                  </a:lnTo>
                  <a:lnTo>
                    <a:pt x="465" y="2"/>
                  </a:lnTo>
                  <a:lnTo>
                    <a:pt x="466" y="4"/>
                  </a:lnTo>
                  <a:lnTo>
                    <a:pt x="466" y="6"/>
                  </a:lnTo>
                  <a:close/>
                </a:path>
              </a:pathLst>
            </a:custGeom>
            <a:solidFill>
              <a:srgbClr val="FDEDD7"/>
            </a:solidFill>
            <a:ln w="9525">
              <a:noFill/>
              <a:round/>
              <a:headEnd/>
              <a:tailEnd/>
            </a:ln>
          </p:spPr>
          <p:txBody>
            <a:bodyPr/>
            <a:lstStyle/>
            <a:p>
              <a:endParaRPr lang="es-MX">
                <a:latin typeface="Calibri" pitchFamily="34" charset="0"/>
              </a:endParaRPr>
            </a:p>
          </p:txBody>
        </p:sp>
        <p:sp>
          <p:nvSpPr>
            <p:cNvPr id="31998" name="Freeform 260"/>
            <p:cNvSpPr>
              <a:spLocks/>
            </p:cNvSpPr>
            <p:nvPr/>
          </p:nvSpPr>
          <p:spPr bwMode="auto">
            <a:xfrm>
              <a:off x="5688013" y="5956300"/>
              <a:ext cx="735012" cy="6350"/>
            </a:xfrm>
            <a:custGeom>
              <a:avLst/>
              <a:gdLst>
                <a:gd name="T0" fmla="*/ 2147483647 w 463"/>
                <a:gd name="T1" fmla="*/ 2147483647 h 4"/>
                <a:gd name="T2" fmla="*/ 0 w 463"/>
                <a:gd name="T3" fmla="*/ 2147483647 h 4"/>
                <a:gd name="T4" fmla="*/ 2147483647 w 463"/>
                <a:gd name="T5" fmla="*/ 2147483647 h 4"/>
                <a:gd name="T6" fmla="*/ 2147483647 w 463"/>
                <a:gd name="T7" fmla="*/ 0 h 4"/>
                <a:gd name="T8" fmla="*/ 2147483647 w 463"/>
                <a:gd name="T9" fmla="*/ 0 h 4"/>
                <a:gd name="T10" fmla="*/ 2147483647 w 463"/>
                <a:gd name="T11" fmla="*/ 2147483647 h 4"/>
                <a:gd name="T12" fmla="*/ 2147483647 w 463"/>
                <a:gd name="T13" fmla="*/ 2147483647 h 4"/>
                <a:gd name="T14" fmla="*/ 2147483647 w 463"/>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463"/>
                <a:gd name="T25" fmla="*/ 0 h 4"/>
                <a:gd name="T26" fmla="*/ 463 w 46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3" h="4">
                  <a:moveTo>
                    <a:pt x="463" y="4"/>
                  </a:moveTo>
                  <a:lnTo>
                    <a:pt x="0" y="4"/>
                  </a:lnTo>
                  <a:lnTo>
                    <a:pt x="2" y="4"/>
                  </a:lnTo>
                  <a:lnTo>
                    <a:pt x="4" y="0"/>
                  </a:lnTo>
                  <a:lnTo>
                    <a:pt x="463" y="0"/>
                  </a:lnTo>
                  <a:lnTo>
                    <a:pt x="463" y="2"/>
                  </a:lnTo>
                  <a:lnTo>
                    <a:pt x="463" y="4"/>
                  </a:lnTo>
                  <a:close/>
                </a:path>
              </a:pathLst>
            </a:custGeom>
            <a:solidFill>
              <a:srgbClr val="FDEDD9"/>
            </a:solidFill>
            <a:ln w="9525">
              <a:noFill/>
              <a:round/>
              <a:headEnd/>
              <a:tailEnd/>
            </a:ln>
          </p:spPr>
          <p:txBody>
            <a:bodyPr/>
            <a:lstStyle/>
            <a:p>
              <a:endParaRPr lang="es-MX">
                <a:latin typeface="Calibri" pitchFamily="34" charset="0"/>
              </a:endParaRPr>
            </a:p>
          </p:txBody>
        </p:sp>
        <p:sp>
          <p:nvSpPr>
            <p:cNvPr id="31999" name="Freeform 261"/>
            <p:cNvSpPr>
              <a:spLocks/>
            </p:cNvSpPr>
            <p:nvPr/>
          </p:nvSpPr>
          <p:spPr bwMode="auto">
            <a:xfrm>
              <a:off x="5691188" y="5953125"/>
              <a:ext cx="731837" cy="6350"/>
            </a:xfrm>
            <a:custGeom>
              <a:avLst/>
              <a:gdLst>
                <a:gd name="T0" fmla="*/ 2147483647 w 461"/>
                <a:gd name="T1" fmla="*/ 2147483647 h 4"/>
                <a:gd name="T2" fmla="*/ 0 w 461"/>
                <a:gd name="T3" fmla="*/ 2147483647 h 4"/>
                <a:gd name="T4" fmla="*/ 2147483647 w 461"/>
                <a:gd name="T5" fmla="*/ 0 h 4"/>
                <a:gd name="T6" fmla="*/ 2147483647 w 461"/>
                <a:gd name="T7" fmla="*/ 0 h 4"/>
                <a:gd name="T8" fmla="*/ 2147483647 w 461"/>
                <a:gd name="T9" fmla="*/ 0 h 4"/>
                <a:gd name="T10" fmla="*/ 2147483647 w 461"/>
                <a:gd name="T11" fmla="*/ 0 h 4"/>
                <a:gd name="T12" fmla="*/ 2147483647 w 461"/>
                <a:gd name="T13" fmla="*/ 2147483647 h 4"/>
                <a:gd name="T14" fmla="*/ 2147483647 w 461"/>
                <a:gd name="T15" fmla="*/ 2147483647 h 4"/>
                <a:gd name="T16" fmla="*/ 2147483647 w 461"/>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1"/>
                <a:gd name="T28" fmla="*/ 0 h 4"/>
                <a:gd name="T29" fmla="*/ 461 w 46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1" h="4">
                  <a:moveTo>
                    <a:pt x="461" y="4"/>
                  </a:moveTo>
                  <a:lnTo>
                    <a:pt x="0" y="4"/>
                  </a:lnTo>
                  <a:lnTo>
                    <a:pt x="4" y="0"/>
                  </a:lnTo>
                  <a:lnTo>
                    <a:pt x="457" y="0"/>
                  </a:lnTo>
                  <a:lnTo>
                    <a:pt x="459" y="0"/>
                  </a:lnTo>
                  <a:lnTo>
                    <a:pt x="461" y="0"/>
                  </a:lnTo>
                  <a:lnTo>
                    <a:pt x="461" y="2"/>
                  </a:lnTo>
                  <a:lnTo>
                    <a:pt x="461" y="4"/>
                  </a:lnTo>
                  <a:close/>
                </a:path>
              </a:pathLst>
            </a:custGeom>
            <a:solidFill>
              <a:srgbClr val="FDEDD9"/>
            </a:solidFill>
            <a:ln w="9525">
              <a:noFill/>
              <a:round/>
              <a:headEnd/>
              <a:tailEnd/>
            </a:ln>
          </p:spPr>
          <p:txBody>
            <a:bodyPr/>
            <a:lstStyle/>
            <a:p>
              <a:endParaRPr lang="es-MX">
                <a:latin typeface="Calibri" pitchFamily="34" charset="0"/>
              </a:endParaRPr>
            </a:p>
          </p:txBody>
        </p:sp>
        <p:sp>
          <p:nvSpPr>
            <p:cNvPr id="32000" name="Freeform 262"/>
            <p:cNvSpPr>
              <a:spLocks/>
            </p:cNvSpPr>
            <p:nvPr/>
          </p:nvSpPr>
          <p:spPr bwMode="auto">
            <a:xfrm>
              <a:off x="5694363" y="5946775"/>
              <a:ext cx="728662" cy="9525"/>
            </a:xfrm>
            <a:custGeom>
              <a:avLst/>
              <a:gdLst>
                <a:gd name="T0" fmla="*/ 2147483647 w 459"/>
                <a:gd name="T1" fmla="*/ 2147483647 h 6"/>
                <a:gd name="T2" fmla="*/ 0 w 459"/>
                <a:gd name="T3" fmla="*/ 2147483647 h 6"/>
                <a:gd name="T4" fmla="*/ 2147483647 w 459"/>
                <a:gd name="T5" fmla="*/ 0 h 6"/>
                <a:gd name="T6" fmla="*/ 2147483647 w 459"/>
                <a:gd name="T7" fmla="*/ 0 h 6"/>
                <a:gd name="T8" fmla="*/ 2147483647 w 459"/>
                <a:gd name="T9" fmla="*/ 2147483647 h 6"/>
                <a:gd name="T10" fmla="*/ 2147483647 w 459"/>
                <a:gd name="T11" fmla="*/ 2147483647 h 6"/>
                <a:gd name="T12" fmla="*/ 2147483647 w 459"/>
                <a:gd name="T13" fmla="*/ 2147483647 h 6"/>
                <a:gd name="T14" fmla="*/ 2147483647 w 459"/>
                <a:gd name="T15" fmla="*/ 2147483647 h 6"/>
                <a:gd name="T16" fmla="*/ 2147483647 w 459"/>
                <a:gd name="T17" fmla="*/ 2147483647 h 6"/>
                <a:gd name="T18" fmla="*/ 2147483647 w 459"/>
                <a:gd name="T19" fmla="*/ 2147483647 h 6"/>
                <a:gd name="T20" fmla="*/ 2147483647 w 459"/>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9"/>
                <a:gd name="T34" fmla="*/ 0 h 6"/>
                <a:gd name="T35" fmla="*/ 459 w 459"/>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9" h="6">
                  <a:moveTo>
                    <a:pt x="459" y="6"/>
                  </a:moveTo>
                  <a:lnTo>
                    <a:pt x="0" y="6"/>
                  </a:lnTo>
                  <a:lnTo>
                    <a:pt x="6" y="0"/>
                  </a:lnTo>
                  <a:lnTo>
                    <a:pt x="451" y="0"/>
                  </a:lnTo>
                  <a:lnTo>
                    <a:pt x="451" y="2"/>
                  </a:lnTo>
                  <a:lnTo>
                    <a:pt x="453" y="4"/>
                  </a:lnTo>
                  <a:lnTo>
                    <a:pt x="455" y="4"/>
                  </a:lnTo>
                  <a:lnTo>
                    <a:pt x="457" y="4"/>
                  </a:lnTo>
                  <a:lnTo>
                    <a:pt x="459" y="4"/>
                  </a:lnTo>
                  <a:lnTo>
                    <a:pt x="459" y="6"/>
                  </a:lnTo>
                  <a:close/>
                </a:path>
              </a:pathLst>
            </a:custGeom>
            <a:solidFill>
              <a:srgbClr val="FDEFDA"/>
            </a:solidFill>
            <a:ln w="9525">
              <a:noFill/>
              <a:round/>
              <a:headEnd/>
              <a:tailEnd/>
            </a:ln>
          </p:spPr>
          <p:txBody>
            <a:bodyPr/>
            <a:lstStyle/>
            <a:p>
              <a:endParaRPr lang="es-MX">
                <a:latin typeface="Calibri" pitchFamily="34" charset="0"/>
              </a:endParaRPr>
            </a:p>
          </p:txBody>
        </p:sp>
        <p:sp>
          <p:nvSpPr>
            <p:cNvPr id="32001" name="Freeform 263"/>
            <p:cNvSpPr>
              <a:spLocks/>
            </p:cNvSpPr>
            <p:nvPr/>
          </p:nvSpPr>
          <p:spPr bwMode="auto">
            <a:xfrm>
              <a:off x="5697538" y="5943600"/>
              <a:ext cx="719137" cy="9525"/>
            </a:xfrm>
            <a:custGeom>
              <a:avLst/>
              <a:gdLst>
                <a:gd name="T0" fmla="*/ 2147483647 w 453"/>
                <a:gd name="T1" fmla="*/ 2147483647 h 6"/>
                <a:gd name="T2" fmla="*/ 0 w 453"/>
                <a:gd name="T3" fmla="*/ 2147483647 h 6"/>
                <a:gd name="T4" fmla="*/ 2147483647 w 453"/>
                <a:gd name="T5" fmla="*/ 0 h 6"/>
                <a:gd name="T6" fmla="*/ 2147483647 w 453"/>
                <a:gd name="T7" fmla="*/ 0 h 6"/>
                <a:gd name="T8" fmla="*/ 2147483647 w 453"/>
                <a:gd name="T9" fmla="*/ 2147483647 h 6"/>
                <a:gd name="T10" fmla="*/ 2147483647 w 453"/>
                <a:gd name="T11" fmla="*/ 2147483647 h 6"/>
                <a:gd name="T12" fmla="*/ 2147483647 w 453"/>
                <a:gd name="T13" fmla="*/ 2147483647 h 6"/>
                <a:gd name="T14" fmla="*/ 2147483647 w 453"/>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453"/>
                <a:gd name="T25" fmla="*/ 0 h 6"/>
                <a:gd name="T26" fmla="*/ 453 w 45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3" h="6">
                  <a:moveTo>
                    <a:pt x="453" y="6"/>
                  </a:moveTo>
                  <a:lnTo>
                    <a:pt x="0" y="6"/>
                  </a:lnTo>
                  <a:lnTo>
                    <a:pt x="6" y="0"/>
                  </a:lnTo>
                  <a:lnTo>
                    <a:pt x="449" y="0"/>
                  </a:lnTo>
                  <a:lnTo>
                    <a:pt x="449" y="4"/>
                  </a:lnTo>
                  <a:lnTo>
                    <a:pt x="451" y="6"/>
                  </a:lnTo>
                  <a:lnTo>
                    <a:pt x="453" y="6"/>
                  </a:lnTo>
                  <a:close/>
                </a:path>
              </a:pathLst>
            </a:custGeom>
            <a:solidFill>
              <a:srgbClr val="FDEFDA"/>
            </a:solidFill>
            <a:ln w="9525">
              <a:noFill/>
              <a:round/>
              <a:headEnd/>
              <a:tailEnd/>
            </a:ln>
          </p:spPr>
          <p:txBody>
            <a:bodyPr/>
            <a:lstStyle/>
            <a:p>
              <a:endParaRPr lang="es-MX">
                <a:latin typeface="Calibri" pitchFamily="34" charset="0"/>
              </a:endParaRPr>
            </a:p>
          </p:txBody>
        </p:sp>
        <p:sp>
          <p:nvSpPr>
            <p:cNvPr id="32002" name="Freeform 264"/>
            <p:cNvSpPr>
              <a:spLocks/>
            </p:cNvSpPr>
            <p:nvPr/>
          </p:nvSpPr>
          <p:spPr bwMode="auto">
            <a:xfrm>
              <a:off x="5703888" y="5940425"/>
              <a:ext cx="706437" cy="6350"/>
            </a:xfrm>
            <a:custGeom>
              <a:avLst/>
              <a:gdLst>
                <a:gd name="T0" fmla="*/ 2147483647 w 445"/>
                <a:gd name="T1" fmla="*/ 2147483647 h 4"/>
                <a:gd name="T2" fmla="*/ 0 w 445"/>
                <a:gd name="T3" fmla="*/ 2147483647 h 4"/>
                <a:gd name="T4" fmla="*/ 2147483647 w 445"/>
                <a:gd name="T5" fmla="*/ 0 h 4"/>
                <a:gd name="T6" fmla="*/ 2147483647 w 445"/>
                <a:gd name="T7" fmla="*/ 0 h 4"/>
                <a:gd name="T8" fmla="*/ 2147483647 w 445"/>
                <a:gd name="T9" fmla="*/ 0 h 4"/>
                <a:gd name="T10" fmla="*/ 2147483647 w 445"/>
                <a:gd name="T11" fmla="*/ 2147483647 h 4"/>
                <a:gd name="T12" fmla="*/ 2147483647 w 445"/>
                <a:gd name="T13" fmla="*/ 2147483647 h 4"/>
                <a:gd name="T14" fmla="*/ 2147483647 w 445"/>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445"/>
                <a:gd name="T25" fmla="*/ 0 h 4"/>
                <a:gd name="T26" fmla="*/ 445 w 44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5" h="4">
                  <a:moveTo>
                    <a:pt x="445" y="4"/>
                  </a:moveTo>
                  <a:lnTo>
                    <a:pt x="0" y="4"/>
                  </a:lnTo>
                  <a:lnTo>
                    <a:pt x="3" y="0"/>
                  </a:lnTo>
                  <a:lnTo>
                    <a:pt x="445" y="0"/>
                  </a:lnTo>
                  <a:lnTo>
                    <a:pt x="445" y="2"/>
                  </a:lnTo>
                  <a:lnTo>
                    <a:pt x="445" y="4"/>
                  </a:lnTo>
                  <a:close/>
                </a:path>
              </a:pathLst>
            </a:custGeom>
            <a:solidFill>
              <a:srgbClr val="FDEFDA"/>
            </a:solidFill>
            <a:ln w="9525">
              <a:noFill/>
              <a:round/>
              <a:headEnd/>
              <a:tailEnd/>
            </a:ln>
          </p:spPr>
          <p:txBody>
            <a:bodyPr/>
            <a:lstStyle/>
            <a:p>
              <a:endParaRPr lang="es-MX">
                <a:latin typeface="Calibri" pitchFamily="34" charset="0"/>
              </a:endParaRPr>
            </a:p>
          </p:txBody>
        </p:sp>
        <p:sp>
          <p:nvSpPr>
            <p:cNvPr id="32003" name="Freeform 265"/>
            <p:cNvSpPr>
              <a:spLocks/>
            </p:cNvSpPr>
            <p:nvPr/>
          </p:nvSpPr>
          <p:spPr bwMode="auto">
            <a:xfrm>
              <a:off x="5707063" y="5937250"/>
              <a:ext cx="703262" cy="6350"/>
            </a:xfrm>
            <a:custGeom>
              <a:avLst/>
              <a:gdLst>
                <a:gd name="T0" fmla="*/ 2147483647 w 443"/>
                <a:gd name="T1" fmla="*/ 2147483647 h 4"/>
                <a:gd name="T2" fmla="*/ 0 w 443"/>
                <a:gd name="T3" fmla="*/ 2147483647 h 4"/>
                <a:gd name="T4" fmla="*/ 2147483647 w 443"/>
                <a:gd name="T5" fmla="*/ 0 h 4"/>
                <a:gd name="T6" fmla="*/ 2147483647 w 443"/>
                <a:gd name="T7" fmla="*/ 0 h 4"/>
                <a:gd name="T8" fmla="*/ 2147483647 w 443"/>
                <a:gd name="T9" fmla="*/ 0 h 4"/>
                <a:gd name="T10" fmla="*/ 2147483647 w 443"/>
                <a:gd name="T11" fmla="*/ 2147483647 h 4"/>
                <a:gd name="T12" fmla="*/ 2147483647 w 443"/>
                <a:gd name="T13" fmla="*/ 2147483647 h 4"/>
                <a:gd name="T14" fmla="*/ 2147483647 w 443"/>
                <a:gd name="T15" fmla="*/ 2147483647 h 4"/>
                <a:gd name="T16" fmla="*/ 2147483647 w 443"/>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3"/>
                <a:gd name="T28" fmla="*/ 0 h 4"/>
                <a:gd name="T29" fmla="*/ 443 w 44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3" h="4">
                  <a:moveTo>
                    <a:pt x="443" y="4"/>
                  </a:moveTo>
                  <a:lnTo>
                    <a:pt x="0" y="4"/>
                  </a:lnTo>
                  <a:lnTo>
                    <a:pt x="3" y="0"/>
                  </a:lnTo>
                  <a:lnTo>
                    <a:pt x="443" y="0"/>
                  </a:lnTo>
                  <a:lnTo>
                    <a:pt x="443" y="2"/>
                  </a:lnTo>
                  <a:lnTo>
                    <a:pt x="443" y="4"/>
                  </a:lnTo>
                  <a:close/>
                </a:path>
              </a:pathLst>
            </a:custGeom>
            <a:solidFill>
              <a:srgbClr val="FDEFDB"/>
            </a:solidFill>
            <a:ln w="9525">
              <a:noFill/>
              <a:round/>
              <a:headEnd/>
              <a:tailEnd/>
            </a:ln>
          </p:spPr>
          <p:txBody>
            <a:bodyPr/>
            <a:lstStyle/>
            <a:p>
              <a:endParaRPr lang="es-MX">
                <a:latin typeface="Calibri" pitchFamily="34" charset="0"/>
              </a:endParaRPr>
            </a:p>
          </p:txBody>
        </p:sp>
        <p:sp>
          <p:nvSpPr>
            <p:cNvPr id="32004" name="Freeform 266"/>
            <p:cNvSpPr>
              <a:spLocks/>
            </p:cNvSpPr>
            <p:nvPr/>
          </p:nvSpPr>
          <p:spPr bwMode="auto">
            <a:xfrm>
              <a:off x="5708650" y="5935663"/>
              <a:ext cx="701675" cy="4762"/>
            </a:xfrm>
            <a:custGeom>
              <a:avLst/>
              <a:gdLst>
                <a:gd name="T0" fmla="*/ 2147483647 w 442"/>
                <a:gd name="T1" fmla="*/ 2147483647 h 3"/>
                <a:gd name="T2" fmla="*/ 0 w 442"/>
                <a:gd name="T3" fmla="*/ 2147483647 h 3"/>
                <a:gd name="T4" fmla="*/ 2147483647 w 442"/>
                <a:gd name="T5" fmla="*/ 0 h 3"/>
                <a:gd name="T6" fmla="*/ 2147483647 w 442"/>
                <a:gd name="T7" fmla="*/ 0 h 3"/>
                <a:gd name="T8" fmla="*/ 2147483647 w 442"/>
                <a:gd name="T9" fmla="*/ 0 h 3"/>
                <a:gd name="T10" fmla="*/ 2147483647 w 442"/>
                <a:gd name="T11" fmla="*/ 0 h 3"/>
                <a:gd name="T12" fmla="*/ 2147483647 w 442"/>
                <a:gd name="T13" fmla="*/ 2147483647 h 3"/>
                <a:gd name="T14" fmla="*/ 2147483647 w 442"/>
                <a:gd name="T15" fmla="*/ 2147483647 h 3"/>
                <a:gd name="T16" fmla="*/ 2147483647 w 442"/>
                <a:gd name="T17" fmla="*/ 0 h 3"/>
                <a:gd name="T18" fmla="*/ 2147483647 w 442"/>
                <a:gd name="T19" fmla="*/ 0 h 3"/>
                <a:gd name="T20" fmla="*/ 2147483647 w 442"/>
                <a:gd name="T21" fmla="*/ 0 h 3"/>
                <a:gd name="T22" fmla="*/ 2147483647 w 442"/>
                <a:gd name="T23" fmla="*/ 0 h 3"/>
                <a:gd name="T24" fmla="*/ 2147483647 w 442"/>
                <a:gd name="T25" fmla="*/ 0 h 3"/>
                <a:gd name="T26" fmla="*/ 2147483647 w 442"/>
                <a:gd name="T27" fmla="*/ 2147483647 h 3"/>
                <a:gd name="T28" fmla="*/ 2147483647 w 442"/>
                <a:gd name="T29" fmla="*/ 2147483647 h 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2"/>
                <a:gd name="T46" fmla="*/ 0 h 3"/>
                <a:gd name="T47" fmla="*/ 442 w 442"/>
                <a:gd name="T48" fmla="*/ 3 h 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2" h="3">
                  <a:moveTo>
                    <a:pt x="442" y="3"/>
                  </a:moveTo>
                  <a:lnTo>
                    <a:pt x="0" y="3"/>
                  </a:lnTo>
                  <a:lnTo>
                    <a:pt x="2" y="0"/>
                  </a:lnTo>
                  <a:lnTo>
                    <a:pt x="4" y="0"/>
                  </a:lnTo>
                  <a:lnTo>
                    <a:pt x="430" y="0"/>
                  </a:lnTo>
                  <a:lnTo>
                    <a:pt x="430" y="1"/>
                  </a:lnTo>
                  <a:lnTo>
                    <a:pt x="432" y="1"/>
                  </a:lnTo>
                  <a:lnTo>
                    <a:pt x="434" y="0"/>
                  </a:lnTo>
                  <a:lnTo>
                    <a:pt x="438" y="0"/>
                  </a:lnTo>
                  <a:lnTo>
                    <a:pt x="440" y="0"/>
                  </a:lnTo>
                  <a:lnTo>
                    <a:pt x="442" y="0"/>
                  </a:lnTo>
                  <a:lnTo>
                    <a:pt x="442" y="1"/>
                  </a:lnTo>
                  <a:lnTo>
                    <a:pt x="442" y="3"/>
                  </a:lnTo>
                  <a:close/>
                </a:path>
              </a:pathLst>
            </a:custGeom>
            <a:solidFill>
              <a:srgbClr val="FDEFDB"/>
            </a:solidFill>
            <a:ln w="9525">
              <a:noFill/>
              <a:round/>
              <a:headEnd/>
              <a:tailEnd/>
            </a:ln>
          </p:spPr>
          <p:txBody>
            <a:bodyPr/>
            <a:lstStyle/>
            <a:p>
              <a:endParaRPr lang="es-MX">
                <a:latin typeface="Calibri" pitchFamily="34" charset="0"/>
              </a:endParaRPr>
            </a:p>
          </p:txBody>
        </p:sp>
        <p:sp>
          <p:nvSpPr>
            <p:cNvPr id="32005" name="Freeform 267"/>
            <p:cNvSpPr>
              <a:spLocks/>
            </p:cNvSpPr>
            <p:nvPr/>
          </p:nvSpPr>
          <p:spPr bwMode="auto">
            <a:xfrm>
              <a:off x="5711825" y="5929313"/>
              <a:ext cx="698500" cy="7937"/>
            </a:xfrm>
            <a:custGeom>
              <a:avLst/>
              <a:gdLst>
                <a:gd name="T0" fmla="*/ 2147483647 w 440"/>
                <a:gd name="T1" fmla="*/ 2147483647 h 5"/>
                <a:gd name="T2" fmla="*/ 0 w 440"/>
                <a:gd name="T3" fmla="*/ 2147483647 h 5"/>
                <a:gd name="T4" fmla="*/ 0 w 440"/>
                <a:gd name="T5" fmla="*/ 2147483647 h 5"/>
                <a:gd name="T6" fmla="*/ 2147483647 w 440"/>
                <a:gd name="T7" fmla="*/ 0 h 5"/>
                <a:gd name="T8" fmla="*/ 2147483647 w 440"/>
                <a:gd name="T9" fmla="*/ 0 h 5"/>
                <a:gd name="T10" fmla="*/ 2147483647 w 440"/>
                <a:gd name="T11" fmla="*/ 2147483647 h 5"/>
                <a:gd name="T12" fmla="*/ 2147483647 w 440"/>
                <a:gd name="T13" fmla="*/ 2147483647 h 5"/>
                <a:gd name="T14" fmla="*/ 2147483647 w 440"/>
                <a:gd name="T15" fmla="*/ 2147483647 h 5"/>
                <a:gd name="T16" fmla="*/ 2147483647 w 440"/>
                <a:gd name="T17" fmla="*/ 2147483647 h 5"/>
                <a:gd name="T18" fmla="*/ 2147483647 w 440"/>
                <a:gd name="T19" fmla="*/ 2147483647 h 5"/>
                <a:gd name="T20" fmla="*/ 2147483647 w 440"/>
                <a:gd name="T21" fmla="*/ 2147483647 h 5"/>
                <a:gd name="T22" fmla="*/ 2147483647 w 440"/>
                <a:gd name="T23" fmla="*/ 2147483647 h 5"/>
                <a:gd name="T24" fmla="*/ 2147483647 w 440"/>
                <a:gd name="T25" fmla="*/ 2147483647 h 5"/>
                <a:gd name="T26" fmla="*/ 2147483647 w 440"/>
                <a:gd name="T27" fmla="*/ 2147483647 h 5"/>
                <a:gd name="T28" fmla="*/ 2147483647 w 440"/>
                <a:gd name="T29" fmla="*/ 2147483647 h 5"/>
                <a:gd name="T30" fmla="*/ 2147483647 w 440"/>
                <a:gd name="T31" fmla="*/ 2147483647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0"/>
                <a:gd name="T49" fmla="*/ 0 h 5"/>
                <a:gd name="T50" fmla="*/ 440 w 440"/>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0" h="5">
                  <a:moveTo>
                    <a:pt x="440" y="5"/>
                  </a:moveTo>
                  <a:lnTo>
                    <a:pt x="0" y="5"/>
                  </a:lnTo>
                  <a:lnTo>
                    <a:pt x="0" y="4"/>
                  </a:lnTo>
                  <a:lnTo>
                    <a:pt x="4" y="0"/>
                  </a:lnTo>
                  <a:lnTo>
                    <a:pt x="426" y="0"/>
                  </a:lnTo>
                  <a:lnTo>
                    <a:pt x="426" y="2"/>
                  </a:lnTo>
                  <a:lnTo>
                    <a:pt x="428" y="4"/>
                  </a:lnTo>
                  <a:lnTo>
                    <a:pt x="428" y="5"/>
                  </a:lnTo>
                  <a:lnTo>
                    <a:pt x="430" y="5"/>
                  </a:lnTo>
                  <a:lnTo>
                    <a:pt x="432" y="2"/>
                  </a:lnTo>
                  <a:lnTo>
                    <a:pt x="434" y="2"/>
                  </a:lnTo>
                  <a:lnTo>
                    <a:pt x="438" y="4"/>
                  </a:lnTo>
                  <a:lnTo>
                    <a:pt x="440" y="4"/>
                  </a:lnTo>
                  <a:lnTo>
                    <a:pt x="440" y="5"/>
                  </a:lnTo>
                  <a:close/>
                </a:path>
              </a:pathLst>
            </a:custGeom>
            <a:solidFill>
              <a:srgbClr val="FDF0DD"/>
            </a:solidFill>
            <a:ln w="9525">
              <a:noFill/>
              <a:round/>
              <a:headEnd/>
              <a:tailEnd/>
            </a:ln>
          </p:spPr>
          <p:txBody>
            <a:bodyPr/>
            <a:lstStyle/>
            <a:p>
              <a:endParaRPr lang="es-MX">
                <a:latin typeface="Calibri" pitchFamily="34" charset="0"/>
              </a:endParaRPr>
            </a:p>
          </p:txBody>
        </p:sp>
        <p:sp>
          <p:nvSpPr>
            <p:cNvPr id="32006" name="Freeform 268"/>
            <p:cNvSpPr>
              <a:spLocks noEditPoints="1"/>
            </p:cNvSpPr>
            <p:nvPr/>
          </p:nvSpPr>
          <p:spPr bwMode="auto">
            <a:xfrm>
              <a:off x="5715000" y="5926138"/>
              <a:ext cx="688975" cy="9525"/>
            </a:xfrm>
            <a:custGeom>
              <a:avLst/>
              <a:gdLst>
                <a:gd name="T0" fmla="*/ 2147483647 w 434"/>
                <a:gd name="T1" fmla="*/ 2147483647 h 6"/>
                <a:gd name="T2" fmla="*/ 2147483647 w 434"/>
                <a:gd name="T3" fmla="*/ 2147483647 h 6"/>
                <a:gd name="T4" fmla="*/ 2147483647 w 434"/>
                <a:gd name="T5" fmla="*/ 2147483647 h 6"/>
                <a:gd name="T6" fmla="*/ 2147483647 w 434"/>
                <a:gd name="T7" fmla="*/ 2147483647 h 6"/>
                <a:gd name="T8" fmla="*/ 2147483647 w 434"/>
                <a:gd name="T9" fmla="*/ 2147483647 h 6"/>
                <a:gd name="T10" fmla="*/ 2147483647 w 434"/>
                <a:gd name="T11" fmla="*/ 2147483647 h 6"/>
                <a:gd name="T12" fmla="*/ 2147483647 w 434"/>
                <a:gd name="T13" fmla="*/ 2147483647 h 6"/>
                <a:gd name="T14" fmla="*/ 0 w 434"/>
                <a:gd name="T15" fmla="*/ 2147483647 h 6"/>
                <a:gd name="T16" fmla="*/ 2147483647 w 434"/>
                <a:gd name="T17" fmla="*/ 0 h 6"/>
                <a:gd name="T18" fmla="*/ 2147483647 w 434"/>
                <a:gd name="T19" fmla="*/ 0 h 6"/>
                <a:gd name="T20" fmla="*/ 2147483647 w 434"/>
                <a:gd name="T21" fmla="*/ 2147483647 h 6"/>
                <a:gd name="T22" fmla="*/ 2147483647 w 434"/>
                <a:gd name="T23" fmla="*/ 2147483647 h 6"/>
                <a:gd name="T24" fmla="*/ 2147483647 w 434"/>
                <a:gd name="T25" fmla="*/ 2147483647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4"/>
                <a:gd name="T40" fmla="*/ 0 h 6"/>
                <a:gd name="T41" fmla="*/ 434 w 434"/>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4" h="6">
                  <a:moveTo>
                    <a:pt x="434" y="6"/>
                  </a:moveTo>
                  <a:lnTo>
                    <a:pt x="430" y="6"/>
                  </a:lnTo>
                  <a:lnTo>
                    <a:pt x="430" y="4"/>
                  </a:lnTo>
                  <a:lnTo>
                    <a:pt x="432" y="4"/>
                  </a:lnTo>
                  <a:lnTo>
                    <a:pt x="434" y="6"/>
                  </a:lnTo>
                  <a:close/>
                  <a:moveTo>
                    <a:pt x="426" y="6"/>
                  </a:moveTo>
                  <a:lnTo>
                    <a:pt x="0" y="6"/>
                  </a:lnTo>
                  <a:lnTo>
                    <a:pt x="4" y="0"/>
                  </a:lnTo>
                  <a:lnTo>
                    <a:pt x="422" y="0"/>
                  </a:lnTo>
                  <a:lnTo>
                    <a:pt x="424" y="2"/>
                  </a:lnTo>
                  <a:lnTo>
                    <a:pt x="424" y="4"/>
                  </a:lnTo>
                  <a:lnTo>
                    <a:pt x="426" y="6"/>
                  </a:lnTo>
                  <a:close/>
                </a:path>
              </a:pathLst>
            </a:custGeom>
            <a:solidFill>
              <a:srgbClr val="FDF0DD"/>
            </a:solidFill>
            <a:ln w="9525">
              <a:noFill/>
              <a:round/>
              <a:headEnd/>
              <a:tailEnd/>
            </a:ln>
          </p:spPr>
          <p:txBody>
            <a:bodyPr/>
            <a:lstStyle/>
            <a:p>
              <a:endParaRPr lang="es-MX">
                <a:latin typeface="Calibri" pitchFamily="34" charset="0"/>
              </a:endParaRPr>
            </a:p>
          </p:txBody>
        </p:sp>
        <p:sp>
          <p:nvSpPr>
            <p:cNvPr id="32007" name="Freeform 269"/>
            <p:cNvSpPr>
              <a:spLocks/>
            </p:cNvSpPr>
            <p:nvPr/>
          </p:nvSpPr>
          <p:spPr bwMode="auto">
            <a:xfrm>
              <a:off x="5718175" y="5922963"/>
              <a:ext cx="669925" cy="6350"/>
            </a:xfrm>
            <a:custGeom>
              <a:avLst/>
              <a:gdLst>
                <a:gd name="T0" fmla="*/ 2147483647 w 422"/>
                <a:gd name="T1" fmla="*/ 2147483647 h 4"/>
                <a:gd name="T2" fmla="*/ 0 w 422"/>
                <a:gd name="T3" fmla="*/ 2147483647 h 4"/>
                <a:gd name="T4" fmla="*/ 2147483647 w 422"/>
                <a:gd name="T5" fmla="*/ 0 h 4"/>
                <a:gd name="T6" fmla="*/ 2147483647 w 422"/>
                <a:gd name="T7" fmla="*/ 0 h 4"/>
                <a:gd name="T8" fmla="*/ 2147483647 w 422"/>
                <a:gd name="T9" fmla="*/ 0 h 4"/>
                <a:gd name="T10" fmla="*/ 2147483647 w 422"/>
                <a:gd name="T11" fmla="*/ 2147483647 h 4"/>
                <a:gd name="T12" fmla="*/ 2147483647 w 422"/>
                <a:gd name="T13" fmla="*/ 0 h 4"/>
                <a:gd name="T14" fmla="*/ 2147483647 w 422"/>
                <a:gd name="T15" fmla="*/ 2147483647 h 4"/>
                <a:gd name="T16" fmla="*/ 2147483647 w 422"/>
                <a:gd name="T17" fmla="*/ 2147483647 h 4"/>
                <a:gd name="T18" fmla="*/ 2147483647 w 422"/>
                <a:gd name="T19" fmla="*/ 2147483647 h 4"/>
                <a:gd name="T20" fmla="*/ 2147483647 w 422"/>
                <a:gd name="T21" fmla="*/ 2147483647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2"/>
                <a:gd name="T34" fmla="*/ 0 h 4"/>
                <a:gd name="T35" fmla="*/ 422 w 422"/>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2" h="4">
                  <a:moveTo>
                    <a:pt x="422" y="4"/>
                  </a:moveTo>
                  <a:lnTo>
                    <a:pt x="0" y="4"/>
                  </a:lnTo>
                  <a:lnTo>
                    <a:pt x="6" y="0"/>
                  </a:lnTo>
                  <a:lnTo>
                    <a:pt x="413" y="0"/>
                  </a:lnTo>
                  <a:lnTo>
                    <a:pt x="417" y="2"/>
                  </a:lnTo>
                  <a:lnTo>
                    <a:pt x="419" y="0"/>
                  </a:lnTo>
                  <a:lnTo>
                    <a:pt x="420" y="2"/>
                  </a:lnTo>
                  <a:lnTo>
                    <a:pt x="422" y="4"/>
                  </a:lnTo>
                  <a:close/>
                </a:path>
              </a:pathLst>
            </a:custGeom>
            <a:solidFill>
              <a:srgbClr val="FDF0DD"/>
            </a:solidFill>
            <a:ln w="9525">
              <a:noFill/>
              <a:round/>
              <a:headEnd/>
              <a:tailEnd/>
            </a:ln>
          </p:spPr>
          <p:txBody>
            <a:bodyPr/>
            <a:lstStyle/>
            <a:p>
              <a:endParaRPr lang="es-MX">
                <a:latin typeface="Calibri" pitchFamily="34" charset="0"/>
              </a:endParaRPr>
            </a:p>
          </p:txBody>
        </p:sp>
        <p:sp>
          <p:nvSpPr>
            <p:cNvPr id="32008" name="Freeform 270"/>
            <p:cNvSpPr>
              <a:spLocks/>
            </p:cNvSpPr>
            <p:nvPr/>
          </p:nvSpPr>
          <p:spPr bwMode="auto">
            <a:xfrm>
              <a:off x="5721350" y="5919788"/>
              <a:ext cx="663575" cy="6350"/>
            </a:xfrm>
            <a:custGeom>
              <a:avLst/>
              <a:gdLst>
                <a:gd name="T0" fmla="*/ 2147483647 w 418"/>
                <a:gd name="T1" fmla="*/ 2147483647 h 4"/>
                <a:gd name="T2" fmla="*/ 0 w 418"/>
                <a:gd name="T3" fmla="*/ 2147483647 h 4"/>
                <a:gd name="T4" fmla="*/ 2147483647 w 418"/>
                <a:gd name="T5" fmla="*/ 0 h 4"/>
                <a:gd name="T6" fmla="*/ 2147483647 w 418"/>
                <a:gd name="T7" fmla="*/ 0 h 4"/>
                <a:gd name="T8" fmla="*/ 2147483647 w 418"/>
                <a:gd name="T9" fmla="*/ 0 h 4"/>
                <a:gd name="T10" fmla="*/ 2147483647 w 418"/>
                <a:gd name="T11" fmla="*/ 2147483647 h 4"/>
                <a:gd name="T12" fmla="*/ 2147483647 w 418"/>
                <a:gd name="T13" fmla="*/ 2147483647 h 4"/>
                <a:gd name="T14" fmla="*/ 2147483647 w 418"/>
                <a:gd name="T15" fmla="*/ 2147483647 h 4"/>
                <a:gd name="T16" fmla="*/ 2147483647 w 418"/>
                <a:gd name="T17" fmla="*/ 2147483647 h 4"/>
                <a:gd name="T18" fmla="*/ 2147483647 w 418"/>
                <a:gd name="T19" fmla="*/ 2147483647 h 4"/>
                <a:gd name="T20" fmla="*/ 2147483647 w 418"/>
                <a:gd name="T21" fmla="*/ 2147483647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8"/>
                <a:gd name="T34" fmla="*/ 0 h 4"/>
                <a:gd name="T35" fmla="*/ 418 w 418"/>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8" h="4">
                  <a:moveTo>
                    <a:pt x="418" y="4"/>
                  </a:moveTo>
                  <a:lnTo>
                    <a:pt x="0" y="4"/>
                  </a:lnTo>
                  <a:lnTo>
                    <a:pt x="6" y="0"/>
                  </a:lnTo>
                  <a:lnTo>
                    <a:pt x="409" y="0"/>
                  </a:lnTo>
                  <a:lnTo>
                    <a:pt x="411" y="0"/>
                  </a:lnTo>
                  <a:lnTo>
                    <a:pt x="411" y="2"/>
                  </a:lnTo>
                  <a:lnTo>
                    <a:pt x="415" y="4"/>
                  </a:lnTo>
                  <a:lnTo>
                    <a:pt x="417" y="2"/>
                  </a:lnTo>
                  <a:lnTo>
                    <a:pt x="418" y="4"/>
                  </a:lnTo>
                  <a:close/>
                </a:path>
              </a:pathLst>
            </a:custGeom>
            <a:solidFill>
              <a:srgbClr val="FDF0DE"/>
            </a:solidFill>
            <a:ln w="9525">
              <a:noFill/>
              <a:round/>
              <a:headEnd/>
              <a:tailEnd/>
            </a:ln>
          </p:spPr>
          <p:txBody>
            <a:bodyPr/>
            <a:lstStyle/>
            <a:p>
              <a:endParaRPr lang="es-MX">
                <a:latin typeface="Calibri" pitchFamily="34" charset="0"/>
              </a:endParaRPr>
            </a:p>
          </p:txBody>
        </p:sp>
        <p:sp>
          <p:nvSpPr>
            <p:cNvPr id="32009" name="Freeform 271"/>
            <p:cNvSpPr>
              <a:spLocks/>
            </p:cNvSpPr>
            <p:nvPr/>
          </p:nvSpPr>
          <p:spPr bwMode="auto">
            <a:xfrm>
              <a:off x="5727700" y="5913438"/>
              <a:ext cx="646113" cy="9525"/>
            </a:xfrm>
            <a:custGeom>
              <a:avLst/>
              <a:gdLst>
                <a:gd name="T0" fmla="*/ 2147483647 w 407"/>
                <a:gd name="T1" fmla="*/ 2147483647 h 6"/>
                <a:gd name="T2" fmla="*/ 0 w 407"/>
                <a:gd name="T3" fmla="*/ 2147483647 h 6"/>
                <a:gd name="T4" fmla="*/ 2147483647 w 407"/>
                <a:gd name="T5" fmla="*/ 0 h 6"/>
                <a:gd name="T6" fmla="*/ 2147483647 w 407"/>
                <a:gd name="T7" fmla="*/ 0 h 6"/>
                <a:gd name="T8" fmla="*/ 2147483647 w 407"/>
                <a:gd name="T9" fmla="*/ 2147483647 h 6"/>
                <a:gd name="T10" fmla="*/ 2147483647 w 407"/>
                <a:gd name="T11" fmla="*/ 2147483647 h 6"/>
                <a:gd name="T12" fmla="*/ 0 60000 65536"/>
                <a:gd name="T13" fmla="*/ 0 60000 65536"/>
                <a:gd name="T14" fmla="*/ 0 60000 65536"/>
                <a:gd name="T15" fmla="*/ 0 60000 65536"/>
                <a:gd name="T16" fmla="*/ 0 60000 65536"/>
                <a:gd name="T17" fmla="*/ 0 60000 65536"/>
                <a:gd name="T18" fmla="*/ 0 w 407"/>
                <a:gd name="T19" fmla="*/ 0 h 6"/>
                <a:gd name="T20" fmla="*/ 407 w 407"/>
                <a:gd name="T21" fmla="*/ 6 h 6"/>
              </a:gdLst>
              <a:ahLst/>
              <a:cxnLst>
                <a:cxn ang="T12">
                  <a:pos x="T0" y="T1"/>
                </a:cxn>
                <a:cxn ang="T13">
                  <a:pos x="T2" y="T3"/>
                </a:cxn>
                <a:cxn ang="T14">
                  <a:pos x="T4" y="T5"/>
                </a:cxn>
                <a:cxn ang="T15">
                  <a:pos x="T6" y="T7"/>
                </a:cxn>
                <a:cxn ang="T16">
                  <a:pos x="T8" y="T9"/>
                </a:cxn>
                <a:cxn ang="T17">
                  <a:pos x="T10" y="T11"/>
                </a:cxn>
              </a:cxnLst>
              <a:rect l="T18" t="T19" r="T20" b="T21"/>
              <a:pathLst>
                <a:path w="407" h="6">
                  <a:moveTo>
                    <a:pt x="407" y="6"/>
                  </a:moveTo>
                  <a:lnTo>
                    <a:pt x="0" y="6"/>
                  </a:lnTo>
                  <a:lnTo>
                    <a:pt x="4" y="0"/>
                  </a:lnTo>
                  <a:lnTo>
                    <a:pt x="405" y="0"/>
                  </a:lnTo>
                  <a:lnTo>
                    <a:pt x="407" y="4"/>
                  </a:lnTo>
                  <a:lnTo>
                    <a:pt x="407" y="6"/>
                  </a:lnTo>
                  <a:close/>
                </a:path>
              </a:pathLst>
            </a:custGeom>
            <a:solidFill>
              <a:srgbClr val="FDF0DE"/>
            </a:solidFill>
            <a:ln w="9525">
              <a:noFill/>
              <a:round/>
              <a:headEnd/>
              <a:tailEnd/>
            </a:ln>
          </p:spPr>
          <p:txBody>
            <a:bodyPr/>
            <a:lstStyle/>
            <a:p>
              <a:endParaRPr lang="es-MX">
                <a:latin typeface="Calibri" pitchFamily="34" charset="0"/>
              </a:endParaRPr>
            </a:p>
          </p:txBody>
        </p:sp>
        <p:sp>
          <p:nvSpPr>
            <p:cNvPr id="32010" name="Freeform 272"/>
            <p:cNvSpPr>
              <a:spLocks/>
            </p:cNvSpPr>
            <p:nvPr/>
          </p:nvSpPr>
          <p:spPr bwMode="auto">
            <a:xfrm>
              <a:off x="5730875" y="5910263"/>
              <a:ext cx="639763" cy="9525"/>
            </a:xfrm>
            <a:custGeom>
              <a:avLst/>
              <a:gdLst>
                <a:gd name="T0" fmla="*/ 2147483647 w 403"/>
                <a:gd name="T1" fmla="*/ 2147483647 h 6"/>
                <a:gd name="T2" fmla="*/ 0 w 403"/>
                <a:gd name="T3" fmla="*/ 2147483647 h 6"/>
                <a:gd name="T4" fmla="*/ 2147483647 w 403"/>
                <a:gd name="T5" fmla="*/ 0 h 6"/>
                <a:gd name="T6" fmla="*/ 2147483647 w 403"/>
                <a:gd name="T7" fmla="*/ 0 h 6"/>
                <a:gd name="T8" fmla="*/ 2147483647 w 403"/>
                <a:gd name="T9" fmla="*/ 2147483647 h 6"/>
                <a:gd name="T10" fmla="*/ 2147483647 w 403"/>
                <a:gd name="T11" fmla="*/ 2147483647 h 6"/>
                <a:gd name="T12" fmla="*/ 0 60000 65536"/>
                <a:gd name="T13" fmla="*/ 0 60000 65536"/>
                <a:gd name="T14" fmla="*/ 0 60000 65536"/>
                <a:gd name="T15" fmla="*/ 0 60000 65536"/>
                <a:gd name="T16" fmla="*/ 0 60000 65536"/>
                <a:gd name="T17" fmla="*/ 0 60000 65536"/>
                <a:gd name="T18" fmla="*/ 0 w 403"/>
                <a:gd name="T19" fmla="*/ 0 h 6"/>
                <a:gd name="T20" fmla="*/ 403 w 403"/>
                <a:gd name="T21" fmla="*/ 6 h 6"/>
              </a:gdLst>
              <a:ahLst/>
              <a:cxnLst>
                <a:cxn ang="T12">
                  <a:pos x="T0" y="T1"/>
                </a:cxn>
                <a:cxn ang="T13">
                  <a:pos x="T2" y="T3"/>
                </a:cxn>
                <a:cxn ang="T14">
                  <a:pos x="T4" y="T5"/>
                </a:cxn>
                <a:cxn ang="T15">
                  <a:pos x="T6" y="T7"/>
                </a:cxn>
                <a:cxn ang="T16">
                  <a:pos x="T8" y="T9"/>
                </a:cxn>
                <a:cxn ang="T17">
                  <a:pos x="T10" y="T11"/>
                </a:cxn>
              </a:cxnLst>
              <a:rect l="T18" t="T19" r="T20" b="T21"/>
              <a:pathLst>
                <a:path w="403" h="6">
                  <a:moveTo>
                    <a:pt x="403" y="6"/>
                  </a:moveTo>
                  <a:lnTo>
                    <a:pt x="0" y="6"/>
                  </a:lnTo>
                  <a:lnTo>
                    <a:pt x="4" y="0"/>
                  </a:lnTo>
                  <a:lnTo>
                    <a:pt x="403" y="0"/>
                  </a:lnTo>
                  <a:lnTo>
                    <a:pt x="403" y="2"/>
                  </a:lnTo>
                  <a:lnTo>
                    <a:pt x="403" y="6"/>
                  </a:lnTo>
                  <a:close/>
                </a:path>
              </a:pathLst>
            </a:custGeom>
            <a:solidFill>
              <a:srgbClr val="FDF1E0"/>
            </a:solidFill>
            <a:ln w="9525">
              <a:noFill/>
              <a:round/>
              <a:headEnd/>
              <a:tailEnd/>
            </a:ln>
          </p:spPr>
          <p:txBody>
            <a:bodyPr/>
            <a:lstStyle/>
            <a:p>
              <a:endParaRPr lang="es-MX">
                <a:latin typeface="Calibri" pitchFamily="34" charset="0"/>
              </a:endParaRPr>
            </a:p>
          </p:txBody>
        </p:sp>
        <p:sp>
          <p:nvSpPr>
            <p:cNvPr id="32011" name="Freeform 273"/>
            <p:cNvSpPr>
              <a:spLocks/>
            </p:cNvSpPr>
            <p:nvPr/>
          </p:nvSpPr>
          <p:spPr bwMode="auto">
            <a:xfrm>
              <a:off x="5734050" y="5907088"/>
              <a:ext cx="636588" cy="6350"/>
            </a:xfrm>
            <a:custGeom>
              <a:avLst/>
              <a:gdLst>
                <a:gd name="T0" fmla="*/ 2147483647 w 401"/>
                <a:gd name="T1" fmla="*/ 2147483647 h 4"/>
                <a:gd name="T2" fmla="*/ 0 w 401"/>
                <a:gd name="T3" fmla="*/ 2147483647 h 4"/>
                <a:gd name="T4" fmla="*/ 2147483647 w 401"/>
                <a:gd name="T5" fmla="*/ 0 h 4"/>
                <a:gd name="T6" fmla="*/ 2147483647 w 401"/>
                <a:gd name="T7" fmla="*/ 0 h 4"/>
                <a:gd name="T8" fmla="*/ 2147483647 w 401"/>
                <a:gd name="T9" fmla="*/ 2147483647 h 4"/>
                <a:gd name="T10" fmla="*/ 2147483647 w 401"/>
                <a:gd name="T11" fmla="*/ 2147483647 h 4"/>
                <a:gd name="T12" fmla="*/ 2147483647 w 401"/>
                <a:gd name="T13" fmla="*/ 2147483647 h 4"/>
                <a:gd name="T14" fmla="*/ 0 60000 65536"/>
                <a:gd name="T15" fmla="*/ 0 60000 65536"/>
                <a:gd name="T16" fmla="*/ 0 60000 65536"/>
                <a:gd name="T17" fmla="*/ 0 60000 65536"/>
                <a:gd name="T18" fmla="*/ 0 60000 65536"/>
                <a:gd name="T19" fmla="*/ 0 60000 65536"/>
                <a:gd name="T20" fmla="*/ 0 60000 65536"/>
                <a:gd name="T21" fmla="*/ 0 w 401"/>
                <a:gd name="T22" fmla="*/ 0 h 4"/>
                <a:gd name="T23" fmla="*/ 401 w 40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1" h="4">
                  <a:moveTo>
                    <a:pt x="401" y="4"/>
                  </a:moveTo>
                  <a:lnTo>
                    <a:pt x="0" y="4"/>
                  </a:lnTo>
                  <a:lnTo>
                    <a:pt x="4" y="0"/>
                  </a:lnTo>
                  <a:lnTo>
                    <a:pt x="401" y="0"/>
                  </a:lnTo>
                  <a:lnTo>
                    <a:pt x="401" y="2"/>
                  </a:lnTo>
                  <a:lnTo>
                    <a:pt x="401" y="4"/>
                  </a:lnTo>
                  <a:close/>
                </a:path>
              </a:pathLst>
            </a:custGeom>
            <a:solidFill>
              <a:srgbClr val="FDF1E0"/>
            </a:solidFill>
            <a:ln w="9525">
              <a:noFill/>
              <a:round/>
              <a:headEnd/>
              <a:tailEnd/>
            </a:ln>
          </p:spPr>
          <p:txBody>
            <a:bodyPr/>
            <a:lstStyle/>
            <a:p>
              <a:endParaRPr lang="es-MX">
                <a:latin typeface="Calibri" pitchFamily="34" charset="0"/>
              </a:endParaRPr>
            </a:p>
          </p:txBody>
        </p:sp>
        <p:sp>
          <p:nvSpPr>
            <p:cNvPr id="32012" name="Freeform 274"/>
            <p:cNvSpPr>
              <a:spLocks/>
            </p:cNvSpPr>
            <p:nvPr/>
          </p:nvSpPr>
          <p:spPr bwMode="auto">
            <a:xfrm>
              <a:off x="5737225" y="5903913"/>
              <a:ext cx="633413" cy="6350"/>
            </a:xfrm>
            <a:custGeom>
              <a:avLst/>
              <a:gdLst>
                <a:gd name="T0" fmla="*/ 2147483647 w 399"/>
                <a:gd name="T1" fmla="*/ 2147483647 h 4"/>
                <a:gd name="T2" fmla="*/ 0 w 399"/>
                <a:gd name="T3" fmla="*/ 2147483647 h 4"/>
                <a:gd name="T4" fmla="*/ 2147483647 w 399"/>
                <a:gd name="T5" fmla="*/ 0 h 4"/>
                <a:gd name="T6" fmla="*/ 2147483647 w 399"/>
                <a:gd name="T7" fmla="*/ 0 h 4"/>
                <a:gd name="T8" fmla="*/ 2147483647 w 399"/>
                <a:gd name="T9" fmla="*/ 2147483647 h 4"/>
                <a:gd name="T10" fmla="*/ 2147483647 w 399"/>
                <a:gd name="T11" fmla="*/ 2147483647 h 4"/>
                <a:gd name="T12" fmla="*/ 0 60000 65536"/>
                <a:gd name="T13" fmla="*/ 0 60000 65536"/>
                <a:gd name="T14" fmla="*/ 0 60000 65536"/>
                <a:gd name="T15" fmla="*/ 0 60000 65536"/>
                <a:gd name="T16" fmla="*/ 0 60000 65536"/>
                <a:gd name="T17" fmla="*/ 0 60000 65536"/>
                <a:gd name="T18" fmla="*/ 0 w 399"/>
                <a:gd name="T19" fmla="*/ 0 h 4"/>
                <a:gd name="T20" fmla="*/ 399 w 399"/>
                <a:gd name="T21" fmla="*/ 4 h 4"/>
              </a:gdLst>
              <a:ahLst/>
              <a:cxnLst>
                <a:cxn ang="T12">
                  <a:pos x="T0" y="T1"/>
                </a:cxn>
                <a:cxn ang="T13">
                  <a:pos x="T2" y="T3"/>
                </a:cxn>
                <a:cxn ang="T14">
                  <a:pos x="T4" y="T5"/>
                </a:cxn>
                <a:cxn ang="T15">
                  <a:pos x="T6" y="T7"/>
                </a:cxn>
                <a:cxn ang="T16">
                  <a:pos x="T8" y="T9"/>
                </a:cxn>
                <a:cxn ang="T17">
                  <a:pos x="T10" y="T11"/>
                </a:cxn>
              </a:cxnLst>
              <a:rect l="T18" t="T19" r="T20" b="T21"/>
              <a:pathLst>
                <a:path w="399" h="4">
                  <a:moveTo>
                    <a:pt x="399" y="4"/>
                  </a:moveTo>
                  <a:lnTo>
                    <a:pt x="0" y="4"/>
                  </a:lnTo>
                  <a:lnTo>
                    <a:pt x="5" y="0"/>
                  </a:lnTo>
                  <a:lnTo>
                    <a:pt x="399" y="0"/>
                  </a:lnTo>
                  <a:lnTo>
                    <a:pt x="399" y="4"/>
                  </a:lnTo>
                  <a:close/>
                </a:path>
              </a:pathLst>
            </a:custGeom>
            <a:solidFill>
              <a:srgbClr val="FDF1E0"/>
            </a:solidFill>
            <a:ln w="9525">
              <a:noFill/>
              <a:round/>
              <a:headEnd/>
              <a:tailEnd/>
            </a:ln>
          </p:spPr>
          <p:txBody>
            <a:bodyPr/>
            <a:lstStyle/>
            <a:p>
              <a:endParaRPr lang="es-MX">
                <a:latin typeface="Calibri" pitchFamily="34" charset="0"/>
              </a:endParaRPr>
            </a:p>
          </p:txBody>
        </p:sp>
        <p:sp>
          <p:nvSpPr>
            <p:cNvPr id="32013" name="Freeform 275"/>
            <p:cNvSpPr>
              <a:spLocks/>
            </p:cNvSpPr>
            <p:nvPr/>
          </p:nvSpPr>
          <p:spPr bwMode="auto">
            <a:xfrm>
              <a:off x="5740400" y="5900738"/>
              <a:ext cx="630238" cy="6350"/>
            </a:xfrm>
            <a:custGeom>
              <a:avLst/>
              <a:gdLst>
                <a:gd name="T0" fmla="*/ 2147483647 w 397"/>
                <a:gd name="T1" fmla="*/ 2147483647 h 4"/>
                <a:gd name="T2" fmla="*/ 0 w 397"/>
                <a:gd name="T3" fmla="*/ 2147483647 h 4"/>
                <a:gd name="T4" fmla="*/ 2147483647 w 397"/>
                <a:gd name="T5" fmla="*/ 0 h 4"/>
                <a:gd name="T6" fmla="*/ 2147483647 w 397"/>
                <a:gd name="T7" fmla="*/ 0 h 4"/>
                <a:gd name="T8" fmla="*/ 2147483647 w 397"/>
                <a:gd name="T9" fmla="*/ 0 h 4"/>
                <a:gd name="T10" fmla="*/ 2147483647 w 397"/>
                <a:gd name="T11" fmla="*/ 0 h 4"/>
                <a:gd name="T12" fmla="*/ 2147483647 w 397"/>
                <a:gd name="T13" fmla="*/ 0 h 4"/>
                <a:gd name="T14" fmla="*/ 2147483647 w 397"/>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397"/>
                <a:gd name="T25" fmla="*/ 0 h 4"/>
                <a:gd name="T26" fmla="*/ 397 w 39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7" h="4">
                  <a:moveTo>
                    <a:pt x="397" y="4"/>
                  </a:moveTo>
                  <a:lnTo>
                    <a:pt x="0" y="4"/>
                  </a:lnTo>
                  <a:lnTo>
                    <a:pt x="3" y="0"/>
                  </a:lnTo>
                  <a:lnTo>
                    <a:pt x="17" y="0"/>
                  </a:lnTo>
                  <a:lnTo>
                    <a:pt x="19" y="0"/>
                  </a:lnTo>
                  <a:lnTo>
                    <a:pt x="397" y="0"/>
                  </a:lnTo>
                  <a:lnTo>
                    <a:pt x="397" y="4"/>
                  </a:lnTo>
                  <a:close/>
                </a:path>
              </a:pathLst>
            </a:custGeom>
            <a:solidFill>
              <a:srgbClr val="FDF1E1"/>
            </a:solidFill>
            <a:ln w="9525">
              <a:noFill/>
              <a:round/>
              <a:headEnd/>
              <a:tailEnd/>
            </a:ln>
          </p:spPr>
          <p:txBody>
            <a:bodyPr/>
            <a:lstStyle/>
            <a:p>
              <a:endParaRPr lang="es-MX">
                <a:latin typeface="Calibri" pitchFamily="34" charset="0"/>
              </a:endParaRPr>
            </a:p>
          </p:txBody>
        </p:sp>
        <p:sp>
          <p:nvSpPr>
            <p:cNvPr id="32014" name="Freeform 276"/>
            <p:cNvSpPr>
              <a:spLocks/>
            </p:cNvSpPr>
            <p:nvPr/>
          </p:nvSpPr>
          <p:spPr bwMode="auto">
            <a:xfrm>
              <a:off x="5745163" y="5895975"/>
              <a:ext cx="625475" cy="7938"/>
            </a:xfrm>
            <a:custGeom>
              <a:avLst/>
              <a:gdLst>
                <a:gd name="T0" fmla="*/ 2147483647 w 394"/>
                <a:gd name="T1" fmla="*/ 2147483647 h 5"/>
                <a:gd name="T2" fmla="*/ 0 w 394"/>
                <a:gd name="T3" fmla="*/ 2147483647 h 5"/>
                <a:gd name="T4" fmla="*/ 0 w 394"/>
                <a:gd name="T5" fmla="*/ 2147483647 h 5"/>
                <a:gd name="T6" fmla="*/ 2147483647 w 394"/>
                <a:gd name="T7" fmla="*/ 2147483647 h 5"/>
                <a:gd name="T8" fmla="*/ 2147483647 w 394"/>
                <a:gd name="T9" fmla="*/ 2147483647 h 5"/>
                <a:gd name="T10" fmla="*/ 2147483647 w 394"/>
                <a:gd name="T11" fmla="*/ 2147483647 h 5"/>
                <a:gd name="T12" fmla="*/ 2147483647 w 394"/>
                <a:gd name="T13" fmla="*/ 0 h 5"/>
                <a:gd name="T14" fmla="*/ 2147483647 w 394"/>
                <a:gd name="T15" fmla="*/ 0 h 5"/>
                <a:gd name="T16" fmla="*/ 2147483647 w 394"/>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4"/>
                <a:gd name="T28" fmla="*/ 0 h 5"/>
                <a:gd name="T29" fmla="*/ 394 w 394"/>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4" h="5">
                  <a:moveTo>
                    <a:pt x="394" y="5"/>
                  </a:moveTo>
                  <a:lnTo>
                    <a:pt x="0" y="5"/>
                  </a:lnTo>
                  <a:lnTo>
                    <a:pt x="0" y="3"/>
                  </a:lnTo>
                  <a:lnTo>
                    <a:pt x="14" y="3"/>
                  </a:lnTo>
                  <a:lnTo>
                    <a:pt x="16" y="3"/>
                  </a:lnTo>
                  <a:lnTo>
                    <a:pt x="20" y="2"/>
                  </a:lnTo>
                  <a:lnTo>
                    <a:pt x="22" y="0"/>
                  </a:lnTo>
                  <a:lnTo>
                    <a:pt x="394" y="0"/>
                  </a:lnTo>
                  <a:lnTo>
                    <a:pt x="394" y="5"/>
                  </a:lnTo>
                  <a:close/>
                </a:path>
              </a:pathLst>
            </a:custGeom>
            <a:solidFill>
              <a:srgbClr val="FDF1E1"/>
            </a:solidFill>
            <a:ln w="9525">
              <a:noFill/>
              <a:round/>
              <a:headEnd/>
              <a:tailEnd/>
            </a:ln>
          </p:spPr>
          <p:txBody>
            <a:bodyPr/>
            <a:lstStyle/>
            <a:p>
              <a:endParaRPr lang="es-MX">
                <a:latin typeface="Calibri" pitchFamily="34" charset="0"/>
              </a:endParaRPr>
            </a:p>
          </p:txBody>
        </p:sp>
        <p:sp>
          <p:nvSpPr>
            <p:cNvPr id="32015" name="Freeform 277"/>
            <p:cNvSpPr>
              <a:spLocks/>
            </p:cNvSpPr>
            <p:nvPr/>
          </p:nvSpPr>
          <p:spPr bwMode="auto">
            <a:xfrm>
              <a:off x="5770563" y="5892800"/>
              <a:ext cx="600075" cy="7938"/>
            </a:xfrm>
            <a:custGeom>
              <a:avLst/>
              <a:gdLst>
                <a:gd name="T0" fmla="*/ 2147483647 w 378"/>
                <a:gd name="T1" fmla="*/ 2147483647 h 5"/>
                <a:gd name="T2" fmla="*/ 0 w 378"/>
                <a:gd name="T3" fmla="*/ 2147483647 h 5"/>
                <a:gd name="T4" fmla="*/ 2147483647 w 378"/>
                <a:gd name="T5" fmla="*/ 2147483647 h 5"/>
                <a:gd name="T6" fmla="*/ 2147483647 w 378"/>
                <a:gd name="T7" fmla="*/ 0 h 5"/>
                <a:gd name="T8" fmla="*/ 2147483647 w 378"/>
                <a:gd name="T9" fmla="*/ 0 h 5"/>
                <a:gd name="T10" fmla="*/ 2147483647 w 378"/>
                <a:gd name="T11" fmla="*/ 2147483647 h 5"/>
                <a:gd name="T12" fmla="*/ 0 60000 65536"/>
                <a:gd name="T13" fmla="*/ 0 60000 65536"/>
                <a:gd name="T14" fmla="*/ 0 60000 65536"/>
                <a:gd name="T15" fmla="*/ 0 60000 65536"/>
                <a:gd name="T16" fmla="*/ 0 60000 65536"/>
                <a:gd name="T17" fmla="*/ 0 60000 65536"/>
                <a:gd name="T18" fmla="*/ 0 w 378"/>
                <a:gd name="T19" fmla="*/ 0 h 5"/>
                <a:gd name="T20" fmla="*/ 378 w 378"/>
                <a:gd name="T21" fmla="*/ 5 h 5"/>
              </a:gdLst>
              <a:ahLst/>
              <a:cxnLst>
                <a:cxn ang="T12">
                  <a:pos x="T0" y="T1"/>
                </a:cxn>
                <a:cxn ang="T13">
                  <a:pos x="T2" y="T3"/>
                </a:cxn>
                <a:cxn ang="T14">
                  <a:pos x="T4" y="T5"/>
                </a:cxn>
                <a:cxn ang="T15">
                  <a:pos x="T6" y="T7"/>
                </a:cxn>
                <a:cxn ang="T16">
                  <a:pos x="T8" y="T9"/>
                </a:cxn>
                <a:cxn ang="T17">
                  <a:pos x="T10" y="T11"/>
                </a:cxn>
              </a:cxnLst>
              <a:rect l="T18" t="T19" r="T20" b="T21"/>
              <a:pathLst>
                <a:path w="378" h="5">
                  <a:moveTo>
                    <a:pt x="378" y="5"/>
                  </a:moveTo>
                  <a:lnTo>
                    <a:pt x="0" y="5"/>
                  </a:lnTo>
                  <a:lnTo>
                    <a:pt x="4" y="4"/>
                  </a:lnTo>
                  <a:lnTo>
                    <a:pt x="8" y="0"/>
                  </a:lnTo>
                  <a:lnTo>
                    <a:pt x="378" y="0"/>
                  </a:lnTo>
                  <a:lnTo>
                    <a:pt x="378" y="5"/>
                  </a:lnTo>
                  <a:close/>
                </a:path>
              </a:pathLst>
            </a:custGeom>
            <a:solidFill>
              <a:srgbClr val="FDF2E3"/>
            </a:solidFill>
            <a:ln w="9525">
              <a:noFill/>
              <a:round/>
              <a:headEnd/>
              <a:tailEnd/>
            </a:ln>
          </p:spPr>
          <p:txBody>
            <a:bodyPr/>
            <a:lstStyle/>
            <a:p>
              <a:endParaRPr lang="es-MX">
                <a:latin typeface="Calibri" pitchFamily="34" charset="0"/>
              </a:endParaRPr>
            </a:p>
          </p:txBody>
        </p:sp>
        <p:sp>
          <p:nvSpPr>
            <p:cNvPr id="32016" name="Freeform 278"/>
            <p:cNvSpPr>
              <a:spLocks/>
            </p:cNvSpPr>
            <p:nvPr/>
          </p:nvSpPr>
          <p:spPr bwMode="auto">
            <a:xfrm>
              <a:off x="5780088" y="5889625"/>
              <a:ext cx="590550" cy="6350"/>
            </a:xfrm>
            <a:custGeom>
              <a:avLst/>
              <a:gdLst>
                <a:gd name="T0" fmla="*/ 2147483647 w 372"/>
                <a:gd name="T1" fmla="*/ 2147483647 h 4"/>
                <a:gd name="T2" fmla="*/ 0 w 372"/>
                <a:gd name="T3" fmla="*/ 2147483647 h 4"/>
                <a:gd name="T4" fmla="*/ 2147483647 w 372"/>
                <a:gd name="T5" fmla="*/ 0 h 4"/>
                <a:gd name="T6" fmla="*/ 2147483647 w 372"/>
                <a:gd name="T7" fmla="*/ 0 h 4"/>
                <a:gd name="T8" fmla="*/ 2147483647 w 372"/>
                <a:gd name="T9" fmla="*/ 0 h 4"/>
                <a:gd name="T10" fmla="*/ 2147483647 w 372"/>
                <a:gd name="T11" fmla="*/ 2147483647 h 4"/>
                <a:gd name="T12" fmla="*/ 0 60000 65536"/>
                <a:gd name="T13" fmla="*/ 0 60000 65536"/>
                <a:gd name="T14" fmla="*/ 0 60000 65536"/>
                <a:gd name="T15" fmla="*/ 0 60000 65536"/>
                <a:gd name="T16" fmla="*/ 0 60000 65536"/>
                <a:gd name="T17" fmla="*/ 0 60000 65536"/>
                <a:gd name="T18" fmla="*/ 0 w 372"/>
                <a:gd name="T19" fmla="*/ 0 h 4"/>
                <a:gd name="T20" fmla="*/ 372 w 372"/>
                <a:gd name="T21" fmla="*/ 4 h 4"/>
              </a:gdLst>
              <a:ahLst/>
              <a:cxnLst>
                <a:cxn ang="T12">
                  <a:pos x="T0" y="T1"/>
                </a:cxn>
                <a:cxn ang="T13">
                  <a:pos x="T2" y="T3"/>
                </a:cxn>
                <a:cxn ang="T14">
                  <a:pos x="T4" y="T5"/>
                </a:cxn>
                <a:cxn ang="T15">
                  <a:pos x="T6" y="T7"/>
                </a:cxn>
                <a:cxn ang="T16">
                  <a:pos x="T8" y="T9"/>
                </a:cxn>
                <a:cxn ang="T17">
                  <a:pos x="T10" y="T11"/>
                </a:cxn>
              </a:cxnLst>
              <a:rect l="T18" t="T19" r="T20" b="T21"/>
              <a:pathLst>
                <a:path w="372" h="4">
                  <a:moveTo>
                    <a:pt x="372" y="4"/>
                  </a:moveTo>
                  <a:lnTo>
                    <a:pt x="0" y="4"/>
                  </a:lnTo>
                  <a:lnTo>
                    <a:pt x="3" y="0"/>
                  </a:lnTo>
                  <a:lnTo>
                    <a:pt x="372" y="0"/>
                  </a:lnTo>
                  <a:lnTo>
                    <a:pt x="372" y="4"/>
                  </a:lnTo>
                  <a:close/>
                </a:path>
              </a:pathLst>
            </a:custGeom>
            <a:solidFill>
              <a:srgbClr val="FDF2E3"/>
            </a:solidFill>
            <a:ln w="9525">
              <a:noFill/>
              <a:round/>
              <a:headEnd/>
              <a:tailEnd/>
            </a:ln>
          </p:spPr>
          <p:txBody>
            <a:bodyPr/>
            <a:lstStyle/>
            <a:p>
              <a:endParaRPr lang="es-MX">
                <a:latin typeface="Calibri" pitchFamily="34" charset="0"/>
              </a:endParaRPr>
            </a:p>
          </p:txBody>
        </p:sp>
        <p:sp>
          <p:nvSpPr>
            <p:cNvPr id="32017" name="Freeform 279"/>
            <p:cNvSpPr>
              <a:spLocks/>
            </p:cNvSpPr>
            <p:nvPr/>
          </p:nvSpPr>
          <p:spPr bwMode="auto">
            <a:xfrm>
              <a:off x="5783263" y="5886450"/>
              <a:ext cx="587375" cy="6350"/>
            </a:xfrm>
            <a:custGeom>
              <a:avLst/>
              <a:gdLst>
                <a:gd name="T0" fmla="*/ 2147483647 w 370"/>
                <a:gd name="T1" fmla="*/ 2147483647 h 4"/>
                <a:gd name="T2" fmla="*/ 0 w 370"/>
                <a:gd name="T3" fmla="*/ 2147483647 h 4"/>
                <a:gd name="T4" fmla="*/ 2147483647 w 370"/>
                <a:gd name="T5" fmla="*/ 0 h 4"/>
                <a:gd name="T6" fmla="*/ 2147483647 w 370"/>
                <a:gd name="T7" fmla="*/ 0 h 4"/>
                <a:gd name="T8" fmla="*/ 2147483647 w 370"/>
                <a:gd name="T9" fmla="*/ 2147483647 h 4"/>
                <a:gd name="T10" fmla="*/ 2147483647 w 370"/>
                <a:gd name="T11" fmla="*/ 2147483647 h 4"/>
                <a:gd name="T12" fmla="*/ 0 60000 65536"/>
                <a:gd name="T13" fmla="*/ 0 60000 65536"/>
                <a:gd name="T14" fmla="*/ 0 60000 65536"/>
                <a:gd name="T15" fmla="*/ 0 60000 65536"/>
                <a:gd name="T16" fmla="*/ 0 60000 65536"/>
                <a:gd name="T17" fmla="*/ 0 60000 65536"/>
                <a:gd name="T18" fmla="*/ 0 w 370"/>
                <a:gd name="T19" fmla="*/ 0 h 4"/>
                <a:gd name="T20" fmla="*/ 370 w 370"/>
                <a:gd name="T21" fmla="*/ 4 h 4"/>
              </a:gdLst>
              <a:ahLst/>
              <a:cxnLst>
                <a:cxn ang="T12">
                  <a:pos x="T0" y="T1"/>
                </a:cxn>
                <a:cxn ang="T13">
                  <a:pos x="T2" y="T3"/>
                </a:cxn>
                <a:cxn ang="T14">
                  <a:pos x="T4" y="T5"/>
                </a:cxn>
                <a:cxn ang="T15">
                  <a:pos x="T6" y="T7"/>
                </a:cxn>
                <a:cxn ang="T16">
                  <a:pos x="T8" y="T9"/>
                </a:cxn>
                <a:cxn ang="T17">
                  <a:pos x="T10" y="T11"/>
                </a:cxn>
              </a:cxnLst>
              <a:rect l="T18" t="T19" r="T20" b="T21"/>
              <a:pathLst>
                <a:path w="370" h="4">
                  <a:moveTo>
                    <a:pt x="370" y="4"/>
                  </a:moveTo>
                  <a:lnTo>
                    <a:pt x="0" y="4"/>
                  </a:lnTo>
                  <a:lnTo>
                    <a:pt x="3" y="0"/>
                  </a:lnTo>
                  <a:lnTo>
                    <a:pt x="368" y="0"/>
                  </a:lnTo>
                  <a:lnTo>
                    <a:pt x="370" y="2"/>
                  </a:lnTo>
                  <a:lnTo>
                    <a:pt x="370" y="4"/>
                  </a:lnTo>
                  <a:close/>
                </a:path>
              </a:pathLst>
            </a:custGeom>
            <a:solidFill>
              <a:srgbClr val="FDF2E3"/>
            </a:solidFill>
            <a:ln w="9525">
              <a:noFill/>
              <a:round/>
              <a:headEnd/>
              <a:tailEnd/>
            </a:ln>
          </p:spPr>
          <p:txBody>
            <a:bodyPr/>
            <a:lstStyle/>
            <a:p>
              <a:endParaRPr lang="es-MX">
                <a:latin typeface="Calibri" pitchFamily="34" charset="0"/>
              </a:endParaRPr>
            </a:p>
          </p:txBody>
        </p:sp>
        <p:sp>
          <p:nvSpPr>
            <p:cNvPr id="32018" name="Freeform 280"/>
            <p:cNvSpPr>
              <a:spLocks/>
            </p:cNvSpPr>
            <p:nvPr/>
          </p:nvSpPr>
          <p:spPr bwMode="auto">
            <a:xfrm>
              <a:off x="5784850" y="5880100"/>
              <a:ext cx="585788" cy="9525"/>
            </a:xfrm>
            <a:custGeom>
              <a:avLst/>
              <a:gdLst>
                <a:gd name="T0" fmla="*/ 2147483647 w 369"/>
                <a:gd name="T1" fmla="*/ 2147483647 h 6"/>
                <a:gd name="T2" fmla="*/ 0 w 369"/>
                <a:gd name="T3" fmla="*/ 2147483647 h 6"/>
                <a:gd name="T4" fmla="*/ 2147483647 w 369"/>
                <a:gd name="T5" fmla="*/ 0 h 6"/>
                <a:gd name="T6" fmla="*/ 2147483647 w 369"/>
                <a:gd name="T7" fmla="*/ 0 h 6"/>
                <a:gd name="T8" fmla="*/ 2147483647 w 369"/>
                <a:gd name="T9" fmla="*/ 2147483647 h 6"/>
                <a:gd name="T10" fmla="*/ 0 60000 65536"/>
                <a:gd name="T11" fmla="*/ 0 60000 65536"/>
                <a:gd name="T12" fmla="*/ 0 60000 65536"/>
                <a:gd name="T13" fmla="*/ 0 60000 65536"/>
                <a:gd name="T14" fmla="*/ 0 60000 65536"/>
                <a:gd name="T15" fmla="*/ 0 w 369"/>
                <a:gd name="T16" fmla="*/ 0 h 6"/>
                <a:gd name="T17" fmla="*/ 369 w 369"/>
                <a:gd name="T18" fmla="*/ 6 h 6"/>
              </a:gdLst>
              <a:ahLst/>
              <a:cxnLst>
                <a:cxn ang="T10">
                  <a:pos x="T0" y="T1"/>
                </a:cxn>
                <a:cxn ang="T11">
                  <a:pos x="T2" y="T3"/>
                </a:cxn>
                <a:cxn ang="T12">
                  <a:pos x="T4" y="T5"/>
                </a:cxn>
                <a:cxn ang="T13">
                  <a:pos x="T6" y="T7"/>
                </a:cxn>
                <a:cxn ang="T14">
                  <a:pos x="T8" y="T9"/>
                </a:cxn>
              </a:cxnLst>
              <a:rect l="T15" t="T16" r="T17" b="T18"/>
              <a:pathLst>
                <a:path w="369" h="6">
                  <a:moveTo>
                    <a:pt x="369" y="6"/>
                  </a:moveTo>
                  <a:lnTo>
                    <a:pt x="0" y="6"/>
                  </a:lnTo>
                  <a:lnTo>
                    <a:pt x="4" y="0"/>
                  </a:lnTo>
                  <a:lnTo>
                    <a:pt x="365" y="0"/>
                  </a:lnTo>
                  <a:lnTo>
                    <a:pt x="369" y="6"/>
                  </a:lnTo>
                  <a:close/>
                </a:path>
              </a:pathLst>
            </a:custGeom>
            <a:solidFill>
              <a:srgbClr val="FDF2E4"/>
            </a:solidFill>
            <a:ln w="9525">
              <a:noFill/>
              <a:round/>
              <a:headEnd/>
              <a:tailEnd/>
            </a:ln>
          </p:spPr>
          <p:txBody>
            <a:bodyPr/>
            <a:lstStyle/>
            <a:p>
              <a:endParaRPr lang="es-MX">
                <a:latin typeface="Calibri" pitchFamily="34" charset="0"/>
              </a:endParaRPr>
            </a:p>
          </p:txBody>
        </p:sp>
        <p:sp>
          <p:nvSpPr>
            <p:cNvPr id="32019" name="Freeform 281"/>
            <p:cNvSpPr>
              <a:spLocks/>
            </p:cNvSpPr>
            <p:nvPr/>
          </p:nvSpPr>
          <p:spPr bwMode="auto">
            <a:xfrm>
              <a:off x="5788025" y="5876925"/>
              <a:ext cx="579438" cy="9525"/>
            </a:xfrm>
            <a:custGeom>
              <a:avLst/>
              <a:gdLst>
                <a:gd name="T0" fmla="*/ 2147483647 w 365"/>
                <a:gd name="T1" fmla="*/ 2147483647 h 6"/>
                <a:gd name="T2" fmla="*/ 0 w 365"/>
                <a:gd name="T3" fmla="*/ 2147483647 h 6"/>
                <a:gd name="T4" fmla="*/ 2147483647 w 365"/>
                <a:gd name="T5" fmla="*/ 0 h 6"/>
                <a:gd name="T6" fmla="*/ 2147483647 w 365"/>
                <a:gd name="T7" fmla="*/ 0 h 6"/>
                <a:gd name="T8" fmla="*/ 2147483647 w 365"/>
                <a:gd name="T9" fmla="*/ 0 h 6"/>
                <a:gd name="T10" fmla="*/ 2147483647 w 365"/>
                <a:gd name="T11" fmla="*/ 2147483647 h 6"/>
                <a:gd name="T12" fmla="*/ 0 60000 65536"/>
                <a:gd name="T13" fmla="*/ 0 60000 65536"/>
                <a:gd name="T14" fmla="*/ 0 60000 65536"/>
                <a:gd name="T15" fmla="*/ 0 60000 65536"/>
                <a:gd name="T16" fmla="*/ 0 60000 65536"/>
                <a:gd name="T17" fmla="*/ 0 60000 65536"/>
                <a:gd name="T18" fmla="*/ 0 w 365"/>
                <a:gd name="T19" fmla="*/ 0 h 6"/>
                <a:gd name="T20" fmla="*/ 365 w 365"/>
                <a:gd name="T21" fmla="*/ 6 h 6"/>
              </a:gdLst>
              <a:ahLst/>
              <a:cxnLst>
                <a:cxn ang="T12">
                  <a:pos x="T0" y="T1"/>
                </a:cxn>
                <a:cxn ang="T13">
                  <a:pos x="T2" y="T3"/>
                </a:cxn>
                <a:cxn ang="T14">
                  <a:pos x="T4" y="T5"/>
                </a:cxn>
                <a:cxn ang="T15">
                  <a:pos x="T6" y="T7"/>
                </a:cxn>
                <a:cxn ang="T16">
                  <a:pos x="T8" y="T9"/>
                </a:cxn>
                <a:cxn ang="T17">
                  <a:pos x="T10" y="T11"/>
                </a:cxn>
              </a:cxnLst>
              <a:rect l="T18" t="T19" r="T20" b="T21"/>
              <a:pathLst>
                <a:path w="365" h="6">
                  <a:moveTo>
                    <a:pt x="365" y="6"/>
                  </a:moveTo>
                  <a:lnTo>
                    <a:pt x="0" y="6"/>
                  </a:lnTo>
                  <a:lnTo>
                    <a:pt x="6" y="0"/>
                  </a:lnTo>
                  <a:lnTo>
                    <a:pt x="361" y="0"/>
                  </a:lnTo>
                  <a:lnTo>
                    <a:pt x="365" y="6"/>
                  </a:lnTo>
                  <a:close/>
                </a:path>
              </a:pathLst>
            </a:custGeom>
            <a:solidFill>
              <a:srgbClr val="FDF2E4"/>
            </a:solidFill>
            <a:ln w="9525">
              <a:noFill/>
              <a:round/>
              <a:headEnd/>
              <a:tailEnd/>
            </a:ln>
          </p:spPr>
          <p:txBody>
            <a:bodyPr/>
            <a:lstStyle/>
            <a:p>
              <a:endParaRPr lang="es-MX">
                <a:latin typeface="Calibri" pitchFamily="34" charset="0"/>
              </a:endParaRPr>
            </a:p>
          </p:txBody>
        </p:sp>
        <p:sp>
          <p:nvSpPr>
            <p:cNvPr id="32020" name="Freeform 282"/>
            <p:cNvSpPr>
              <a:spLocks/>
            </p:cNvSpPr>
            <p:nvPr/>
          </p:nvSpPr>
          <p:spPr bwMode="auto">
            <a:xfrm>
              <a:off x="5791200" y="5873750"/>
              <a:ext cx="573088" cy="6350"/>
            </a:xfrm>
            <a:custGeom>
              <a:avLst/>
              <a:gdLst>
                <a:gd name="T0" fmla="*/ 2147483647 w 361"/>
                <a:gd name="T1" fmla="*/ 2147483647 h 4"/>
                <a:gd name="T2" fmla="*/ 0 w 361"/>
                <a:gd name="T3" fmla="*/ 2147483647 h 4"/>
                <a:gd name="T4" fmla="*/ 2147483647 w 361"/>
                <a:gd name="T5" fmla="*/ 0 h 4"/>
                <a:gd name="T6" fmla="*/ 2147483647 w 361"/>
                <a:gd name="T7" fmla="*/ 0 h 4"/>
                <a:gd name="T8" fmla="*/ 2147483647 w 361"/>
                <a:gd name="T9" fmla="*/ 0 h 4"/>
                <a:gd name="T10" fmla="*/ 2147483647 w 361"/>
                <a:gd name="T11" fmla="*/ 0 h 4"/>
                <a:gd name="T12" fmla="*/ 2147483647 w 361"/>
                <a:gd name="T13" fmla="*/ 0 h 4"/>
                <a:gd name="T14" fmla="*/ 2147483647 w 361"/>
                <a:gd name="T15" fmla="*/ 2147483647 h 4"/>
                <a:gd name="T16" fmla="*/ 2147483647 w 361"/>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1"/>
                <a:gd name="T28" fmla="*/ 0 h 4"/>
                <a:gd name="T29" fmla="*/ 361 w 36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1" h="4">
                  <a:moveTo>
                    <a:pt x="361" y="4"/>
                  </a:moveTo>
                  <a:lnTo>
                    <a:pt x="0" y="4"/>
                  </a:lnTo>
                  <a:lnTo>
                    <a:pt x="6" y="0"/>
                  </a:lnTo>
                  <a:lnTo>
                    <a:pt x="150" y="0"/>
                  </a:lnTo>
                  <a:lnTo>
                    <a:pt x="152" y="0"/>
                  </a:lnTo>
                  <a:lnTo>
                    <a:pt x="154" y="0"/>
                  </a:lnTo>
                  <a:lnTo>
                    <a:pt x="355" y="0"/>
                  </a:lnTo>
                  <a:lnTo>
                    <a:pt x="359" y="2"/>
                  </a:lnTo>
                  <a:lnTo>
                    <a:pt x="361" y="4"/>
                  </a:lnTo>
                  <a:close/>
                </a:path>
              </a:pathLst>
            </a:custGeom>
            <a:solidFill>
              <a:srgbClr val="FDF3E6"/>
            </a:solidFill>
            <a:ln w="9525">
              <a:noFill/>
              <a:round/>
              <a:headEnd/>
              <a:tailEnd/>
            </a:ln>
          </p:spPr>
          <p:txBody>
            <a:bodyPr/>
            <a:lstStyle/>
            <a:p>
              <a:endParaRPr lang="es-MX">
                <a:latin typeface="Calibri" pitchFamily="34" charset="0"/>
              </a:endParaRPr>
            </a:p>
          </p:txBody>
        </p:sp>
        <p:sp>
          <p:nvSpPr>
            <p:cNvPr id="32021" name="Freeform 283"/>
            <p:cNvSpPr>
              <a:spLocks/>
            </p:cNvSpPr>
            <p:nvPr/>
          </p:nvSpPr>
          <p:spPr bwMode="auto">
            <a:xfrm>
              <a:off x="5797550" y="5870575"/>
              <a:ext cx="563563" cy="6350"/>
            </a:xfrm>
            <a:custGeom>
              <a:avLst/>
              <a:gdLst>
                <a:gd name="T0" fmla="*/ 2147483647 w 355"/>
                <a:gd name="T1" fmla="*/ 2147483647 h 4"/>
                <a:gd name="T2" fmla="*/ 0 w 355"/>
                <a:gd name="T3" fmla="*/ 2147483647 h 4"/>
                <a:gd name="T4" fmla="*/ 2147483647 w 355"/>
                <a:gd name="T5" fmla="*/ 2147483647 h 4"/>
                <a:gd name="T6" fmla="*/ 2147483647 w 355"/>
                <a:gd name="T7" fmla="*/ 0 h 4"/>
                <a:gd name="T8" fmla="*/ 2147483647 w 355"/>
                <a:gd name="T9" fmla="*/ 0 h 4"/>
                <a:gd name="T10" fmla="*/ 2147483647 w 355"/>
                <a:gd name="T11" fmla="*/ 0 h 4"/>
                <a:gd name="T12" fmla="*/ 2147483647 w 355"/>
                <a:gd name="T13" fmla="*/ 2147483647 h 4"/>
                <a:gd name="T14" fmla="*/ 2147483647 w 355"/>
                <a:gd name="T15" fmla="*/ 2147483647 h 4"/>
                <a:gd name="T16" fmla="*/ 2147483647 w 355"/>
                <a:gd name="T17" fmla="*/ 0 h 4"/>
                <a:gd name="T18" fmla="*/ 2147483647 w 355"/>
                <a:gd name="T19" fmla="*/ 0 h 4"/>
                <a:gd name="T20" fmla="*/ 2147483647 w 355"/>
                <a:gd name="T21" fmla="*/ 2147483647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5"/>
                <a:gd name="T34" fmla="*/ 0 h 4"/>
                <a:gd name="T35" fmla="*/ 355 w 355"/>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5" h="4">
                  <a:moveTo>
                    <a:pt x="355" y="4"/>
                  </a:moveTo>
                  <a:lnTo>
                    <a:pt x="0" y="4"/>
                  </a:lnTo>
                  <a:lnTo>
                    <a:pt x="2" y="2"/>
                  </a:lnTo>
                  <a:lnTo>
                    <a:pt x="6" y="0"/>
                  </a:lnTo>
                  <a:lnTo>
                    <a:pt x="144" y="0"/>
                  </a:lnTo>
                  <a:lnTo>
                    <a:pt x="148" y="2"/>
                  </a:lnTo>
                  <a:lnTo>
                    <a:pt x="152" y="2"/>
                  </a:lnTo>
                  <a:lnTo>
                    <a:pt x="152" y="0"/>
                  </a:lnTo>
                  <a:lnTo>
                    <a:pt x="349" y="0"/>
                  </a:lnTo>
                  <a:lnTo>
                    <a:pt x="355" y="4"/>
                  </a:lnTo>
                  <a:close/>
                </a:path>
              </a:pathLst>
            </a:custGeom>
            <a:solidFill>
              <a:srgbClr val="FDF3E6"/>
            </a:solidFill>
            <a:ln w="9525">
              <a:noFill/>
              <a:round/>
              <a:headEnd/>
              <a:tailEnd/>
            </a:ln>
          </p:spPr>
          <p:txBody>
            <a:bodyPr/>
            <a:lstStyle/>
            <a:p>
              <a:endParaRPr lang="es-MX">
                <a:latin typeface="Calibri" pitchFamily="34" charset="0"/>
              </a:endParaRPr>
            </a:p>
          </p:txBody>
        </p:sp>
        <p:sp>
          <p:nvSpPr>
            <p:cNvPr id="32022" name="Freeform 284"/>
            <p:cNvSpPr>
              <a:spLocks noEditPoints="1"/>
            </p:cNvSpPr>
            <p:nvPr/>
          </p:nvSpPr>
          <p:spPr bwMode="auto">
            <a:xfrm>
              <a:off x="5800725" y="5867400"/>
              <a:ext cx="554038" cy="6350"/>
            </a:xfrm>
            <a:custGeom>
              <a:avLst/>
              <a:gdLst>
                <a:gd name="T0" fmla="*/ 2147483647 w 349"/>
                <a:gd name="T1" fmla="*/ 2147483647 h 4"/>
                <a:gd name="T2" fmla="*/ 2147483647 w 349"/>
                <a:gd name="T3" fmla="*/ 2147483647 h 4"/>
                <a:gd name="T4" fmla="*/ 2147483647 w 349"/>
                <a:gd name="T5" fmla="*/ 2147483647 h 4"/>
                <a:gd name="T6" fmla="*/ 2147483647 w 349"/>
                <a:gd name="T7" fmla="*/ 0 h 4"/>
                <a:gd name="T8" fmla="*/ 2147483647 w 349"/>
                <a:gd name="T9" fmla="*/ 0 h 4"/>
                <a:gd name="T10" fmla="*/ 2147483647 w 349"/>
                <a:gd name="T11" fmla="*/ 0 h 4"/>
                <a:gd name="T12" fmla="*/ 2147483647 w 349"/>
                <a:gd name="T13" fmla="*/ 0 h 4"/>
                <a:gd name="T14" fmla="*/ 2147483647 w 349"/>
                <a:gd name="T15" fmla="*/ 2147483647 h 4"/>
                <a:gd name="T16" fmla="*/ 2147483647 w 349"/>
                <a:gd name="T17" fmla="*/ 2147483647 h 4"/>
                <a:gd name="T18" fmla="*/ 0 w 349"/>
                <a:gd name="T19" fmla="*/ 2147483647 h 4"/>
                <a:gd name="T20" fmla="*/ 0 w 349"/>
                <a:gd name="T21" fmla="*/ 2147483647 h 4"/>
                <a:gd name="T22" fmla="*/ 2147483647 w 349"/>
                <a:gd name="T23" fmla="*/ 0 h 4"/>
                <a:gd name="T24" fmla="*/ 2147483647 w 349"/>
                <a:gd name="T25" fmla="*/ 0 h 4"/>
                <a:gd name="T26" fmla="*/ 2147483647 w 349"/>
                <a:gd name="T27" fmla="*/ 2147483647 h 4"/>
                <a:gd name="T28" fmla="*/ 2147483647 w 349"/>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9"/>
                <a:gd name="T46" fmla="*/ 0 h 4"/>
                <a:gd name="T47" fmla="*/ 349 w 349"/>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9" h="4">
                  <a:moveTo>
                    <a:pt x="349" y="4"/>
                  </a:moveTo>
                  <a:lnTo>
                    <a:pt x="148" y="4"/>
                  </a:lnTo>
                  <a:lnTo>
                    <a:pt x="150" y="4"/>
                  </a:lnTo>
                  <a:lnTo>
                    <a:pt x="150" y="0"/>
                  </a:lnTo>
                  <a:lnTo>
                    <a:pt x="152" y="0"/>
                  </a:lnTo>
                  <a:lnTo>
                    <a:pt x="344" y="0"/>
                  </a:lnTo>
                  <a:lnTo>
                    <a:pt x="349" y="4"/>
                  </a:lnTo>
                  <a:close/>
                  <a:moveTo>
                    <a:pt x="144" y="4"/>
                  </a:moveTo>
                  <a:lnTo>
                    <a:pt x="0" y="4"/>
                  </a:lnTo>
                  <a:lnTo>
                    <a:pt x="8" y="0"/>
                  </a:lnTo>
                  <a:lnTo>
                    <a:pt x="142" y="0"/>
                  </a:lnTo>
                  <a:lnTo>
                    <a:pt x="142" y="2"/>
                  </a:lnTo>
                  <a:lnTo>
                    <a:pt x="144" y="4"/>
                  </a:lnTo>
                  <a:close/>
                </a:path>
              </a:pathLst>
            </a:custGeom>
            <a:solidFill>
              <a:srgbClr val="FDF3E6"/>
            </a:solidFill>
            <a:ln w="9525">
              <a:noFill/>
              <a:round/>
              <a:headEnd/>
              <a:tailEnd/>
            </a:ln>
          </p:spPr>
          <p:txBody>
            <a:bodyPr/>
            <a:lstStyle/>
            <a:p>
              <a:endParaRPr lang="es-MX">
                <a:latin typeface="Calibri" pitchFamily="34" charset="0"/>
              </a:endParaRPr>
            </a:p>
          </p:txBody>
        </p:sp>
        <p:sp>
          <p:nvSpPr>
            <p:cNvPr id="32023" name="Freeform 285"/>
            <p:cNvSpPr>
              <a:spLocks noEditPoints="1"/>
            </p:cNvSpPr>
            <p:nvPr/>
          </p:nvSpPr>
          <p:spPr bwMode="auto">
            <a:xfrm>
              <a:off x="5807075" y="5862638"/>
              <a:ext cx="544513" cy="7937"/>
            </a:xfrm>
            <a:custGeom>
              <a:avLst/>
              <a:gdLst>
                <a:gd name="T0" fmla="*/ 2147483647 w 343"/>
                <a:gd name="T1" fmla="*/ 2147483647 h 5"/>
                <a:gd name="T2" fmla="*/ 2147483647 w 343"/>
                <a:gd name="T3" fmla="*/ 2147483647 h 5"/>
                <a:gd name="T4" fmla="*/ 2147483647 w 343"/>
                <a:gd name="T5" fmla="*/ 2147483647 h 5"/>
                <a:gd name="T6" fmla="*/ 2147483647 w 343"/>
                <a:gd name="T7" fmla="*/ 2147483647 h 5"/>
                <a:gd name="T8" fmla="*/ 2147483647 w 343"/>
                <a:gd name="T9" fmla="*/ 2147483647 h 5"/>
                <a:gd name="T10" fmla="*/ 2147483647 w 343"/>
                <a:gd name="T11" fmla="*/ 0 h 5"/>
                <a:gd name="T12" fmla="*/ 2147483647 w 343"/>
                <a:gd name="T13" fmla="*/ 0 h 5"/>
                <a:gd name="T14" fmla="*/ 2147483647 w 343"/>
                <a:gd name="T15" fmla="*/ 0 h 5"/>
                <a:gd name="T16" fmla="*/ 2147483647 w 343"/>
                <a:gd name="T17" fmla="*/ 0 h 5"/>
                <a:gd name="T18" fmla="*/ 2147483647 w 343"/>
                <a:gd name="T19" fmla="*/ 0 h 5"/>
                <a:gd name="T20" fmla="*/ 2147483647 w 343"/>
                <a:gd name="T21" fmla="*/ 0 h 5"/>
                <a:gd name="T22" fmla="*/ 2147483647 w 343"/>
                <a:gd name="T23" fmla="*/ 2147483647 h 5"/>
                <a:gd name="T24" fmla="*/ 2147483647 w 343"/>
                <a:gd name="T25" fmla="*/ 2147483647 h 5"/>
                <a:gd name="T26" fmla="*/ 2147483647 w 343"/>
                <a:gd name="T27" fmla="*/ 2147483647 h 5"/>
                <a:gd name="T28" fmla="*/ 0 w 343"/>
                <a:gd name="T29" fmla="*/ 2147483647 h 5"/>
                <a:gd name="T30" fmla="*/ 2147483647 w 343"/>
                <a:gd name="T31" fmla="*/ 0 h 5"/>
                <a:gd name="T32" fmla="*/ 2147483647 w 343"/>
                <a:gd name="T33" fmla="*/ 0 h 5"/>
                <a:gd name="T34" fmla="*/ 2147483647 w 343"/>
                <a:gd name="T35" fmla="*/ 0 h 5"/>
                <a:gd name="T36" fmla="*/ 2147483647 w 343"/>
                <a:gd name="T37" fmla="*/ 2147483647 h 5"/>
                <a:gd name="T38" fmla="*/ 2147483647 w 343"/>
                <a:gd name="T39" fmla="*/ 2147483647 h 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3"/>
                <a:gd name="T61" fmla="*/ 0 h 5"/>
                <a:gd name="T62" fmla="*/ 343 w 343"/>
                <a:gd name="T63" fmla="*/ 5 h 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3" h="5">
                  <a:moveTo>
                    <a:pt x="343" y="5"/>
                  </a:moveTo>
                  <a:lnTo>
                    <a:pt x="146" y="5"/>
                  </a:lnTo>
                  <a:lnTo>
                    <a:pt x="146" y="3"/>
                  </a:lnTo>
                  <a:lnTo>
                    <a:pt x="148" y="1"/>
                  </a:lnTo>
                  <a:lnTo>
                    <a:pt x="150" y="1"/>
                  </a:lnTo>
                  <a:lnTo>
                    <a:pt x="153" y="0"/>
                  </a:lnTo>
                  <a:lnTo>
                    <a:pt x="318" y="0"/>
                  </a:lnTo>
                  <a:lnTo>
                    <a:pt x="320" y="0"/>
                  </a:lnTo>
                  <a:lnTo>
                    <a:pt x="334" y="0"/>
                  </a:lnTo>
                  <a:lnTo>
                    <a:pt x="340" y="3"/>
                  </a:lnTo>
                  <a:lnTo>
                    <a:pt x="343" y="5"/>
                  </a:lnTo>
                  <a:close/>
                  <a:moveTo>
                    <a:pt x="138" y="5"/>
                  </a:moveTo>
                  <a:lnTo>
                    <a:pt x="0" y="5"/>
                  </a:lnTo>
                  <a:lnTo>
                    <a:pt x="8" y="0"/>
                  </a:lnTo>
                  <a:lnTo>
                    <a:pt x="136" y="0"/>
                  </a:lnTo>
                  <a:lnTo>
                    <a:pt x="138" y="1"/>
                  </a:lnTo>
                  <a:lnTo>
                    <a:pt x="138" y="5"/>
                  </a:lnTo>
                  <a:close/>
                </a:path>
              </a:pathLst>
            </a:custGeom>
            <a:solidFill>
              <a:srgbClr val="FDF4E7"/>
            </a:solidFill>
            <a:ln w="9525">
              <a:noFill/>
              <a:round/>
              <a:headEnd/>
              <a:tailEnd/>
            </a:ln>
          </p:spPr>
          <p:txBody>
            <a:bodyPr/>
            <a:lstStyle/>
            <a:p>
              <a:endParaRPr lang="es-MX">
                <a:latin typeface="Calibri" pitchFamily="34" charset="0"/>
              </a:endParaRPr>
            </a:p>
          </p:txBody>
        </p:sp>
        <p:sp>
          <p:nvSpPr>
            <p:cNvPr id="32024" name="Freeform 286"/>
            <p:cNvSpPr>
              <a:spLocks noEditPoints="1"/>
            </p:cNvSpPr>
            <p:nvPr/>
          </p:nvSpPr>
          <p:spPr bwMode="auto">
            <a:xfrm>
              <a:off x="5813425" y="5859463"/>
              <a:ext cx="533400" cy="7937"/>
            </a:xfrm>
            <a:custGeom>
              <a:avLst/>
              <a:gdLst>
                <a:gd name="T0" fmla="*/ 2147483647 w 336"/>
                <a:gd name="T1" fmla="*/ 2147483647 h 5"/>
                <a:gd name="T2" fmla="*/ 2147483647 w 336"/>
                <a:gd name="T3" fmla="*/ 2147483647 h 5"/>
                <a:gd name="T4" fmla="*/ 2147483647 w 336"/>
                <a:gd name="T5" fmla="*/ 2147483647 h 5"/>
                <a:gd name="T6" fmla="*/ 2147483647 w 336"/>
                <a:gd name="T7" fmla="*/ 2147483647 h 5"/>
                <a:gd name="T8" fmla="*/ 2147483647 w 336"/>
                <a:gd name="T9" fmla="*/ 2147483647 h 5"/>
                <a:gd name="T10" fmla="*/ 2147483647 w 336"/>
                <a:gd name="T11" fmla="*/ 0 h 5"/>
                <a:gd name="T12" fmla="*/ 2147483647 w 336"/>
                <a:gd name="T13" fmla="*/ 0 h 5"/>
                <a:gd name="T14" fmla="*/ 2147483647 w 336"/>
                <a:gd name="T15" fmla="*/ 2147483647 h 5"/>
                <a:gd name="T16" fmla="*/ 2147483647 w 336"/>
                <a:gd name="T17" fmla="*/ 2147483647 h 5"/>
                <a:gd name="T18" fmla="*/ 2147483647 w 336"/>
                <a:gd name="T19" fmla="*/ 2147483647 h 5"/>
                <a:gd name="T20" fmla="*/ 2147483647 w 336"/>
                <a:gd name="T21" fmla="*/ 2147483647 h 5"/>
                <a:gd name="T22" fmla="*/ 2147483647 w 336"/>
                <a:gd name="T23" fmla="*/ 2147483647 h 5"/>
                <a:gd name="T24" fmla="*/ 0 w 336"/>
                <a:gd name="T25" fmla="*/ 2147483647 h 5"/>
                <a:gd name="T26" fmla="*/ 2147483647 w 336"/>
                <a:gd name="T27" fmla="*/ 2147483647 h 5"/>
                <a:gd name="T28" fmla="*/ 2147483647 w 336"/>
                <a:gd name="T29" fmla="*/ 0 h 5"/>
                <a:gd name="T30" fmla="*/ 2147483647 w 336"/>
                <a:gd name="T31" fmla="*/ 0 h 5"/>
                <a:gd name="T32" fmla="*/ 2147483647 w 336"/>
                <a:gd name="T33" fmla="*/ 2147483647 h 5"/>
                <a:gd name="T34" fmla="*/ 2147483647 w 336"/>
                <a:gd name="T35" fmla="*/ 2147483647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6"/>
                <a:gd name="T55" fmla="*/ 0 h 5"/>
                <a:gd name="T56" fmla="*/ 336 w 336"/>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6" h="5">
                  <a:moveTo>
                    <a:pt x="336" y="5"/>
                  </a:moveTo>
                  <a:lnTo>
                    <a:pt x="144" y="5"/>
                  </a:lnTo>
                  <a:lnTo>
                    <a:pt x="144" y="3"/>
                  </a:lnTo>
                  <a:lnTo>
                    <a:pt x="146" y="3"/>
                  </a:lnTo>
                  <a:lnTo>
                    <a:pt x="149" y="2"/>
                  </a:lnTo>
                  <a:lnTo>
                    <a:pt x="149" y="0"/>
                  </a:lnTo>
                  <a:lnTo>
                    <a:pt x="313" y="0"/>
                  </a:lnTo>
                  <a:lnTo>
                    <a:pt x="314" y="2"/>
                  </a:lnTo>
                  <a:lnTo>
                    <a:pt x="320" y="2"/>
                  </a:lnTo>
                  <a:lnTo>
                    <a:pt x="326" y="2"/>
                  </a:lnTo>
                  <a:lnTo>
                    <a:pt x="336" y="5"/>
                  </a:lnTo>
                  <a:close/>
                  <a:moveTo>
                    <a:pt x="134" y="5"/>
                  </a:moveTo>
                  <a:lnTo>
                    <a:pt x="0" y="5"/>
                  </a:lnTo>
                  <a:lnTo>
                    <a:pt x="4" y="2"/>
                  </a:lnTo>
                  <a:lnTo>
                    <a:pt x="4" y="0"/>
                  </a:lnTo>
                  <a:lnTo>
                    <a:pt x="132" y="0"/>
                  </a:lnTo>
                  <a:lnTo>
                    <a:pt x="134" y="3"/>
                  </a:lnTo>
                  <a:lnTo>
                    <a:pt x="134" y="5"/>
                  </a:lnTo>
                  <a:close/>
                </a:path>
              </a:pathLst>
            </a:custGeom>
            <a:solidFill>
              <a:srgbClr val="FDF4E7"/>
            </a:solidFill>
            <a:ln w="9525">
              <a:noFill/>
              <a:round/>
              <a:headEnd/>
              <a:tailEnd/>
            </a:ln>
          </p:spPr>
          <p:txBody>
            <a:bodyPr/>
            <a:lstStyle/>
            <a:p>
              <a:endParaRPr lang="es-MX">
                <a:latin typeface="Calibri" pitchFamily="34" charset="0"/>
              </a:endParaRPr>
            </a:p>
          </p:txBody>
        </p:sp>
        <p:sp>
          <p:nvSpPr>
            <p:cNvPr id="32025" name="Freeform 287"/>
            <p:cNvSpPr>
              <a:spLocks noEditPoints="1"/>
            </p:cNvSpPr>
            <p:nvPr/>
          </p:nvSpPr>
          <p:spPr bwMode="auto">
            <a:xfrm>
              <a:off x="5819775" y="5856288"/>
              <a:ext cx="517525" cy="6350"/>
            </a:xfrm>
            <a:custGeom>
              <a:avLst/>
              <a:gdLst>
                <a:gd name="T0" fmla="*/ 2147483647 w 326"/>
                <a:gd name="T1" fmla="*/ 2147483647 h 4"/>
                <a:gd name="T2" fmla="*/ 2147483647 w 326"/>
                <a:gd name="T3" fmla="*/ 2147483647 h 4"/>
                <a:gd name="T4" fmla="*/ 2147483647 w 326"/>
                <a:gd name="T5" fmla="*/ 2147483647 h 4"/>
                <a:gd name="T6" fmla="*/ 2147483647 w 326"/>
                <a:gd name="T7" fmla="*/ 2147483647 h 4"/>
                <a:gd name="T8" fmla="*/ 2147483647 w 326"/>
                <a:gd name="T9" fmla="*/ 2147483647 h 4"/>
                <a:gd name="T10" fmla="*/ 2147483647 w 326"/>
                <a:gd name="T11" fmla="*/ 2147483647 h 4"/>
                <a:gd name="T12" fmla="*/ 2147483647 w 326"/>
                <a:gd name="T13" fmla="*/ 2147483647 h 4"/>
                <a:gd name="T14" fmla="*/ 2147483647 w 326"/>
                <a:gd name="T15" fmla="*/ 0 h 4"/>
                <a:gd name="T16" fmla="*/ 2147483647 w 326"/>
                <a:gd name="T17" fmla="*/ 0 h 4"/>
                <a:gd name="T18" fmla="*/ 2147483647 w 326"/>
                <a:gd name="T19" fmla="*/ 2147483647 h 4"/>
                <a:gd name="T20" fmla="*/ 2147483647 w 326"/>
                <a:gd name="T21" fmla="*/ 2147483647 h 4"/>
                <a:gd name="T22" fmla="*/ 0 w 326"/>
                <a:gd name="T23" fmla="*/ 2147483647 h 4"/>
                <a:gd name="T24" fmla="*/ 0 w 326"/>
                <a:gd name="T25" fmla="*/ 0 h 4"/>
                <a:gd name="T26" fmla="*/ 0 w 326"/>
                <a:gd name="T27" fmla="*/ 0 h 4"/>
                <a:gd name="T28" fmla="*/ 2147483647 w 326"/>
                <a:gd name="T29" fmla="*/ 0 h 4"/>
                <a:gd name="T30" fmla="*/ 2147483647 w 326"/>
                <a:gd name="T31" fmla="*/ 0 h 4"/>
                <a:gd name="T32" fmla="*/ 2147483647 w 326"/>
                <a:gd name="T33" fmla="*/ 0 h 4"/>
                <a:gd name="T34" fmla="*/ 2147483647 w 326"/>
                <a:gd name="T35" fmla="*/ 2147483647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6"/>
                <a:gd name="T55" fmla="*/ 0 h 4"/>
                <a:gd name="T56" fmla="*/ 326 w 326"/>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6" h="4">
                  <a:moveTo>
                    <a:pt x="326" y="4"/>
                  </a:moveTo>
                  <a:lnTo>
                    <a:pt x="312" y="4"/>
                  </a:lnTo>
                  <a:lnTo>
                    <a:pt x="316" y="4"/>
                  </a:lnTo>
                  <a:lnTo>
                    <a:pt x="322" y="4"/>
                  </a:lnTo>
                  <a:lnTo>
                    <a:pt x="326" y="4"/>
                  </a:lnTo>
                  <a:close/>
                  <a:moveTo>
                    <a:pt x="310" y="4"/>
                  </a:moveTo>
                  <a:lnTo>
                    <a:pt x="145" y="4"/>
                  </a:lnTo>
                  <a:lnTo>
                    <a:pt x="145" y="0"/>
                  </a:lnTo>
                  <a:lnTo>
                    <a:pt x="307" y="0"/>
                  </a:lnTo>
                  <a:lnTo>
                    <a:pt x="310" y="4"/>
                  </a:lnTo>
                  <a:close/>
                  <a:moveTo>
                    <a:pt x="128" y="4"/>
                  </a:moveTo>
                  <a:lnTo>
                    <a:pt x="0" y="4"/>
                  </a:lnTo>
                  <a:lnTo>
                    <a:pt x="0" y="0"/>
                  </a:lnTo>
                  <a:lnTo>
                    <a:pt x="122" y="0"/>
                  </a:lnTo>
                  <a:lnTo>
                    <a:pt x="124" y="0"/>
                  </a:lnTo>
                  <a:lnTo>
                    <a:pt x="126" y="0"/>
                  </a:lnTo>
                  <a:lnTo>
                    <a:pt x="128" y="4"/>
                  </a:lnTo>
                  <a:close/>
                </a:path>
              </a:pathLst>
            </a:custGeom>
            <a:solidFill>
              <a:srgbClr val="FEF5E8"/>
            </a:solidFill>
            <a:ln w="9525">
              <a:noFill/>
              <a:round/>
              <a:headEnd/>
              <a:tailEnd/>
            </a:ln>
          </p:spPr>
          <p:txBody>
            <a:bodyPr/>
            <a:lstStyle/>
            <a:p>
              <a:endParaRPr lang="es-MX">
                <a:latin typeface="Calibri" pitchFamily="34" charset="0"/>
              </a:endParaRPr>
            </a:p>
          </p:txBody>
        </p:sp>
        <p:sp>
          <p:nvSpPr>
            <p:cNvPr id="32026" name="Freeform 288"/>
            <p:cNvSpPr>
              <a:spLocks noEditPoints="1"/>
            </p:cNvSpPr>
            <p:nvPr/>
          </p:nvSpPr>
          <p:spPr bwMode="auto">
            <a:xfrm>
              <a:off x="5819775" y="5853113"/>
              <a:ext cx="490538" cy="6350"/>
            </a:xfrm>
            <a:custGeom>
              <a:avLst/>
              <a:gdLst>
                <a:gd name="T0" fmla="*/ 2147483647 w 309"/>
                <a:gd name="T1" fmla="*/ 2147483647 h 4"/>
                <a:gd name="T2" fmla="*/ 2147483647 w 309"/>
                <a:gd name="T3" fmla="*/ 2147483647 h 4"/>
                <a:gd name="T4" fmla="*/ 2147483647 w 309"/>
                <a:gd name="T5" fmla="*/ 0 h 4"/>
                <a:gd name="T6" fmla="*/ 2147483647 w 309"/>
                <a:gd name="T7" fmla="*/ 0 h 4"/>
                <a:gd name="T8" fmla="*/ 2147483647 w 309"/>
                <a:gd name="T9" fmla="*/ 0 h 4"/>
                <a:gd name="T10" fmla="*/ 2147483647 w 309"/>
                <a:gd name="T11" fmla="*/ 2147483647 h 4"/>
                <a:gd name="T12" fmla="*/ 2147483647 w 309"/>
                <a:gd name="T13" fmla="*/ 2147483647 h 4"/>
                <a:gd name="T14" fmla="*/ 2147483647 w 309"/>
                <a:gd name="T15" fmla="*/ 2147483647 h 4"/>
                <a:gd name="T16" fmla="*/ 0 w 309"/>
                <a:gd name="T17" fmla="*/ 2147483647 h 4"/>
                <a:gd name="T18" fmla="*/ 0 w 309"/>
                <a:gd name="T19" fmla="*/ 2147483647 h 4"/>
                <a:gd name="T20" fmla="*/ 0 w 309"/>
                <a:gd name="T21" fmla="*/ 0 h 4"/>
                <a:gd name="T22" fmla="*/ 2147483647 w 309"/>
                <a:gd name="T23" fmla="*/ 0 h 4"/>
                <a:gd name="T24" fmla="*/ 2147483647 w 309"/>
                <a:gd name="T25" fmla="*/ 2147483647 h 4"/>
                <a:gd name="T26" fmla="*/ 2147483647 w 309"/>
                <a:gd name="T27" fmla="*/ 2147483647 h 4"/>
                <a:gd name="T28" fmla="*/ 2147483647 w 309"/>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9"/>
                <a:gd name="T46" fmla="*/ 0 h 4"/>
                <a:gd name="T47" fmla="*/ 309 w 309"/>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9" h="4">
                  <a:moveTo>
                    <a:pt x="309" y="4"/>
                  </a:moveTo>
                  <a:lnTo>
                    <a:pt x="145" y="4"/>
                  </a:lnTo>
                  <a:lnTo>
                    <a:pt x="145" y="0"/>
                  </a:lnTo>
                  <a:lnTo>
                    <a:pt x="147" y="0"/>
                  </a:lnTo>
                  <a:lnTo>
                    <a:pt x="309" y="0"/>
                  </a:lnTo>
                  <a:lnTo>
                    <a:pt x="307" y="2"/>
                  </a:lnTo>
                  <a:lnTo>
                    <a:pt x="309" y="4"/>
                  </a:lnTo>
                  <a:close/>
                  <a:moveTo>
                    <a:pt x="128" y="4"/>
                  </a:moveTo>
                  <a:lnTo>
                    <a:pt x="0" y="4"/>
                  </a:lnTo>
                  <a:lnTo>
                    <a:pt x="0" y="2"/>
                  </a:lnTo>
                  <a:lnTo>
                    <a:pt x="0" y="0"/>
                  </a:lnTo>
                  <a:lnTo>
                    <a:pt x="119" y="0"/>
                  </a:lnTo>
                  <a:lnTo>
                    <a:pt x="124" y="2"/>
                  </a:lnTo>
                  <a:lnTo>
                    <a:pt x="126" y="2"/>
                  </a:lnTo>
                  <a:lnTo>
                    <a:pt x="128" y="4"/>
                  </a:lnTo>
                  <a:close/>
                </a:path>
              </a:pathLst>
            </a:custGeom>
            <a:solidFill>
              <a:srgbClr val="FEF5E8"/>
            </a:solidFill>
            <a:ln w="9525">
              <a:noFill/>
              <a:round/>
              <a:headEnd/>
              <a:tailEnd/>
            </a:ln>
          </p:spPr>
          <p:txBody>
            <a:bodyPr/>
            <a:lstStyle/>
            <a:p>
              <a:endParaRPr lang="es-MX">
                <a:latin typeface="Calibri" pitchFamily="34" charset="0"/>
              </a:endParaRPr>
            </a:p>
          </p:txBody>
        </p:sp>
        <p:sp>
          <p:nvSpPr>
            <p:cNvPr id="32027" name="Freeform 289"/>
            <p:cNvSpPr>
              <a:spLocks noEditPoints="1"/>
            </p:cNvSpPr>
            <p:nvPr/>
          </p:nvSpPr>
          <p:spPr bwMode="auto">
            <a:xfrm>
              <a:off x="5819775" y="5846763"/>
              <a:ext cx="495300" cy="9525"/>
            </a:xfrm>
            <a:custGeom>
              <a:avLst/>
              <a:gdLst>
                <a:gd name="T0" fmla="*/ 2147483647 w 312"/>
                <a:gd name="T1" fmla="*/ 2147483647 h 6"/>
                <a:gd name="T2" fmla="*/ 2147483647 w 312"/>
                <a:gd name="T3" fmla="*/ 2147483647 h 6"/>
                <a:gd name="T4" fmla="*/ 2147483647 w 312"/>
                <a:gd name="T5" fmla="*/ 2147483647 h 6"/>
                <a:gd name="T6" fmla="*/ 2147483647 w 312"/>
                <a:gd name="T7" fmla="*/ 2147483647 h 6"/>
                <a:gd name="T8" fmla="*/ 2147483647 w 312"/>
                <a:gd name="T9" fmla="*/ 0 h 6"/>
                <a:gd name="T10" fmla="*/ 2147483647 w 312"/>
                <a:gd name="T11" fmla="*/ 0 h 6"/>
                <a:gd name="T12" fmla="*/ 2147483647 w 312"/>
                <a:gd name="T13" fmla="*/ 2147483647 h 6"/>
                <a:gd name="T14" fmla="*/ 2147483647 w 312"/>
                <a:gd name="T15" fmla="*/ 2147483647 h 6"/>
                <a:gd name="T16" fmla="*/ 2147483647 w 312"/>
                <a:gd name="T17" fmla="*/ 2147483647 h 6"/>
                <a:gd name="T18" fmla="*/ 2147483647 w 312"/>
                <a:gd name="T19" fmla="*/ 2147483647 h 6"/>
                <a:gd name="T20" fmla="*/ 0 w 312"/>
                <a:gd name="T21" fmla="*/ 2147483647 h 6"/>
                <a:gd name="T22" fmla="*/ 0 w 312"/>
                <a:gd name="T23" fmla="*/ 2147483647 h 6"/>
                <a:gd name="T24" fmla="*/ 0 w 312"/>
                <a:gd name="T25" fmla="*/ 0 h 6"/>
                <a:gd name="T26" fmla="*/ 2147483647 w 312"/>
                <a:gd name="T27" fmla="*/ 0 h 6"/>
                <a:gd name="T28" fmla="*/ 2147483647 w 312"/>
                <a:gd name="T29" fmla="*/ 2147483647 h 6"/>
                <a:gd name="T30" fmla="*/ 2147483647 w 312"/>
                <a:gd name="T31" fmla="*/ 2147483647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2"/>
                <a:gd name="T49" fmla="*/ 0 h 6"/>
                <a:gd name="T50" fmla="*/ 312 w 312"/>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2" h="6">
                  <a:moveTo>
                    <a:pt x="307" y="6"/>
                  </a:moveTo>
                  <a:lnTo>
                    <a:pt x="145" y="6"/>
                  </a:lnTo>
                  <a:lnTo>
                    <a:pt x="145" y="4"/>
                  </a:lnTo>
                  <a:lnTo>
                    <a:pt x="149" y="2"/>
                  </a:lnTo>
                  <a:lnTo>
                    <a:pt x="151" y="0"/>
                  </a:lnTo>
                  <a:lnTo>
                    <a:pt x="312" y="0"/>
                  </a:lnTo>
                  <a:lnTo>
                    <a:pt x="310" y="2"/>
                  </a:lnTo>
                  <a:lnTo>
                    <a:pt x="307" y="6"/>
                  </a:lnTo>
                  <a:close/>
                  <a:moveTo>
                    <a:pt x="122" y="6"/>
                  </a:moveTo>
                  <a:lnTo>
                    <a:pt x="0" y="6"/>
                  </a:lnTo>
                  <a:lnTo>
                    <a:pt x="0" y="2"/>
                  </a:lnTo>
                  <a:lnTo>
                    <a:pt x="0" y="0"/>
                  </a:lnTo>
                  <a:lnTo>
                    <a:pt x="119" y="0"/>
                  </a:lnTo>
                  <a:lnTo>
                    <a:pt x="119" y="4"/>
                  </a:lnTo>
                  <a:lnTo>
                    <a:pt x="122" y="6"/>
                  </a:lnTo>
                  <a:close/>
                </a:path>
              </a:pathLst>
            </a:custGeom>
            <a:solidFill>
              <a:srgbClr val="FEF5E8"/>
            </a:solidFill>
            <a:ln w="9525">
              <a:noFill/>
              <a:round/>
              <a:headEnd/>
              <a:tailEnd/>
            </a:ln>
          </p:spPr>
          <p:txBody>
            <a:bodyPr/>
            <a:lstStyle/>
            <a:p>
              <a:endParaRPr lang="es-MX">
                <a:latin typeface="Calibri" pitchFamily="34" charset="0"/>
              </a:endParaRPr>
            </a:p>
          </p:txBody>
        </p:sp>
        <p:sp>
          <p:nvSpPr>
            <p:cNvPr id="32028" name="Freeform 290"/>
            <p:cNvSpPr>
              <a:spLocks noEditPoints="1"/>
            </p:cNvSpPr>
            <p:nvPr/>
          </p:nvSpPr>
          <p:spPr bwMode="auto">
            <a:xfrm>
              <a:off x="5819775" y="5843588"/>
              <a:ext cx="495300" cy="9525"/>
            </a:xfrm>
            <a:custGeom>
              <a:avLst/>
              <a:gdLst>
                <a:gd name="T0" fmla="*/ 2147483647 w 312"/>
                <a:gd name="T1" fmla="*/ 2147483647 h 6"/>
                <a:gd name="T2" fmla="*/ 2147483647 w 312"/>
                <a:gd name="T3" fmla="*/ 2147483647 h 6"/>
                <a:gd name="T4" fmla="*/ 2147483647 w 312"/>
                <a:gd name="T5" fmla="*/ 2147483647 h 6"/>
                <a:gd name="T6" fmla="*/ 2147483647 w 312"/>
                <a:gd name="T7" fmla="*/ 0 h 6"/>
                <a:gd name="T8" fmla="*/ 2147483647 w 312"/>
                <a:gd name="T9" fmla="*/ 0 h 6"/>
                <a:gd name="T10" fmla="*/ 2147483647 w 312"/>
                <a:gd name="T11" fmla="*/ 2147483647 h 6"/>
                <a:gd name="T12" fmla="*/ 2147483647 w 312"/>
                <a:gd name="T13" fmla="*/ 2147483647 h 6"/>
                <a:gd name="T14" fmla="*/ 2147483647 w 312"/>
                <a:gd name="T15" fmla="*/ 2147483647 h 6"/>
                <a:gd name="T16" fmla="*/ 2147483647 w 312"/>
                <a:gd name="T17" fmla="*/ 2147483647 h 6"/>
                <a:gd name="T18" fmla="*/ 0 w 312"/>
                <a:gd name="T19" fmla="*/ 2147483647 h 6"/>
                <a:gd name="T20" fmla="*/ 0 w 312"/>
                <a:gd name="T21" fmla="*/ 2147483647 h 6"/>
                <a:gd name="T22" fmla="*/ 2147483647 w 312"/>
                <a:gd name="T23" fmla="*/ 0 h 6"/>
                <a:gd name="T24" fmla="*/ 2147483647 w 312"/>
                <a:gd name="T25" fmla="*/ 0 h 6"/>
                <a:gd name="T26" fmla="*/ 2147483647 w 312"/>
                <a:gd name="T27" fmla="*/ 2147483647 h 6"/>
                <a:gd name="T28" fmla="*/ 2147483647 w 312"/>
                <a:gd name="T29" fmla="*/ 2147483647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2"/>
                <a:gd name="T46" fmla="*/ 0 h 6"/>
                <a:gd name="T47" fmla="*/ 312 w 3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2" h="6">
                  <a:moveTo>
                    <a:pt x="309" y="6"/>
                  </a:moveTo>
                  <a:lnTo>
                    <a:pt x="147" y="6"/>
                  </a:lnTo>
                  <a:lnTo>
                    <a:pt x="149" y="4"/>
                  </a:lnTo>
                  <a:lnTo>
                    <a:pt x="151" y="0"/>
                  </a:lnTo>
                  <a:lnTo>
                    <a:pt x="309" y="0"/>
                  </a:lnTo>
                  <a:lnTo>
                    <a:pt x="312" y="2"/>
                  </a:lnTo>
                  <a:lnTo>
                    <a:pt x="310" y="4"/>
                  </a:lnTo>
                  <a:lnTo>
                    <a:pt x="309" y="6"/>
                  </a:lnTo>
                  <a:close/>
                  <a:moveTo>
                    <a:pt x="119" y="6"/>
                  </a:moveTo>
                  <a:lnTo>
                    <a:pt x="0" y="6"/>
                  </a:lnTo>
                  <a:lnTo>
                    <a:pt x="0" y="4"/>
                  </a:lnTo>
                  <a:lnTo>
                    <a:pt x="3" y="0"/>
                  </a:lnTo>
                  <a:lnTo>
                    <a:pt x="117" y="0"/>
                  </a:lnTo>
                  <a:lnTo>
                    <a:pt x="119" y="6"/>
                  </a:lnTo>
                  <a:close/>
                </a:path>
              </a:pathLst>
            </a:custGeom>
            <a:solidFill>
              <a:srgbClr val="FEF5E9"/>
            </a:solidFill>
            <a:ln w="9525">
              <a:noFill/>
              <a:round/>
              <a:headEnd/>
              <a:tailEnd/>
            </a:ln>
          </p:spPr>
          <p:txBody>
            <a:bodyPr/>
            <a:lstStyle/>
            <a:p>
              <a:endParaRPr lang="es-MX">
                <a:latin typeface="Calibri" pitchFamily="34" charset="0"/>
              </a:endParaRPr>
            </a:p>
          </p:txBody>
        </p:sp>
        <p:sp>
          <p:nvSpPr>
            <p:cNvPr id="32029" name="Freeform 291"/>
            <p:cNvSpPr>
              <a:spLocks noEditPoints="1"/>
            </p:cNvSpPr>
            <p:nvPr/>
          </p:nvSpPr>
          <p:spPr bwMode="auto">
            <a:xfrm>
              <a:off x="5819775" y="5840413"/>
              <a:ext cx="498475" cy="6350"/>
            </a:xfrm>
            <a:custGeom>
              <a:avLst/>
              <a:gdLst>
                <a:gd name="T0" fmla="*/ 2147483647 w 314"/>
                <a:gd name="T1" fmla="*/ 2147483647 h 4"/>
                <a:gd name="T2" fmla="*/ 2147483647 w 314"/>
                <a:gd name="T3" fmla="*/ 2147483647 h 4"/>
                <a:gd name="T4" fmla="*/ 2147483647 w 314"/>
                <a:gd name="T5" fmla="*/ 0 h 4"/>
                <a:gd name="T6" fmla="*/ 2147483647 w 314"/>
                <a:gd name="T7" fmla="*/ 0 h 4"/>
                <a:gd name="T8" fmla="*/ 2147483647 w 314"/>
                <a:gd name="T9" fmla="*/ 0 h 4"/>
                <a:gd name="T10" fmla="*/ 2147483647 w 314"/>
                <a:gd name="T11" fmla="*/ 2147483647 h 4"/>
                <a:gd name="T12" fmla="*/ 2147483647 w 314"/>
                <a:gd name="T13" fmla="*/ 2147483647 h 4"/>
                <a:gd name="T14" fmla="*/ 2147483647 w 314"/>
                <a:gd name="T15" fmla="*/ 2147483647 h 4"/>
                <a:gd name="T16" fmla="*/ 2147483647 w 314"/>
                <a:gd name="T17" fmla="*/ 2147483647 h 4"/>
                <a:gd name="T18" fmla="*/ 0 w 314"/>
                <a:gd name="T19" fmla="*/ 2147483647 h 4"/>
                <a:gd name="T20" fmla="*/ 2147483647 w 314"/>
                <a:gd name="T21" fmla="*/ 0 h 4"/>
                <a:gd name="T22" fmla="*/ 2147483647 w 314"/>
                <a:gd name="T23" fmla="*/ 0 h 4"/>
                <a:gd name="T24" fmla="*/ 2147483647 w 314"/>
                <a:gd name="T25" fmla="*/ 2147483647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4"/>
                <a:gd name="T40" fmla="*/ 0 h 4"/>
                <a:gd name="T41" fmla="*/ 314 w 314"/>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4" h="4">
                  <a:moveTo>
                    <a:pt x="312" y="4"/>
                  </a:moveTo>
                  <a:lnTo>
                    <a:pt x="151" y="4"/>
                  </a:lnTo>
                  <a:lnTo>
                    <a:pt x="153" y="0"/>
                  </a:lnTo>
                  <a:lnTo>
                    <a:pt x="314" y="0"/>
                  </a:lnTo>
                  <a:lnTo>
                    <a:pt x="309" y="2"/>
                  </a:lnTo>
                  <a:lnTo>
                    <a:pt x="312" y="4"/>
                  </a:lnTo>
                  <a:close/>
                  <a:moveTo>
                    <a:pt x="119" y="4"/>
                  </a:moveTo>
                  <a:lnTo>
                    <a:pt x="0" y="4"/>
                  </a:lnTo>
                  <a:lnTo>
                    <a:pt x="5" y="0"/>
                  </a:lnTo>
                  <a:lnTo>
                    <a:pt x="117" y="0"/>
                  </a:lnTo>
                  <a:lnTo>
                    <a:pt x="119" y="4"/>
                  </a:lnTo>
                  <a:close/>
                </a:path>
              </a:pathLst>
            </a:custGeom>
            <a:solidFill>
              <a:srgbClr val="FEF5E9"/>
            </a:solidFill>
            <a:ln w="9525">
              <a:noFill/>
              <a:round/>
              <a:headEnd/>
              <a:tailEnd/>
            </a:ln>
          </p:spPr>
          <p:txBody>
            <a:bodyPr/>
            <a:lstStyle/>
            <a:p>
              <a:endParaRPr lang="es-MX">
                <a:latin typeface="Calibri" pitchFamily="34" charset="0"/>
              </a:endParaRPr>
            </a:p>
          </p:txBody>
        </p:sp>
        <p:sp>
          <p:nvSpPr>
            <p:cNvPr id="32030" name="Freeform 292"/>
            <p:cNvSpPr>
              <a:spLocks noEditPoints="1"/>
            </p:cNvSpPr>
            <p:nvPr/>
          </p:nvSpPr>
          <p:spPr bwMode="auto">
            <a:xfrm>
              <a:off x="5824538" y="5837238"/>
              <a:ext cx="493712" cy="6350"/>
            </a:xfrm>
            <a:custGeom>
              <a:avLst/>
              <a:gdLst>
                <a:gd name="T0" fmla="*/ 2147483647 w 311"/>
                <a:gd name="T1" fmla="*/ 2147483647 h 4"/>
                <a:gd name="T2" fmla="*/ 2147483647 w 311"/>
                <a:gd name="T3" fmla="*/ 2147483647 h 4"/>
                <a:gd name="T4" fmla="*/ 2147483647 w 311"/>
                <a:gd name="T5" fmla="*/ 0 h 4"/>
                <a:gd name="T6" fmla="*/ 2147483647 w 311"/>
                <a:gd name="T7" fmla="*/ 0 h 4"/>
                <a:gd name="T8" fmla="*/ 2147483647 w 311"/>
                <a:gd name="T9" fmla="*/ 0 h 4"/>
                <a:gd name="T10" fmla="*/ 2147483647 w 311"/>
                <a:gd name="T11" fmla="*/ 2147483647 h 4"/>
                <a:gd name="T12" fmla="*/ 2147483647 w 311"/>
                <a:gd name="T13" fmla="*/ 2147483647 h 4"/>
                <a:gd name="T14" fmla="*/ 2147483647 w 311"/>
                <a:gd name="T15" fmla="*/ 2147483647 h 4"/>
                <a:gd name="T16" fmla="*/ 2147483647 w 311"/>
                <a:gd name="T17" fmla="*/ 2147483647 h 4"/>
                <a:gd name="T18" fmla="*/ 0 w 311"/>
                <a:gd name="T19" fmla="*/ 2147483647 h 4"/>
                <a:gd name="T20" fmla="*/ 2147483647 w 311"/>
                <a:gd name="T21" fmla="*/ 2147483647 h 4"/>
                <a:gd name="T22" fmla="*/ 2147483647 w 311"/>
                <a:gd name="T23" fmla="*/ 0 h 4"/>
                <a:gd name="T24" fmla="*/ 2147483647 w 311"/>
                <a:gd name="T25" fmla="*/ 0 h 4"/>
                <a:gd name="T26" fmla="*/ 2147483647 w 311"/>
                <a:gd name="T27" fmla="*/ 2147483647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1"/>
                <a:gd name="T43" fmla="*/ 0 h 4"/>
                <a:gd name="T44" fmla="*/ 311 w 311"/>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1" h="4">
                  <a:moveTo>
                    <a:pt x="306" y="4"/>
                  </a:moveTo>
                  <a:lnTo>
                    <a:pt x="148" y="4"/>
                  </a:lnTo>
                  <a:lnTo>
                    <a:pt x="152" y="0"/>
                  </a:lnTo>
                  <a:lnTo>
                    <a:pt x="309" y="0"/>
                  </a:lnTo>
                  <a:lnTo>
                    <a:pt x="311" y="2"/>
                  </a:lnTo>
                  <a:lnTo>
                    <a:pt x="306" y="4"/>
                  </a:lnTo>
                  <a:close/>
                  <a:moveTo>
                    <a:pt x="114" y="4"/>
                  </a:moveTo>
                  <a:lnTo>
                    <a:pt x="0" y="4"/>
                  </a:lnTo>
                  <a:lnTo>
                    <a:pt x="2" y="2"/>
                  </a:lnTo>
                  <a:lnTo>
                    <a:pt x="6" y="0"/>
                  </a:lnTo>
                  <a:lnTo>
                    <a:pt x="114" y="0"/>
                  </a:lnTo>
                  <a:lnTo>
                    <a:pt x="114" y="4"/>
                  </a:lnTo>
                  <a:close/>
                </a:path>
              </a:pathLst>
            </a:custGeom>
            <a:solidFill>
              <a:srgbClr val="FEF6EB"/>
            </a:solidFill>
            <a:ln w="9525">
              <a:noFill/>
              <a:round/>
              <a:headEnd/>
              <a:tailEnd/>
            </a:ln>
          </p:spPr>
          <p:txBody>
            <a:bodyPr/>
            <a:lstStyle/>
            <a:p>
              <a:endParaRPr lang="es-MX">
                <a:latin typeface="Calibri" pitchFamily="34" charset="0"/>
              </a:endParaRPr>
            </a:p>
          </p:txBody>
        </p:sp>
        <p:sp>
          <p:nvSpPr>
            <p:cNvPr id="32031" name="Freeform 293"/>
            <p:cNvSpPr>
              <a:spLocks noEditPoints="1"/>
            </p:cNvSpPr>
            <p:nvPr/>
          </p:nvSpPr>
          <p:spPr bwMode="auto">
            <a:xfrm>
              <a:off x="5827713" y="5834063"/>
              <a:ext cx="490537" cy="6350"/>
            </a:xfrm>
            <a:custGeom>
              <a:avLst/>
              <a:gdLst>
                <a:gd name="T0" fmla="*/ 2147483647 w 309"/>
                <a:gd name="T1" fmla="*/ 2147483647 h 4"/>
                <a:gd name="T2" fmla="*/ 2147483647 w 309"/>
                <a:gd name="T3" fmla="*/ 2147483647 h 4"/>
                <a:gd name="T4" fmla="*/ 2147483647 w 309"/>
                <a:gd name="T5" fmla="*/ 2147483647 h 4"/>
                <a:gd name="T6" fmla="*/ 2147483647 w 309"/>
                <a:gd name="T7" fmla="*/ 0 h 4"/>
                <a:gd name="T8" fmla="*/ 2147483647 w 309"/>
                <a:gd name="T9" fmla="*/ 0 h 4"/>
                <a:gd name="T10" fmla="*/ 2147483647 w 309"/>
                <a:gd name="T11" fmla="*/ 2147483647 h 4"/>
                <a:gd name="T12" fmla="*/ 2147483647 w 309"/>
                <a:gd name="T13" fmla="*/ 2147483647 h 4"/>
                <a:gd name="T14" fmla="*/ 0 w 309"/>
                <a:gd name="T15" fmla="*/ 2147483647 h 4"/>
                <a:gd name="T16" fmla="*/ 0 w 309"/>
                <a:gd name="T17" fmla="*/ 2147483647 h 4"/>
                <a:gd name="T18" fmla="*/ 2147483647 w 309"/>
                <a:gd name="T19" fmla="*/ 2147483647 h 4"/>
                <a:gd name="T20" fmla="*/ 2147483647 w 309"/>
                <a:gd name="T21" fmla="*/ 0 h 4"/>
                <a:gd name="T22" fmla="*/ 2147483647 w 309"/>
                <a:gd name="T23" fmla="*/ 0 h 4"/>
                <a:gd name="T24" fmla="*/ 2147483647 w 309"/>
                <a:gd name="T25" fmla="*/ 2147483647 h 4"/>
                <a:gd name="T26" fmla="*/ 2147483647 w 309"/>
                <a:gd name="T27" fmla="*/ 0 h 4"/>
                <a:gd name="T28" fmla="*/ 2147483647 w 309"/>
                <a:gd name="T29" fmla="*/ 0 h 4"/>
                <a:gd name="T30" fmla="*/ 2147483647 w 309"/>
                <a:gd name="T31" fmla="*/ 0 h 4"/>
                <a:gd name="T32" fmla="*/ 2147483647 w 309"/>
                <a:gd name="T33" fmla="*/ 2147483647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9"/>
                <a:gd name="T52" fmla="*/ 0 h 4"/>
                <a:gd name="T53" fmla="*/ 309 w 309"/>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9" h="4">
                  <a:moveTo>
                    <a:pt x="309" y="4"/>
                  </a:moveTo>
                  <a:lnTo>
                    <a:pt x="148" y="4"/>
                  </a:lnTo>
                  <a:lnTo>
                    <a:pt x="150" y="2"/>
                  </a:lnTo>
                  <a:lnTo>
                    <a:pt x="154" y="0"/>
                  </a:lnTo>
                  <a:lnTo>
                    <a:pt x="305" y="0"/>
                  </a:lnTo>
                  <a:lnTo>
                    <a:pt x="309" y="4"/>
                  </a:lnTo>
                  <a:close/>
                  <a:moveTo>
                    <a:pt x="112" y="4"/>
                  </a:moveTo>
                  <a:lnTo>
                    <a:pt x="0" y="4"/>
                  </a:lnTo>
                  <a:lnTo>
                    <a:pt x="4" y="2"/>
                  </a:lnTo>
                  <a:lnTo>
                    <a:pt x="4" y="0"/>
                  </a:lnTo>
                  <a:lnTo>
                    <a:pt x="91" y="0"/>
                  </a:lnTo>
                  <a:lnTo>
                    <a:pt x="94" y="2"/>
                  </a:lnTo>
                  <a:lnTo>
                    <a:pt x="100" y="0"/>
                  </a:lnTo>
                  <a:lnTo>
                    <a:pt x="102" y="0"/>
                  </a:lnTo>
                  <a:lnTo>
                    <a:pt x="110" y="0"/>
                  </a:lnTo>
                  <a:lnTo>
                    <a:pt x="112" y="4"/>
                  </a:lnTo>
                  <a:close/>
                </a:path>
              </a:pathLst>
            </a:custGeom>
            <a:solidFill>
              <a:srgbClr val="FEF6EB"/>
            </a:solidFill>
            <a:ln w="9525">
              <a:noFill/>
              <a:round/>
              <a:headEnd/>
              <a:tailEnd/>
            </a:ln>
          </p:spPr>
          <p:txBody>
            <a:bodyPr/>
            <a:lstStyle/>
            <a:p>
              <a:endParaRPr lang="es-MX">
                <a:latin typeface="Calibri" pitchFamily="34" charset="0"/>
              </a:endParaRPr>
            </a:p>
          </p:txBody>
        </p:sp>
        <p:sp>
          <p:nvSpPr>
            <p:cNvPr id="32032" name="Freeform 294"/>
            <p:cNvSpPr>
              <a:spLocks noEditPoints="1"/>
            </p:cNvSpPr>
            <p:nvPr/>
          </p:nvSpPr>
          <p:spPr bwMode="auto">
            <a:xfrm>
              <a:off x="5834063" y="5827713"/>
              <a:ext cx="481012" cy="9525"/>
            </a:xfrm>
            <a:custGeom>
              <a:avLst/>
              <a:gdLst>
                <a:gd name="T0" fmla="*/ 2147483647 w 303"/>
                <a:gd name="T1" fmla="*/ 2147483647 h 6"/>
                <a:gd name="T2" fmla="*/ 2147483647 w 303"/>
                <a:gd name="T3" fmla="*/ 2147483647 h 6"/>
                <a:gd name="T4" fmla="*/ 2147483647 w 303"/>
                <a:gd name="T5" fmla="*/ 0 h 6"/>
                <a:gd name="T6" fmla="*/ 2147483647 w 303"/>
                <a:gd name="T7" fmla="*/ 0 h 6"/>
                <a:gd name="T8" fmla="*/ 2147483647 w 303"/>
                <a:gd name="T9" fmla="*/ 2147483647 h 6"/>
                <a:gd name="T10" fmla="*/ 2147483647 w 303"/>
                <a:gd name="T11" fmla="*/ 2147483647 h 6"/>
                <a:gd name="T12" fmla="*/ 0 w 303"/>
                <a:gd name="T13" fmla="*/ 2147483647 h 6"/>
                <a:gd name="T14" fmla="*/ 0 w 303"/>
                <a:gd name="T15" fmla="*/ 2147483647 h 6"/>
                <a:gd name="T16" fmla="*/ 0 w 303"/>
                <a:gd name="T17" fmla="*/ 0 h 6"/>
                <a:gd name="T18" fmla="*/ 2147483647 w 303"/>
                <a:gd name="T19" fmla="*/ 0 h 6"/>
                <a:gd name="T20" fmla="*/ 2147483647 w 303"/>
                <a:gd name="T21" fmla="*/ 2147483647 h 6"/>
                <a:gd name="T22" fmla="*/ 2147483647 w 303"/>
                <a:gd name="T23" fmla="*/ 2147483647 h 6"/>
                <a:gd name="T24" fmla="*/ 2147483647 w 303"/>
                <a:gd name="T25" fmla="*/ 2147483647 h 6"/>
                <a:gd name="T26" fmla="*/ 2147483647 w 303"/>
                <a:gd name="T27" fmla="*/ 0 h 6"/>
                <a:gd name="T28" fmla="*/ 2147483647 w 303"/>
                <a:gd name="T29" fmla="*/ 0 h 6"/>
                <a:gd name="T30" fmla="*/ 2147483647 w 303"/>
                <a:gd name="T31" fmla="*/ 2147483647 h 6"/>
                <a:gd name="T32" fmla="*/ 2147483647 w 303"/>
                <a:gd name="T33" fmla="*/ 2147483647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3"/>
                <a:gd name="T52" fmla="*/ 0 h 6"/>
                <a:gd name="T53" fmla="*/ 303 w 303"/>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3" h="6">
                  <a:moveTo>
                    <a:pt x="303" y="6"/>
                  </a:moveTo>
                  <a:lnTo>
                    <a:pt x="146" y="6"/>
                  </a:lnTo>
                  <a:lnTo>
                    <a:pt x="154" y="0"/>
                  </a:lnTo>
                  <a:lnTo>
                    <a:pt x="300" y="0"/>
                  </a:lnTo>
                  <a:lnTo>
                    <a:pt x="303" y="6"/>
                  </a:lnTo>
                  <a:close/>
                  <a:moveTo>
                    <a:pt x="108" y="6"/>
                  </a:moveTo>
                  <a:lnTo>
                    <a:pt x="0" y="6"/>
                  </a:lnTo>
                  <a:lnTo>
                    <a:pt x="0" y="0"/>
                  </a:lnTo>
                  <a:lnTo>
                    <a:pt x="87" y="0"/>
                  </a:lnTo>
                  <a:lnTo>
                    <a:pt x="87" y="2"/>
                  </a:lnTo>
                  <a:lnTo>
                    <a:pt x="90" y="6"/>
                  </a:lnTo>
                  <a:lnTo>
                    <a:pt x="96" y="4"/>
                  </a:lnTo>
                  <a:lnTo>
                    <a:pt x="100" y="0"/>
                  </a:lnTo>
                  <a:lnTo>
                    <a:pt x="102" y="0"/>
                  </a:lnTo>
                  <a:lnTo>
                    <a:pt x="106" y="2"/>
                  </a:lnTo>
                  <a:lnTo>
                    <a:pt x="108" y="6"/>
                  </a:lnTo>
                  <a:close/>
                </a:path>
              </a:pathLst>
            </a:custGeom>
            <a:solidFill>
              <a:srgbClr val="FEF6EB"/>
            </a:solidFill>
            <a:ln w="9525">
              <a:noFill/>
              <a:round/>
              <a:headEnd/>
              <a:tailEnd/>
            </a:ln>
          </p:spPr>
          <p:txBody>
            <a:bodyPr/>
            <a:lstStyle/>
            <a:p>
              <a:endParaRPr lang="es-MX">
                <a:latin typeface="Calibri" pitchFamily="34" charset="0"/>
              </a:endParaRPr>
            </a:p>
          </p:txBody>
        </p:sp>
        <p:sp>
          <p:nvSpPr>
            <p:cNvPr id="32033" name="Freeform 295"/>
            <p:cNvSpPr>
              <a:spLocks noEditPoints="1"/>
            </p:cNvSpPr>
            <p:nvPr/>
          </p:nvSpPr>
          <p:spPr bwMode="auto">
            <a:xfrm>
              <a:off x="5834063" y="5824538"/>
              <a:ext cx="487362" cy="9525"/>
            </a:xfrm>
            <a:custGeom>
              <a:avLst/>
              <a:gdLst>
                <a:gd name="T0" fmla="*/ 2147483647 w 307"/>
                <a:gd name="T1" fmla="*/ 2147483647 h 6"/>
                <a:gd name="T2" fmla="*/ 2147483647 w 307"/>
                <a:gd name="T3" fmla="*/ 2147483647 h 6"/>
                <a:gd name="T4" fmla="*/ 2147483647 w 307"/>
                <a:gd name="T5" fmla="*/ 2147483647 h 6"/>
                <a:gd name="T6" fmla="*/ 2147483647 w 307"/>
                <a:gd name="T7" fmla="*/ 0 h 6"/>
                <a:gd name="T8" fmla="*/ 2147483647 w 307"/>
                <a:gd name="T9" fmla="*/ 0 h 6"/>
                <a:gd name="T10" fmla="*/ 2147483647 w 307"/>
                <a:gd name="T11" fmla="*/ 2147483647 h 6"/>
                <a:gd name="T12" fmla="*/ 2147483647 w 307"/>
                <a:gd name="T13" fmla="*/ 2147483647 h 6"/>
                <a:gd name="T14" fmla="*/ 2147483647 w 307"/>
                <a:gd name="T15" fmla="*/ 2147483647 h 6"/>
                <a:gd name="T16" fmla="*/ 2147483647 w 307"/>
                <a:gd name="T17" fmla="*/ 2147483647 h 6"/>
                <a:gd name="T18" fmla="*/ 2147483647 w 307"/>
                <a:gd name="T19" fmla="*/ 2147483647 h 6"/>
                <a:gd name="T20" fmla="*/ 2147483647 w 307"/>
                <a:gd name="T21" fmla="*/ 2147483647 h 6"/>
                <a:gd name="T22" fmla="*/ 2147483647 w 307"/>
                <a:gd name="T23" fmla="*/ 2147483647 h 6"/>
                <a:gd name="T24" fmla="*/ 2147483647 w 307"/>
                <a:gd name="T25" fmla="*/ 2147483647 h 6"/>
                <a:gd name="T26" fmla="*/ 0 w 307"/>
                <a:gd name="T27" fmla="*/ 2147483647 h 6"/>
                <a:gd name="T28" fmla="*/ 2147483647 w 307"/>
                <a:gd name="T29" fmla="*/ 2147483647 h 6"/>
                <a:gd name="T30" fmla="*/ 2147483647 w 307"/>
                <a:gd name="T31" fmla="*/ 0 h 6"/>
                <a:gd name="T32" fmla="*/ 2147483647 w 307"/>
                <a:gd name="T33" fmla="*/ 0 h 6"/>
                <a:gd name="T34" fmla="*/ 2147483647 w 307"/>
                <a:gd name="T35" fmla="*/ 2147483647 h 6"/>
                <a:gd name="T36" fmla="*/ 2147483647 w 307"/>
                <a:gd name="T37" fmla="*/ 2147483647 h 6"/>
                <a:gd name="T38" fmla="*/ 2147483647 w 307"/>
                <a:gd name="T39" fmla="*/ 0 h 6"/>
                <a:gd name="T40" fmla="*/ 2147483647 w 307"/>
                <a:gd name="T41" fmla="*/ 0 h 6"/>
                <a:gd name="T42" fmla="*/ 2147483647 w 307"/>
                <a:gd name="T43" fmla="*/ 2147483647 h 6"/>
                <a:gd name="T44" fmla="*/ 2147483647 w 307"/>
                <a:gd name="T45" fmla="*/ 0 h 6"/>
                <a:gd name="T46" fmla="*/ 2147483647 w 307"/>
                <a:gd name="T47" fmla="*/ 0 h 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7"/>
                <a:gd name="T73" fmla="*/ 0 h 6"/>
                <a:gd name="T74" fmla="*/ 307 w 307"/>
                <a:gd name="T75" fmla="*/ 6 h 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7" h="6">
                  <a:moveTo>
                    <a:pt x="301" y="6"/>
                  </a:moveTo>
                  <a:lnTo>
                    <a:pt x="150" y="6"/>
                  </a:lnTo>
                  <a:lnTo>
                    <a:pt x="156" y="2"/>
                  </a:lnTo>
                  <a:lnTo>
                    <a:pt x="158" y="0"/>
                  </a:lnTo>
                  <a:lnTo>
                    <a:pt x="300" y="0"/>
                  </a:lnTo>
                  <a:lnTo>
                    <a:pt x="300" y="2"/>
                  </a:lnTo>
                  <a:lnTo>
                    <a:pt x="301" y="6"/>
                  </a:lnTo>
                  <a:close/>
                  <a:moveTo>
                    <a:pt x="106" y="6"/>
                  </a:moveTo>
                  <a:lnTo>
                    <a:pt x="98" y="6"/>
                  </a:lnTo>
                  <a:lnTo>
                    <a:pt x="100" y="2"/>
                  </a:lnTo>
                  <a:lnTo>
                    <a:pt x="106" y="4"/>
                  </a:lnTo>
                  <a:lnTo>
                    <a:pt x="106" y="6"/>
                  </a:lnTo>
                  <a:close/>
                  <a:moveTo>
                    <a:pt x="87" y="6"/>
                  </a:moveTo>
                  <a:lnTo>
                    <a:pt x="0" y="6"/>
                  </a:lnTo>
                  <a:lnTo>
                    <a:pt x="2" y="2"/>
                  </a:lnTo>
                  <a:lnTo>
                    <a:pt x="2" y="0"/>
                  </a:lnTo>
                  <a:lnTo>
                    <a:pt x="85" y="0"/>
                  </a:lnTo>
                  <a:lnTo>
                    <a:pt x="87" y="4"/>
                  </a:lnTo>
                  <a:lnTo>
                    <a:pt x="87" y="6"/>
                  </a:lnTo>
                  <a:close/>
                  <a:moveTo>
                    <a:pt x="305" y="0"/>
                  </a:moveTo>
                  <a:lnTo>
                    <a:pt x="307" y="0"/>
                  </a:lnTo>
                  <a:lnTo>
                    <a:pt x="307" y="2"/>
                  </a:lnTo>
                  <a:lnTo>
                    <a:pt x="305" y="0"/>
                  </a:lnTo>
                  <a:close/>
                </a:path>
              </a:pathLst>
            </a:custGeom>
            <a:solidFill>
              <a:srgbClr val="FEF6EC"/>
            </a:solidFill>
            <a:ln w="9525">
              <a:noFill/>
              <a:round/>
              <a:headEnd/>
              <a:tailEnd/>
            </a:ln>
          </p:spPr>
          <p:txBody>
            <a:bodyPr/>
            <a:lstStyle/>
            <a:p>
              <a:endParaRPr lang="es-MX">
                <a:latin typeface="Calibri" pitchFamily="34" charset="0"/>
              </a:endParaRPr>
            </a:p>
          </p:txBody>
        </p:sp>
        <p:sp>
          <p:nvSpPr>
            <p:cNvPr id="32034" name="Freeform 296"/>
            <p:cNvSpPr>
              <a:spLocks noEditPoints="1"/>
            </p:cNvSpPr>
            <p:nvPr/>
          </p:nvSpPr>
          <p:spPr bwMode="auto">
            <a:xfrm>
              <a:off x="5834063" y="5822950"/>
              <a:ext cx="487362" cy="4763"/>
            </a:xfrm>
            <a:custGeom>
              <a:avLst/>
              <a:gdLst>
                <a:gd name="T0" fmla="*/ 2147483647 w 307"/>
                <a:gd name="T1" fmla="*/ 2147483647 h 3"/>
                <a:gd name="T2" fmla="*/ 2147483647 w 307"/>
                <a:gd name="T3" fmla="*/ 2147483647 h 3"/>
                <a:gd name="T4" fmla="*/ 2147483647 w 307"/>
                <a:gd name="T5" fmla="*/ 2147483647 h 3"/>
                <a:gd name="T6" fmla="*/ 2147483647 w 307"/>
                <a:gd name="T7" fmla="*/ 0 h 3"/>
                <a:gd name="T8" fmla="*/ 2147483647 w 307"/>
                <a:gd name="T9" fmla="*/ 0 h 3"/>
                <a:gd name="T10" fmla="*/ 2147483647 w 307"/>
                <a:gd name="T11" fmla="*/ 2147483647 h 3"/>
                <a:gd name="T12" fmla="*/ 2147483647 w 307"/>
                <a:gd name="T13" fmla="*/ 2147483647 h 3"/>
                <a:gd name="T14" fmla="*/ 2147483647 w 307"/>
                <a:gd name="T15" fmla="*/ 2147483647 h 3"/>
                <a:gd name="T16" fmla="*/ 2147483647 w 307"/>
                <a:gd name="T17" fmla="*/ 2147483647 h 3"/>
                <a:gd name="T18" fmla="*/ 2147483647 w 307"/>
                <a:gd name="T19" fmla="*/ 2147483647 h 3"/>
                <a:gd name="T20" fmla="*/ 2147483647 w 307"/>
                <a:gd name="T21" fmla="*/ 2147483647 h 3"/>
                <a:gd name="T22" fmla="*/ 2147483647 w 307"/>
                <a:gd name="T23" fmla="*/ 2147483647 h 3"/>
                <a:gd name="T24" fmla="*/ 0 w 307"/>
                <a:gd name="T25" fmla="*/ 2147483647 h 3"/>
                <a:gd name="T26" fmla="*/ 2147483647 w 307"/>
                <a:gd name="T27" fmla="*/ 2147483647 h 3"/>
                <a:gd name="T28" fmla="*/ 2147483647 w 307"/>
                <a:gd name="T29" fmla="*/ 0 h 3"/>
                <a:gd name="T30" fmla="*/ 2147483647 w 307"/>
                <a:gd name="T31" fmla="*/ 0 h 3"/>
                <a:gd name="T32" fmla="*/ 2147483647 w 307"/>
                <a:gd name="T33" fmla="*/ 2147483647 h 3"/>
                <a:gd name="T34" fmla="*/ 2147483647 w 307"/>
                <a:gd name="T35" fmla="*/ 0 h 3"/>
                <a:gd name="T36" fmla="*/ 2147483647 w 307"/>
                <a:gd name="T37" fmla="*/ 0 h 3"/>
                <a:gd name="T38" fmla="*/ 2147483647 w 307"/>
                <a:gd name="T39" fmla="*/ 2147483647 h 3"/>
                <a:gd name="T40" fmla="*/ 2147483647 w 307"/>
                <a:gd name="T41" fmla="*/ 2147483647 h 3"/>
                <a:gd name="T42" fmla="*/ 2147483647 w 307"/>
                <a:gd name="T43" fmla="*/ 0 h 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7"/>
                <a:gd name="T67" fmla="*/ 0 h 3"/>
                <a:gd name="T68" fmla="*/ 307 w 307"/>
                <a:gd name="T69" fmla="*/ 3 h 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7" h="3">
                  <a:moveTo>
                    <a:pt x="300" y="3"/>
                  </a:moveTo>
                  <a:lnTo>
                    <a:pt x="154" y="3"/>
                  </a:lnTo>
                  <a:lnTo>
                    <a:pt x="156" y="3"/>
                  </a:lnTo>
                  <a:lnTo>
                    <a:pt x="161" y="0"/>
                  </a:lnTo>
                  <a:lnTo>
                    <a:pt x="300" y="0"/>
                  </a:lnTo>
                  <a:lnTo>
                    <a:pt x="300" y="3"/>
                  </a:lnTo>
                  <a:close/>
                  <a:moveTo>
                    <a:pt x="102" y="3"/>
                  </a:moveTo>
                  <a:lnTo>
                    <a:pt x="100" y="3"/>
                  </a:lnTo>
                  <a:lnTo>
                    <a:pt x="102" y="3"/>
                  </a:lnTo>
                  <a:close/>
                  <a:moveTo>
                    <a:pt x="87" y="3"/>
                  </a:moveTo>
                  <a:lnTo>
                    <a:pt x="0" y="3"/>
                  </a:lnTo>
                  <a:lnTo>
                    <a:pt x="2" y="3"/>
                  </a:lnTo>
                  <a:lnTo>
                    <a:pt x="2" y="0"/>
                  </a:lnTo>
                  <a:lnTo>
                    <a:pt x="83" y="0"/>
                  </a:lnTo>
                  <a:lnTo>
                    <a:pt x="87" y="3"/>
                  </a:lnTo>
                  <a:close/>
                  <a:moveTo>
                    <a:pt x="305" y="0"/>
                  </a:moveTo>
                  <a:lnTo>
                    <a:pt x="307" y="0"/>
                  </a:lnTo>
                  <a:lnTo>
                    <a:pt x="307" y="3"/>
                  </a:lnTo>
                  <a:lnTo>
                    <a:pt x="305" y="1"/>
                  </a:lnTo>
                  <a:lnTo>
                    <a:pt x="305" y="0"/>
                  </a:lnTo>
                  <a:close/>
                </a:path>
              </a:pathLst>
            </a:custGeom>
            <a:solidFill>
              <a:srgbClr val="FEF6EC"/>
            </a:solidFill>
            <a:ln w="9525">
              <a:noFill/>
              <a:round/>
              <a:headEnd/>
              <a:tailEnd/>
            </a:ln>
          </p:spPr>
          <p:txBody>
            <a:bodyPr/>
            <a:lstStyle/>
            <a:p>
              <a:endParaRPr lang="es-MX">
                <a:latin typeface="Calibri" pitchFamily="34" charset="0"/>
              </a:endParaRPr>
            </a:p>
          </p:txBody>
        </p:sp>
        <p:sp>
          <p:nvSpPr>
            <p:cNvPr id="32035" name="Freeform 297"/>
            <p:cNvSpPr>
              <a:spLocks noEditPoints="1"/>
            </p:cNvSpPr>
            <p:nvPr/>
          </p:nvSpPr>
          <p:spPr bwMode="auto">
            <a:xfrm>
              <a:off x="5837238" y="5819775"/>
              <a:ext cx="484187" cy="4763"/>
            </a:xfrm>
            <a:custGeom>
              <a:avLst/>
              <a:gdLst>
                <a:gd name="T0" fmla="*/ 2147483647 w 305"/>
                <a:gd name="T1" fmla="*/ 2147483647 h 3"/>
                <a:gd name="T2" fmla="*/ 2147483647 w 305"/>
                <a:gd name="T3" fmla="*/ 2147483647 h 3"/>
                <a:gd name="T4" fmla="*/ 2147483647 w 305"/>
                <a:gd name="T5" fmla="*/ 0 h 3"/>
                <a:gd name="T6" fmla="*/ 2147483647 w 305"/>
                <a:gd name="T7" fmla="*/ 2147483647 h 3"/>
                <a:gd name="T8" fmla="*/ 2147483647 w 305"/>
                <a:gd name="T9" fmla="*/ 2147483647 h 3"/>
                <a:gd name="T10" fmla="*/ 2147483647 w 305"/>
                <a:gd name="T11" fmla="*/ 2147483647 h 3"/>
                <a:gd name="T12" fmla="*/ 2147483647 w 305"/>
                <a:gd name="T13" fmla="*/ 0 h 3"/>
                <a:gd name="T14" fmla="*/ 2147483647 w 305"/>
                <a:gd name="T15" fmla="*/ 0 h 3"/>
                <a:gd name="T16" fmla="*/ 2147483647 w 305"/>
                <a:gd name="T17" fmla="*/ 0 h 3"/>
                <a:gd name="T18" fmla="*/ 2147483647 w 305"/>
                <a:gd name="T19" fmla="*/ 2147483647 h 3"/>
                <a:gd name="T20" fmla="*/ 2147483647 w 305"/>
                <a:gd name="T21" fmla="*/ 2147483647 h 3"/>
                <a:gd name="T22" fmla="*/ 2147483647 w 305"/>
                <a:gd name="T23" fmla="*/ 2147483647 h 3"/>
                <a:gd name="T24" fmla="*/ 0 w 305"/>
                <a:gd name="T25" fmla="*/ 2147483647 h 3"/>
                <a:gd name="T26" fmla="*/ 0 w 305"/>
                <a:gd name="T27" fmla="*/ 2147483647 h 3"/>
                <a:gd name="T28" fmla="*/ 2147483647 w 305"/>
                <a:gd name="T29" fmla="*/ 0 h 3"/>
                <a:gd name="T30" fmla="*/ 2147483647 w 305"/>
                <a:gd name="T31" fmla="*/ 0 h 3"/>
                <a:gd name="T32" fmla="*/ 2147483647 w 305"/>
                <a:gd name="T33" fmla="*/ 0 h 3"/>
                <a:gd name="T34" fmla="*/ 2147483647 w 305"/>
                <a:gd name="T35" fmla="*/ 2147483647 h 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5"/>
                <a:gd name="T55" fmla="*/ 0 h 3"/>
                <a:gd name="T56" fmla="*/ 305 w 305"/>
                <a:gd name="T57" fmla="*/ 3 h 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5" h="3">
                  <a:moveTo>
                    <a:pt x="305" y="3"/>
                  </a:moveTo>
                  <a:lnTo>
                    <a:pt x="303" y="3"/>
                  </a:lnTo>
                  <a:lnTo>
                    <a:pt x="301" y="0"/>
                  </a:lnTo>
                  <a:lnTo>
                    <a:pt x="298" y="2"/>
                  </a:lnTo>
                  <a:lnTo>
                    <a:pt x="298" y="3"/>
                  </a:lnTo>
                  <a:lnTo>
                    <a:pt x="156" y="3"/>
                  </a:lnTo>
                  <a:lnTo>
                    <a:pt x="163" y="0"/>
                  </a:lnTo>
                  <a:lnTo>
                    <a:pt x="303" y="0"/>
                  </a:lnTo>
                  <a:lnTo>
                    <a:pt x="305" y="2"/>
                  </a:lnTo>
                  <a:lnTo>
                    <a:pt x="305" y="3"/>
                  </a:lnTo>
                  <a:close/>
                  <a:moveTo>
                    <a:pt x="83" y="3"/>
                  </a:moveTo>
                  <a:lnTo>
                    <a:pt x="0" y="3"/>
                  </a:lnTo>
                  <a:lnTo>
                    <a:pt x="0" y="2"/>
                  </a:lnTo>
                  <a:lnTo>
                    <a:pt x="4" y="0"/>
                  </a:lnTo>
                  <a:lnTo>
                    <a:pt x="79" y="0"/>
                  </a:lnTo>
                  <a:lnTo>
                    <a:pt x="83" y="3"/>
                  </a:lnTo>
                  <a:close/>
                </a:path>
              </a:pathLst>
            </a:custGeom>
            <a:solidFill>
              <a:srgbClr val="FEF7EE"/>
            </a:solidFill>
            <a:ln w="9525">
              <a:noFill/>
              <a:round/>
              <a:headEnd/>
              <a:tailEnd/>
            </a:ln>
          </p:spPr>
          <p:txBody>
            <a:bodyPr/>
            <a:lstStyle/>
            <a:p>
              <a:endParaRPr lang="es-MX">
                <a:latin typeface="Calibri" pitchFamily="34" charset="0"/>
              </a:endParaRPr>
            </a:p>
          </p:txBody>
        </p:sp>
        <p:sp>
          <p:nvSpPr>
            <p:cNvPr id="32036" name="Freeform 298"/>
            <p:cNvSpPr>
              <a:spLocks noEditPoints="1"/>
            </p:cNvSpPr>
            <p:nvPr/>
          </p:nvSpPr>
          <p:spPr bwMode="auto">
            <a:xfrm>
              <a:off x="5837238" y="5813425"/>
              <a:ext cx="484187" cy="9525"/>
            </a:xfrm>
            <a:custGeom>
              <a:avLst/>
              <a:gdLst>
                <a:gd name="T0" fmla="*/ 2147483647 w 305"/>
                <a:gd name="T1" fmla="*/ 2147483647 h 6"/>
                <a:gd name="T2" fmla="*/ 2147483647 w 305"/>
                <a:gd name="T3" fmla="*/ 2147483647 h 6"/>
                <a:gd name="T4" fmla="*/ 2147483647 w 305"/>
                <a:gd name="T5" fmla="*/ 2147483647 h 6"/>
                <a:gd name="T6" fmla="*/ 2147483647 w 305"/>
                <a:gd name="T7" fmla="*/ 2147483647 h 6"/>
                <a:gd name="T8" fmla="*/ 2147483647 w 305"/>
                <a:gd name="T9" fmla="*/ 2147483647 h 6"/>
                <a:gd name="T10" fmla="*/ 2147483647 w 305"/>
                <a:gd name="T11" fmla="*/ 2147483647 h 6"/>
                <a:gd name="T12" fmla="*/ 2147483647 w 305"/>
                <a:gd name="T13" fmla="*/ 2147483647 h 6"/>
                <a:gd name="T14" fmla="*/ 2147483647 w 305"/>
                <a:gd name="T15" fmla="*/ 0 h 6"/>
                <a:gd name="T16" fmla="*/ 2147483647 w 305"/>
                <a:gd name="T17" fmla="*/ 0 h 6"/>
                <a:gd name="T18" fmla="*/ 2147483647 w 305"/>
                <a:gd name="T19" fmla="*/ 2147483647 h 6"/>
                <a:gd name="T20" fmla="*/ 2147483647 w 305"/>
                <a:gd name="T21" fmla="*/ 2147483647 h 6"/>
                <a:gd name="T22" fmla="*/ 2147483647 w 305"/>
                <a:gd name="T23" fmla="*/ 2147483647 h 6"/>
                <a:gd name="T24" fmla="*/ 0 w 305"/>
                <a:gd name="T25" fmla="*/ 2147483647 h 6"/>
                <a:gd name="T26" fmla="*/ 0 w 305"/>
                <a:gd name="T27" fmla="*/ 2147483647 h 6"/>
                <a:gd name="T28" fmla="*/ 2147483647 w 305"/>
                <a:gd name="T29" fmla="*/ 0 h 6"/>
                <a:gd name="T30" fmla="*/ 2147483647 w 305"/>
                <a:gd name="T31" fmla="*/ 0 h 6"/>
                <a:gd name="T32" fmla="*/ 2147483647 w 305"/>
                <a:gd name="T33" fmla="*/ 2147483647 h 6"/>
                <a:gd name="T34" fmla="*/ 2147483647 w 305"/>
                <a:gd name="T35" fmla="*/ 2147483647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5"/>
                <a:gd name="T55" fmla="*/ 0 h 6"/>
                <a:gd name="T56" fmla="*/ 305 w 305"/>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5" h="6">
                  <a:moveTo>
                    <a:pt x="305" y="6"/>
                  </a:moveTo>
                  <a:lnTo>
                    <a:pt x="303" y="6"/>
                  </a:lnTo>
                  <a:lnTo>
                    <a:pt x="301" y="4"/>
                  </a:lnTo>
                  <a:lnTo>
                    <a:pt x="298" y="6"/>
                  </a:lnTo>
                  <a:lnTo>
                    <a:pt x="159" y="6"/>
                  </a:lnTo>
                  <a:lnTo>
                    <a:pt x="163" y="4"/>
                  </a:lnTo>
                  <a:lnTo>
                    <a:pt x="163" y="0"/>
                  </a:lnTo>
                  <a:lnTo>
                    <a:pt x="301" y="0"/>
                  </a:lnTo>
                  <a:lnTo>
                    <a:pt x="305" y="6"/>
                  </a:lnTo>
                  <a:close/>
                  <a:moveTo>
                    <a:pt x="81" y="6"/>
                  </a:moveTo>
                  <a:lnTo>
                    <a:pt x="0" y="6"/>
                  </a:lnTo>
                  <a:lnTo>
                    <a:pt x="8" y="0"/>
                  </a:lnTo>
                  <a:lnTo>
                    <a:pt x="79" y="0"/>
                  </a:lnTo>
                  <a:lnTo>
                    <a:pt x="79" y="4"/>
                  </a:lnTo>
                  <a:lnTo>
                    <a:pt x="81" y="6"/>
                  </a:lnTo>
                  <a:close/>
                </a:path>
              </a:pathLst>
            </a:custGeom>
            <a:solidFill>
              <a:srgbClr val="FEF7EE"/>
            </a:solidFill>
            <a:ln w="9525">
              <a:noFill/>
              <a:round/>
              <a:headEnd/>
              <a:tailEnd/>
            </a:ln>
          </p:spPr>
          <p:txBody>
            <a:bodyPr/>
            <a:lstStyle/>
            <a:p>
              <a:endParaRPr lang="es-MX">
                <a:latin typeface="Calibri" pitchFamily="34" charset="0"/>
              </a:endParaRPr>
            </a:p>
          </p:txBody>
        </p:sp>
        <p:sp>
          <p:nvSpPr>
            <p:cNvPr id="32037" name="Freeform 299"/>
            <p:cNvSpPr>
              <a:spLocks noEditPoints="1"/>
            </p:cNvSpPr>
            <p:nvPr/>
          </p:nvSpPr>
          <p:spPr bwMode="auto">
            <a:xfrm>
              <a:off x="5843588" y="5810250"/>
              <a:ext cx="474662" cy="9525"/>
            </a:xfrm>
            <a:custGeom>
              <a:avLst/>
              <a:gdLst>
                <a:gd name="T0" fmla="*/ 2147483647 w 299"/>
                <a:gd name="T1" fmla="*/ 2147483647 h 6"/>
                <a:gd name="T2" fmla="*/ 2147483647 w 299"/>
                <a:gd name="T3" fmla="*/ 2147483647 h 6"/>
                <a:gd name="T4" fmla="*/ 2147483647 w 299"/>
                <a:gd name="T5" fmla="*/ 0 h 6"/>
                <a:gd name="T6" fmla="*/ 2147483647 w 299"/>
                <a:gd name="T7" fmla="*/ 0 h 6"/>
                <a:gd name="T8" fmla="*/ 2147483647 w 299"/>
                <a:gd name="T9" fmla="*/ 2147483647 h 6"/>
                <a:gd name="T10" fmla="*/ 2147483647 w 299"/>
                <a:gd name="T11" fmla="*/ 2147483647 h 6"/>
                <a:gd name="T12" fmla="*/ 2147483647 w 299"/>
                <a:gd name="T13" fmla="*/ 0 h 6"/>
                <a:gd name="T14" fmla="*/ 2147483647 w 299"/>
                <a:gd name="T15" fmla="*/ 0 h 6"/>
                <a:gd name="T16" fmla="*/ 2147483647 w 299"/>
                <a:gd name="T17" fmla="*/ 0 h 6"/>
                <a:gd name="T18" fmla="*/ 2147483647 w 299"/>
                <a:gd name="T19" fmla="*/ 2147483647 h 6"/>
                <a:gd name="T20" fmla="*/ 2147483647 w 299"/>
                <a:gd name="T21" fmla="*/ 2147483647 h 6"/>
                <a:gd name="T22" fmla="*/ 2147483647 w 299"/>
                <a:gd name="T23" fmla="*/ 2147483647 h 6"/>
                <a:gd name="T24" fmla="*/ 0 w 299"/>
                <a:gd name="T25" fmla="*/ 2147483647 h 6"/>
                <a:gd name="T26" fmla="*/ 2147483647 w 299"/>
                <a:gd name="T27" fmla="*/ 2147483647 h 6"/>
                <a:gd name="T28" fmla="*/ 2147483647 w 299"/>
                <a:gd name="T29" fmla="*/ 0 h 6"/>
                <a:gd name="T30" fmla="*/ 2147483647 w 299"/>
                <a:gd name="T31" fmla="*/ 0 h 6"/>
                <a:gd name="T32" fmla="*/ 2147483647 w 299"/>
                <a:gd name="T33" fmla="*/ 2147483647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9"/>
                <a:gd name="T52" fmla="*/ 0 h 6"/>
                <a:gd name="T53" fmla="*/ 299 w 299"/>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9" h="6">
                  <a:moveTo>
                    <a:pt x="299" y="6"/>
                  </a:moveTo>
                  <a:lnTo>
                    <a:pt x="159" y="6"/>
                  </a:lnTo>
                  <a:lnTo>
                    <a:pt x="159" y="0"/>
                  </a:lnTo>
                  <a:lnTo>
                    <a:pt x="165" y="0"/>
                  </a:lnTo>
                  <a:lnTo>
                    <a:pt x="169" y="2"/>
                  </a:lnTo>
                  <a:lnTo>
                    <a:pt x="173" y="2"/>
                  </a:lnTo>
                  <a:lnTo>
                    <a:pt x="176" y="0"/>
                  </a:lnTo>
                  <a:lnTo>
                    <a:pt x="297" y="0"/>
                  </a:lnTo>
                  <a:lnTo>
                    <a:pt x="297" y="2"/>
                  </a:lnTo>
                  <a:lnTo>
                    <a:pt x="299" y="6"/>
                  </a:lnTo>
                  <a:close/>
                  <a:moveTo>
                    <a:pt x="75" y="6"/>
                  </a:moveTo>
                  <a:lnTo>
                    <a:pt x="0" y="6"/>
                  </a:lnTo>
                  <a:lnTo>
                    <a:pt x="6" y="2"/>
                  </a:lnTo>
                  <a:lnTo>
                    <a:pt x="6" y="0"/>
                  </a:lnTo>
                  <a:lnTo>
                    <a:pt x="73" y="0"/>
                  </a:lnTo>
                  <a:lnTo>
                    <a:pt x="75" y="6"/>
                  </a:lnTo>
                  <a:close/>
                </a:path>
              </a:pathLst>
            </a:custGeom>
            <a:solidFill>
              <a:srgbClr val="FEF7EE"/>
            </a:solidFill>
            <a:ln w="9525">
              <a:noFill/>
              <a:round/>
              <a:headEnd/>
              <a:tailEnd/>
            </a:ln>
          </p:spPr>
          <p:txBody>
            <a:bodyPr/>
            <a:lstStyle/>
            <a:p>
              <a:endParaRPr lang="es-MX">
                <a:latin typeface="Calibri" pitchFamily="34" charset="0"/>
              </a:endParaRPr>
            </a:p>
          </p:txBody>
        </p:sp>
        <p:sp>
          <p:nvSpPr>
            <p:cNvPr id="32038" name="Freeform 300"/>
            <p:cNvSpPr>
              <a:spLocks noEditPoints="1"/>
            </p:cNvSpPr>
            <p:nvPr/>
          </p:nvSpPr>
          <p:spPr bwMode="auto">
            <a:xfrm>
              <a:off x="5849938" y="5807075"/>
              <a:ext cx="465137" cy="6350"/>
            </a:xfrm>
            <a:custGeom>
              <a:avLst/>
              <a:gdLst>
                <a:gd name="T0" fmla="*/ 2147483647 w 293"/>
                <a:gd name="T1" fmla="*/ 2147483647 h 4"/>
                <a:gd name="T2" fmla="*/ 2147483647 w 293"/>
                <a:gd name="T3" fmla="*/ 2147483647 h 4"/>
                <a:gd name="T4" fmla="*/ 2147483647 w 293"/>
                <a:gd name="T5" fmla="*/ 2147483647 h 4"/>
                <a:gd name="T6" fmla="*/ 2147483647 w 293"/>
                <a:gd name="T7" fmla="*/ 2147483647 h 4"/>
                <a:gd name="T8" fmla="*/ 2147483647 w 293"/>
                <a:gd name="T9" fmla="*/ 2147483647 h 4"/>
                <a:gd name="T10" fmla="*/ 2147483647 w 293"/>
                <a:gd name="T11" fmla="*/ 2147483647 h 4"/>
                <a:gd name="T12" fmla="*/ 2147483647 w 293"/>
                <a:gd name="T13" fmla="*/ 2147483647 h 4"/>
                <a:gd name="T14" fmla="*/ 2147483647 w 293"/>
                <a:gd name="T15" fmla="*/ 0 h 4"/>
                <a:gd name="T16" fmla="*/ 2147483647 w 293"/>
                <a:gd name="T17" fmla="*/ 0 h 4"/>
                <a:gd name="T18" fmla="*/ 2147483647 w 293"/>
                <a:gd name="T19" fmla="*/ 0 h 4"/>
                <a:gd name="T20" fmla="*/ 2147483647 w 293"/>
                <a:gd name="T21" fmla="*/ 2147483647 h 4"/>
                <a:gd name="T22" fmla="*/ 2147483647 w 293"/>
                <a:gd name="T23" fmla="*/ 2147483647 h 4"/>
                <a:gd name="T24" fmla="*/ 2147483647 w 293"/>
                <a:gd name="T25" fmla="*/ 2147483647 h 4"/>
                <a:gd name="T26" fmla="*/ 0 w 293"/>
                <a:gd name="T27" fmla="*/ 2147483647 h 4"/>
                <a:gd name="T28" fmla="*/ 2147483647 w 293"/>
                <a:gd name="T29" fmla="*/ 2147483647 h 4"/>
                <a:gd name="T30" fmla="*/ 2147483647 w 293"/>
                <a:gd name="T31" fmla="*/ 0 h 4"/>
                <a:gd name="T32" fmla="*/ 2147483647 w 293"/>
                <a:gd name="T33" fmla="*/ 0 h 4"/>
                <a:gd name="T34" fmla="*/ 2147483647 w 293"/>
                <a:gd name="T35" fmla="*/ 2147483647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3"/>
                <a:gd name="T55" fmla="*/ 0 h 4"/>
                <a:gd name="T56" fmla="*/ 293 w 293"/>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3" h="4">
                  <a:moveTo>
                    <a:pt x="293" y="4"/>
                  </a:moveTo>
                  <a:lnTo>
                    <a:pt x="155" y="4"/>
                  </a:lnTo>
                  <a:lnTo>
                    <a:pt x="155" y="2"/>
                  </a:lnTo>
                  <a:lnTo>
                    <a:pt x="159" y="2"/>
                  </a:lnTo>
                  <a:lnTo>
                    <a:pt x="165" y="4"/>
                  </a:lnTo>
                  <a:lnTo>
                    <a:pt x="169" y="4"/>
                  </a:lnTo>
                  <a:lnTo>
                    <a:pt x="172" y="2"/>
                  </a:lnTo>
                  <a:lnTo>
                    <a:pt x="174" y="0"/>
                  </a:lnTo>
                  <a:lnTo>
                    <a:pt x="291" y="0"/>
                  </a:lnTo>
                  <a:lnTo>
                    <a:pt x="293" y="4"/>
                  </a:lnTo>
                  <a:close/>
                  <a:moveTo>
                    <a:pt x="71" y="4"/>
                  </a:moveTo>
                  <a:lnTo>
                    <a:pt x="0" y="4"/>
                  </a:lnTo>
                  <a:lnTo>
                    <a:pt x="2" y="4"/>
                  </a:lnTo>
                  <a:lnTo>
                    <a:pt x="2" y="0"/>
                  </a:lnTo>
                  <a:lnTo>
                    <a:pt x="67" y="0"/>
                  </a:lnTo>
                  <a:lnTo>
                    <a:pt x="71" y="4"/>
                  </a:lnTo>
                  <a:close/>
                </a:path>
              </a:pathLst>
            </a:custGeom>
            <a:solidFill>
              <a:srgbClr val="FEF7EF"/>
            </a:solidFill>
            <a:ln w="9525">
              <a:noFill/>
              <a:round/>
              <a:headEnd/>
              <a:tailEnd/>
            </a:ln>
          </p:spPr>
          <p:txBody>
            <a:bodyPr/>
            <a:lstStyle/>
            <a:p>
              <a:endParaRPr lang="es-MX">
                <a:latin typeface="Calibri" pitchFamily="34" charset="0"/>
              </a:endParaRPr>
            </a:p>
          </p:txBody>
        </p:sp>
        <p:sp>
          <p:nvSpPr>
            <p:cNvPr id="32039" name="Freeform 301"/>
            <p:cNvSpPr>
              <a:spLocks noEditPoints="1"/>
            </p:cNvSpPr>
            <p:nvPr/>
          </p:nvSpPr>
          <p:spPr bwMode="auto">
            <a:xfrm>
              <a:off x="5849938" y="5803900"/>
              <a:ext cx="465137" cy="6350"/>
            </a:xfrm>
            <a:custGeom>
              <a:avLst/>
              <a:gdLst>
                <a:gd name="T0" fmla="*/ 2147483647 w 293"/>
                <a:gd name="T1" fmla="*/ 2147483647 h 4"/>
                <a:gd name="T2" fmla="*/ 2147483647 w 293"/>
                <a:gd name="T3" fmla="*/ 2147483647 h 4"/>
                <a:gd name="T4" fmla="*/ 2147483647 w 293"/>
                <a:gd name="T5" fmla="*/ 2147483647 h 4"/>
                <a:gd name="T6" fmla="*/ 2147483647 w 293"/>
                <a:gd name="T7" fmla="*/ 0 h 4"/>
                <a:gd name="T8" fmla="*/ 2147483647 w 293"/>
                <a:gd name="T9" fmla="*/ 0 h 4"/>
                <a:gd name="T10" fmla="*/ 2147483647 w 293"/>
                <a:gd name="T11" fmla="*/ 0 h 4"/>
                <a:gd name="T12" fmla="*/ 2147483647 w 293"/>
                <a:gd name="T13" fmla="*/ 2147483647 h 4"/>
                <a:gd name="T14" fmla="*/ 2147483647 w 293"/>
                <a:gd name="T15" fmla="*/ 2147483647 h 4"/>
                <a:gd name="T16" fmla="*/ 2147483647 w 293"/>
                <a:gd name="T17" fmla="*/ 2147483647 h 4"/>
                <a:gd name="T18" fmla="*/ 2147483647 w 293"/>
                <a:gd name="T19" fmla="*/ 2147483647 h 4"/>
                <a:gd name="T20" fmla="*/ 2147483647 w 293"/>
                <a:gd name="T21" fmla="*/ 2147483647 h 4"/>
                <a:gd name="T22" fmla="*/ 2147483647 w 293"/>
                <a:gd name="T23" fmla="*/ 2147483647 h 4"/>
                <a:gd name="T24" fmla="*/ 2147483647 w 293"/>
                <a:gd name="T25" fmla="*/ 2147483647 h 4"/>
                <a:gd name="T26" fmla="*/ 2147483647 w 293"/>
                <a:gd name="T27" fmla="*/ 2147483647 h 4"/>
                <a:gd name="T28" fmla="*/ 2147483647 w 293"/>
                <a:gd name="T29" fmla="*/ 2147483647 h 4"/>
                <a:gd name="T30" fmla="*/ 0 w 293"/>
                <a:gd name="T31" fmla="*/ 0 h 4"/>
                <a:gd name="T32" fmla="*/ 2147483647 w 293"/>
                <a:gd name="T33" fmla="*/ 0 h 4"/>
                <a:gd name="T34" fmla="*/ 2147483647 w 293"/>
                <a:gd name="T35" fmla="*/ 2147483647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3"/>
                <a:gd name="T55" fmla="*/ 0 h 4"/>
                <a:gd name="T56" fmla="*/ 293 w 293"/>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3" h="4">
                  <a:moveTo>
                    <a:pt x="293" y="4"/>
                  </a:moveTo>
                  <a:lnTo>
                    <a:pt x="172" y="4"/>
                  </a:lnTo>
                  <a:lnTo>
                    <a:pt x="174" y="2"/>
                  </a:lnTo>
                  <a:lnTo>
                    <a:pt x="176" y="0"/>
                  </a:lnTo>
                  <a:lnTo>
                    <a:pt x="178" y="0"/>
                  </a:lnTo>
                  <a:lnTo>
                    <a:pt x="291" y="0"/>
                  </a:lnTo>
                  <a:lnTo>
                    <a:pt x="293" y="4"/>
                  </a:lnTo>
                  <a:close/>
                  <a:moveTo>
                    <a:pt x="161" y="4"/>
                  </a:moveTo>
                  <a:lnTo>
                    <a:pt x="155" y="4"/>
                  </a:lnTo>
                  <a:lnTo>
                    <a:pt x="159" y="4"/>
                  </a:lnTo>
                  <a:lnTo>
                    <a:pt x="161" y="4"/>
                  </a:lnTo>
                  <a:close/>
                  <a:moveTo>
                    <a:pt x="69" y="4"/>
                  </a:moveTo>
                  <a:lnTo>
                    <a:pt x="2" y="4"/>
                  </a:lnTo>
                  <a:lnTo>
                    <a:pt x="2" y="2"/>
                  </a:lnTo>
                  <a:lnTo>
                    <a:pt x="0" y="0"/>
                  </a:lnTo>
                  <a:lnTo>
                    <a:pt x="67" y="0"/>
                  </a:lnTo>
                  <a:lnTo>
                    <a:pt x="69" y="4"/>
                  </a:lnTo>
                  <a:close/>
                </a:path>
              </a:pathLst>
            </a:custGeom>
            <a:solidFill>
              <a:srgbClr val="FEF7EF"/>
            </a:solidFill>
            <a:ln w="9525">
              <a:noFill/>
              <a:round/>
              <a:headEnd/>
              <a:tailEnd/>
            </a:ln>
          </p:spPr>
          <p:txBody>
            <a:bodyPr/>
            <a:lstStyle/>
            <a:p>
              <a:endParaRPr lang="es-MX">
                <a:latin typeface="Calibri" pitchFamily="34" charset="0"/>
              </a:endParaRPr>
            </a:p>
          </p:txBody>
        </p:sp>
        <p:sp>
          <p:nvSpPr>
            <p:cNvPr id="32040" name="Freeform 302"/>
            <p:cNvSpPr>
              <a:spLocks noEditPoints="1"/>
            </p:cNvSpPr>
            <p:nvPr/>
          </p:nvSpPr>
          <p:spPr bwMode="auto">
            <a:xfrm>
              <a:off x="5849938" y="5800725"/>
              <a:ext cx="461962" cy="6350"/>
            </a:xfrm>
            <a:custGeom>
              <a:avLst/>
              <a:gdLst>
                <a:gd name="T0" fmla="*/ 2147483647 w 291"/>
                <a:gd name="T1" fmla="*/ 2147483647 h 4"/>
                <a:gd name="T2" fmla="*/ 2147483647 w 291"/>
                <a:gd name="T3" fmla="*/ 2147483647 h 4"/>
                <a:gd name="T4" fmla="*/ 2147483647 w 291"/>
                <a:gd name="T5" fmla="*/ 2147483647 h 4"/>
                <a:gd name="T6" fmla="*/ 2147483647 w 291"/>
                <a:gd name="T7" fmla="*/ 2147483647 h 4"/>
                <a:gd name="T8" fmla="*/ 2147483647 w 291"/>
                <a:gd name="T9" fmla="*/ 0 h 4"/>
                <a:gd name="T10" fmla="*/ 2147483647 w 291"/>
                <a:gd name="T11" fmla="*/ 0 h 4"/>
                <a:gd name="T12" fmla="*/ 2147483647 w 291"/>
                <a:gd name="T13" fmla="*/ 2147483647 h 4"/>
                <a:gd name="T14" fmla="*/ 2147483647 w 291"/>
                <a:gd name="T15" fmla="*/ 2147483647 h 4"/>
                <a:gd name="T16" fmla="*/ 2147483647 w 291"/>
                <a:gd name="T17" fmla="*/ 2147483647 h 4"/>
                <a:gd name="T18" fmla="*/ 2147483647 w 291"/>
                <a:gd name="T19" fmla="*/ 2147483647 h 4"/>
                <a:gd name="T20" fmla="*/ 2147483647 w 291"/>
                <a:gd name="T21" fmla="*/ 2147483647 h 4"/>
                <a:gd name="T22" fmla="*/ 0 w 291"/>
                <a:gd name="T23" fmla="*/ 2147483647 h 4"/>
                <a:gd name="T24" fmla="*/ 2147483647 w 291"/>
                <a:gd name="T25" fmla="*/ 0 h 4"/>
                <a:gd name="T26" fmla="*/ 2147483647 w 291"/>
                <a:gd name="T27" fmla="*/ 0 h 4"/>
                <a:gd name="T28" fmla="*/ 2147483647 w 291"/>
                <a:gd name="T29" fmla="*/ 0 h 4"/>
                <a:gd name="T30" fmla="*/ 2147483647 w 291"/>
                <a:gd name="T31" fmla="*/ 0 h 4"/>
                <a:gd name="T32" fmla="*/ 2147483647 w 291"/>
                <a:gd name="T33" fmla="*/ 0 h 4"/>
                <a:gd name="T34" fmla="*/ 2147483647 w 291"/>
                <a:gd name="T35" fmla="*/ 0 h 4"/>
                <a:gd name="T36" fmla="*/ 2147483647 w 291"/>
                <a:gd name="T37" fmla="*/ 2147483647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1"/>
                <a:gd name="T58" fmla="*/ 0 h 4"/>
                <a:gd name="T59" fmla="*/ 291 w 291"/>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1" h="4">
                  <a:moveTo>
                    <a:pt x="291" y="4"/>
                  </a:moveTo>
                  <a:lnTo>
                    <a:pt x="174" y="4"/>
                  </a:lnTo>
                  <a:lnTo>
                    <a:pt x="176" y="2"/>
                  </a:lnTo>
                  <a:lnTo>
                    <a:pt x="180" y="2"/>
                  </a:lnTo>
                  <a:lnTo>
                    <a:pt x="180" y="0"/>
                  </a:lnTo>
                  <a:lnTo>
                    <a:pt x="290" y="0"/>
                  </a:lnTo>
                  <a:lnTo>
                    <a:pt x="291" y="2"/>
                  </a:lnTo>
                  <a:lnTo>
                    <a:pt x="291" y="4"/>
                  </a:lnTo>
                  <a:close/>
                  <a:moveTo>
                    <a:pt x="67" y="4"/>
                  </a:moveTo>
                  <a:lnTo>
                    <a:pt x="2" y="4"/>
                  </a:lnTo>
                  <a:lnTo>
                    <a:pt x="0" y="2"/>
                  </a:lnTo>
                  <a:lnTo>
                    <a:pt x="2" y="0"/>
                  </a:lnTo>
                  <a:lnTo>
                    <a:pt x="5" y="0"/>
                  </a:lnTo>
                  <a:lnTo>
                    <a:pt x="7" y="0"/>
                  </a:lnTo>
                  <a:lnTo>
                    <a:pt x="65" y="0"/>
                  </a:lnTo>
                  <a:lnTo>
                    <a:pt x="67" y="4"/>
                  </a:lnTo>
                  <a:close/>
                </a:path>
              </a:pathLst>
            </a:custGeom>
            <a:solidFill>
              <a:srgbClr val="FEF8F0"/>
            </a:solidFill>
            <a:ln w="9525">
              <a:noFill/>
              <a:round/>
              <a:headEnd/>
              <a:tailEnd/>
            </a:ln>
          </p:spPr>
          <p:txBody>
            <a:bodyPr/>
            <a:lstStyle/>
            <a:p>
              <a:endParaRPr lang="es-MX">
                <a:latin typeface="Calibri" pitchFamily="34" charset="0"/>
              </a:endParaRPr>
            </a:p>
          </p:txBody>
        </p:sp>
        <p:sp>
          <p:nvSpPr>
            <p:cNvPr id="32041" name="Freeform 303"/>
            <p:cNvSpPr>
              <a:spLocks noEditPoints="1"/>
            </p:cNvSpPr>
            <p:nvPr/>
          </p:nvSpPr>
          <p:spPr bwMode="auto">
            <a:xfrm>
              <a:off x="5849938" y="5794375"/>
              <a:ext cx="461962" cy="9525"/>
            </a:xfrm>
            <a:custGeom>
              <a:avLst/>
              <a:gdLst>
                <a:gd name="T0" fmla="*/ 2147483647 w 291"/>
                <a:gd name="T1" fmla="*/ 2147483647 h 6"/>
                <a:gd name="T2" fmla="*/ 2147483647 w 291"/>
                <a:gd name="T3" fmla="*/ 2147483647 h 6"/>
                <a:gd name="T4" fmla="*/ 2147483647 w 291"/>
                <a:gd name="T5" fmla="*/ 2147483647 h 6"/>
                <a:gd name="T6" fmla="*/ 2147483647 w 291"/>
                <a:gd name="T7" fmla="*/ 0 h 6"/>
                <a:gd name="T8" fmla="*/ 2147483647 w 291"/>
                <a:gd name="T9" fmla="*/ 0 h 6"/>
                <a:gd name="T10" fmla="*/ 2147483647 w 291"/>
                <a:gd name="T11" fmla="*/ 2147483647 h 6"/>
                <a:gd name="T12" fmla="*/ 2147483647 w 291"/>
                <a:gd name="T13" fmla="*/ 2147483647 h 6"/>
                <a:gd name="T14" fmla="*/ 2147483647 w 291"/>
                <a:gd name="T15" fmla="*/ 2147483647 h 6"/>
                <a:gd name="T16" fmla="*/ 0 w 291"/>
                <a:gd name="T17" fmla="*/ 2147483647 h 6"/>
                <a:gd name="T18" fmla="*/ 0 w 291"/>
                <a:gd name="T19" fmla="*/ 2147483647 h 6"/>
                <a:gd name="T20" fmla="*/ 2147483647 w 291"/>
                <a:gd name="T21" fmla="*/ 2147483647 h 6"/>
                <a:gd name="T22" fmla="*/ 2147483647 w 291"/>
                <a:gd name="T23" fmla="*/ 2147483647 h 6"/>
                <a:gd name="T24" fmla="*/ 2147483647 w 291"/>
                <a:gd name="T25" fmla="*/ 0 h 6"/>
                <a:gd name="T26" fmla="*/ 2147483647 w 291"/>
                <a:gd name="T27" fmla="*/ 0 h 6"/>
                <a:gd name="T28" fmla="*/ 2147483647 w 291"/>
                <a:gd name="T29" fmla="*/ 2147483647 h 6"/>
                <a:gd name="T30" fmla="*/ 2147483647 w 291"/>
                <a:gd name="T31" fmla="*/ 2147483647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1"/>
                <a:gd name="T49" fmla="*/ 0 h 6"/>
                <a:gd name="T50" fmla="*/ 291 w 291"/>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1" h="6">
                  <a:moveTo>
                    <a:pt x="291" y="6"/>
                  </a:moveTo>
                  <a:lnTo>
                    <a:pt x="178" y="6"/>
                  </a:lnTo>
                  <a:lnTo>
                    <a:pt x="180" y="6"/>
                  </a:lnTo>
                  <a:lnTo>
                    <a:pt x="180" y="0"/>
                  </a:lnTo>
                  <a:lnTo>
                    <a:pt x="288" y="0"/>
                  </a:lnTo>
                  <a:lnTo>
                    <a:pt x="291" y="6"/>
                  </a:lnTo>
                  <a:close/>
                  <a:moveTo>
                    <a:pt x="67" y="6"/>
                  </a:moveTo>
                  <a:lnTo>
                    <a:pt x="0" y="6"/>
                  </a:lnTo>
                  <a:lnTo>
                    <a:pt x="2" y="2"/>
                  </a:lnTo>
                  <a:lnTo>
                    <a:pt x="7" y="4"/>
                  </a:lnTo>
                  <a:lnTo>
                    <a:pt x="7" y="0"/>
                  </a:lnTo>
                  <a:lnTo>
                    <a:pt x="65" y="0"/>
                  </a:lnTo>
                  <a:lnTo>
                    <a:pt x="65" y="4"/>
                  </a:lnTo>
                  <a:lnTo>
                    <a:pt x="67" y="6"/>
                  </a:lnTo>
                  <a:close/>
                </a:path>
              </a:pathLst>
            </a:custGeom>
            <a:solidFill>
              <a:srgbClr val="FEF8F0"/>
            </a:solidFill>
            <a:ln w="9525">
              <a:noFill/>
              <a:round/>
              <a:headEnd/>
              <a:tailEnd/>
            </a:ln>
          </p:spPr>
          <p:txBody>
            <a:bodyPr/>
            <a:lstStyle/>
            <a:p>
              <a:endParaRPr lang="es-MX">
                <a:latin typeface="Calibri" pitchFamily="34" charset="0"/>
              </a:endParaRPr>
            </a:p>
          </p:txBody>
        </p:sp>
        <p:sp>
          <p:nvSpPr>
            <p:cNvPr id="32042" name="Freeform 304"/>
            <p:cNvSpPr>
              <a:spLocks noEditPoints="1"/>
            </p:cNvSpPr>
            <p:nvPr/>
          </p:nvSpPr>
          <p:spPr bwMode="auto">
            <a:xfrm>
              <a:off x="5853113" y="5791200"/>
              <a:ext cx="457200" cy="9525"/>
            </a:xfrm>
            <a:custGeom>
              <a:avLst/>
              <a:gdLst>
                <a:gd name="T0" fmla="*/ 2147483647 w 288"/>
                <a:gd name="T1" fmla="*/ 2147483647 h 6"/>
                <a:gd name="T2" fmla="*/ 2147483647 w 288"/>
                <a:gd name="T3" fmla="*/ 2147483647 h 6"/>
                <a:gd name="T4" fmla="*/ 2147483647 w 288"/>
                <a:gd name="T5" fmla="*/ 0 h 6"/>
                <a:gd name="T6" fmla="*/ 2147483647 w 288"/>
                <a:gd name="T7" fmla="*/ 0 h 6"/>
                <a:gd name="T8" fmla="*/ 2147483647 w 288"/>
                <a:gd name="T9" fmla="*/ 2147483647 h 6"/>
                <a:gd name="T10" fmla="*/ 2147483647 w 288"/>
                <a:gd name="T11" fmla="*/ 2147483647 h 6"/>
                <a:gd name="T12" fmla="*/ 2147483647 w 288"/>
                <a:gd name="T13" fmla="*/ 2147483647 h 6"/>
                <a:gd name="T14" fmla="*/ 2147483647 w 288"/>
                <a:gd name="T15" fmla="*/ 0 h 6"/>
                <a:gd name="T16" fmla="*/ 2147483647 w 288"/>
                <a:gd name="T17" fmla="*/ 0 h 6"/>
                <a:gd name="T18" fmla="*/ 2147483647 w 288"/>
                <a:gd name="T19" fmla="*/ 2147483647 h 6"/>
                <a:gd name="T20" fmla="*/ 2147483647 w 288"/>
                <a:gd name="T21" fmla="*/ 2147483647 h 6"/>
                <a:gd name="T22" fmla="*/ 0 w 288"/>
                <a:gd name="T23" fmla="*/ 2147483647 h 6"/>
                <a:gd name="T24" fmla="*/ 0 w 288"/>
                <a:gd name="T25" fmla="*/ 2147483647 h 6"/>
                <a:gd name="T26" fmla="*/ 2147483647 w 288"/>
                <a:gd name="T27" fmla="*/ 2147483647 h 6"/>
                <a:gd name="T28" fmla="*/ 2147483647 w 288"/>
                <a:gd name="T29" fmla="*/ 0 h 6"/>
                <a:gd name="T30" fmla="*/ 2147483647 w 288"/>
                <a:gd name="T31" fmla="*/ 0 h 6"/>
                <a:gd name="T32" fmla="*/ 2147483647 w 288"/>
                <a:gd name="T33" fmla="*/ 2147483647 h 6"/>
                <a:gd name="T34" fmla="*/ 2147483647 w 288"/>
                <a:gd name="T35" fmla="*/ 2147483647 h 6"/>
                <a:gd name="T36" fmla="*/ 2147483647 w 288"/>
                <a:gd name="T37" fmla="*/ 0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8"/>
                <a:gd name="T58" fmla="*/ 0 h 6"/>
                <a:gd name="T59" fmla="*/ 288 w 288"/>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8" h="6">
                  <a:moveTo>
                    <a:pt x="288" y="6"/>
                  </a:moveTo>
                  <a:lnTo>
                    <a:pt x="178" y="6"/>
                  </a:lnTo>
                  <a:lnTo>
                    <a:pt x="178" y="0"/>
                  </a:lnTo>
                  <a:lnTo>
                    <a:pt x="286" y="0"/>
                  </a:lnTo>
                  <a:lnTo>
                    <a:pt x="288" y="6"/>
                  </a:lnTo>
                  <a:close/>
                  <a:moveTo>
                    <a:pt x="63" y="6"/>
                  </a:moveTo>
                  <a:lnTo>
                    <a:pt x="5" y="6"/>
                  </a:lnTo>
                  <a:lnTo>
                    <a:pt x="5" y="0"/>
                  </a:lnTo>
                  <a:lnTo>
                    <a:pt x="63" y="0"/>
                  </a:lnTo>
                  <a:lnTo>
                    <a:pt x="63" y="6"/>
                  </a:lnTo>
                  <a:close/>
                  <a:moveTo>
                    <a:pt x="3" y="6"/>
                  </a:moveTo>
                  <a:lnTo>
                    <a:pt x="0" y="6"/>
                  </a:lnTo>
                  <a:lnTo>
                    <a:pt x="0" y="4"/>
                  </a:lnTo>
                  <a:lnTo>
                    <a:pt x="3" y="6"/>
                  </a:lnTo>
                  <a:close/>
                  <a:moveTo>
                    <a:pt x="67" y="0"/>
                  </a:moveTo>
                  <a:lnTo>
                    <a:pt x="69" y="0"/>
                  </a:lnTo>
                  <a:lnTo>
                    <a:pt x="69" y="2"/>
                  </a:lnTo>
                  <a:lnTo>
                    <a:pt x="67" y="2"/>
                  </a:lnTo>
                  <a:lnTo>
                    <a:pt x="67" y="0"/>
                  </a:lnTo>
                  <a:close/>
                </a:path>
              </a:pathLst>
            </a:custGeom>
            <a:solidFill>
              <a:srgbClr val="FEF8F0"/>
            </a:solidFill>
            <a:ln w="9525">
              <a:noFill/>
              <a:round/>
              <a:headEnd/>
              <a:tailEnd/>
            </a:ln>
          </p:spPr>
          <p:txBody>
            <a:bodyPr/>
            <a:lstStyle/>
            <a:p>
              <a:endParaRPr lang="es-MX">
                <a:latin typeface="Calibri" pitchFamily="34" charset="0"/>
              </a:endParaRPr>
            </a:p>
          </p:txBody>
        </p:sp>
        <p:sp>
          <p:nvSpPr>
            <p:cNvPr id="32043" name="Freeform 305"/>
            <p:cNvSpPr>
              <a:spLocks noEditPoints="1"/>
            </p:cNvSpPr>
            <p:nvPr/>
          </p:nvSpPr>
          <p:spPr bwMode="auto">
            <a:xfrm>
              <a:off x="5861050" y="5788025"/>
              <a:ext cx="446088" cy="6350"/>
            </a:xfrm>
            <a:custGeom>
              <a:avLst/>
              <a:gdLst>
                <a:gd name="T0" fmla="*/ 2147483647 w 281"/>
                <a:gd name="T1" fmla="*/ 2147483647 h 4"/>
                <a:gd name="T2" fmla="*/ 2147483647 w 281"/>
                <a:gd name="T3" fmla="*/ 2147483647 h 4"/>
                <a:gd name="T4" fmla="*/ 2147483647 w 281"/>
                <a:gd name="T5" fmla="*/ 0 h 4"/>
                <a:gd name="T6" fmla="*/ 2147483647 w 281"/>
                <a:gd name="T7" fmla="*/ 0 h 4"/>
                <a:gd name="T8" fmla="*/ 2147483647 w 281"/>
                <a:gd name="T9" fmla="*/ 0 h 4"/>
                <a:gd name="T10" fmla="*/ 2147483647 w 281"/>
                <a:gd name="T11" fmla="*/ 2147483647 h 4"/>
                <a:gd name="T12" fmla="*/ 2147483647 w 281"/>
                <a:gd name="T13" fmla="*/ 2147483647 h 4"/>
                <a:gd name="T14" fmla="*/ 0 w 281"/>
                <a:gd name="T15" fmla="*/ 2147483647 h 4"/>
                <a:gd name="T16" fmla="*/ 0 w 281"/>
                <a:gd name="T17" fmla="*/ 2147483647 h 4"/>
                <a:gd name="T18" fmla="*/ 2147483647 w 281"/>
                <a:gd name="T19" fmla="*/ 0 h 4"/>
                <a:gd name="T20" fmla="*/ 2147483647 w 281"/>
                <a:gd name="T21" fmla="*/ 0 h 4"/>
                <a:gd name="T22" fmla="*/ 2147483647 w 281"/>
                <a:gd name="T23" fmla="*/ 2147483647 h 4"/>
                <a:gd name="T24" fmla="*/ 2147483647 w 281"/>
                <a:gd name="T25" fmla="*/ 0 h 4"/>
                <a:gd name="T26" fmla="*/ 2147483647 w 281"/>
                <a:gd name="T27" fmla="*/ 0 h 4"/>
                <a:gd name="T28" fmla="*/ 2147483647 w 281"/>
                <a:gd name="T29" fmla="*/ 2147483647 h 4"/>
                <a:gd name="T30" fmla="*/ 2147483647 w 281"/>
                <a:gd name="T31" fmla="*/ 2147483647 h 4"/>
                <a:gd name="T32" fmla="*/ 2147483647 w 281"/>
                <a:gd name="T33" fmla="*/ 0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1"/>
                <a:gd name="T52" fmla="*/ 0 h 4"/>
                <a:gd name="T53" fmla="*/ 281 w 281"/>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1" h="4">
                  <a:moveTo>
                    <a:pt x="281" y="4"/>
                  </a:moveTo>
                  <a:lnTo>
                    <a:pt x="173" y="4"/>
                  </a:lnTo>
                  <a:lnTo>
                    <a:pt x="173" y="0"/>
                  </a:lnTo>
                  <a:lnTo>
                    <a:pt x="171" y="0"/>
                  </a:lnTo>
                  <a:lnTo>
                    <a:pt x="279" y="0"/>
                  </a:lnTo>
                  <a:lnTo>
                    <a:pt x="281" y="4"/>
                  </a:lnTo>
                  <a:close/>
                  <a:moveTo>
                    <a:pt x="58" y="4"/>
                  </a:moveTo>
                  <a:lnTo>
                    <a:pt x="0" y="4"/>
                  </a:lnTo>
                  <a:lnTo>
                    <a:pt x="0" y="2"/>
                  </a:lnTo>
                  <a:lnTo>
                    <a:pt x="2" y="0"/>
                  </a:lnTo>
                  <a:lnTo>
                    <a:pt x="58" y="0"/>
                  </a:lnTo>
                  <a:lnTo>
                    <a:pt x="58" y="4"/>
                  </a:lnTo>
                  <a:close/>
                  <a:moveTo>
                    <a:pt x="60" y="0"/>
                  </a:moveTo>
                  <a:lnTo>
                    <a:pt x="64" y="0"/>
                  </a:lnTo>
                  <a:lnTo>
                    <a:pt x="64" y="4"/>
                  </a:lnTo>
                  <a:lnTo>
                    <a:pt x="62" y="4"/>
                  </a:lnTo>
                  <a:lnTo>
                    <a:pt x="60" y="0"/>
                  </a:lnTo>
                  <a:close/>
                </a:path>
              </a:pathLst>
            </a:custGeom>
            <a:solidFill>
              <a:srgbClr val="FEF8F1"/>
            </a:solidFill>
            <a:ln w="9525">
              <a:noFill/>
              <a:round/>
              <a:headEnd/>
              <a:tailEnd/>
            </a:ln>
          </p:spPr>
          <p:txBody>
            <a:bodyPr/>
            <a:lstStyle/>
            <a:p>
              <a:endParaRPr lang="es-MX">
                <a:latin typeface="Calibri" pitchFamily="34" charset="0"/>
              </a:endParaRPr>
            </a:p>
          </p:txBody>
        </p:sp>
        <p:sp>
          <p:nvSpPr>
            <p:cNvPr id="32044" name="Freeform 306"/>
            <p:cNvSpPr>
              <a:spLocks noEditPoints="1"/>
            </p:cNvSpPr>
            <p:nvPr/>
          </p:nvSpPr>
          <p:spPr bwMode="auto">
            <a:xfrm>
              <a:off x="5861050" y="5786438"/>
              <a:ext cx="446088" cy="4762"/>
            </a:xfrm>
            <a:custGeom>
              <a:avLst/>
              <a:gdLst>
                <a:gd name="T0" fmla="*/ 2147483647 w 281"/>
                <a:gd name="T1" fmla="*/ 2147483647 h 3"/>
                <a:gd name="T2" fmla="*/ 2147483647 w 281"/>
                <a:gd name="T3" fmla="*/ 2147483647 h 3"/>
                <a:gd name="T4" fmla="*/ 2147483647 w 281"/>
                <a:gd name="T5" fmla="*/ 2147483647 h 3"/>
                <a:gd name="T6" fmla="*/ 2147483647 w 281"/>
                <a:gd name="T7" fmla="*/ 0 h 3"/>
                <a:gd name="T8" fmla="*/ 2147483647 w 281"/>
                <a:gd name="T9" fmla="*/ 0 h 3"/>
                <a:gd name="T10" fmla="*/ 2147483647 w 281"/>
                <a:gd name="T11" fmla="*/ 2147483647 h 3"/>
                <a:gd name="T12" fmla="*/ 2147483647 w 281"/>
                <a:gd name="T13" fmla="*/ 2147483647 h 3"/>
                <a:gd name="T14" fmla="*/ 2147483647 w 281"/>
                <a:gd name="T15" fmla="*/ 2147483647 h 3"/>
                <a:gd name="T16" fmla="*/ 2147483647 w 281"/>
                <a:gd name="T17" fmla="*/ 2147483647 h 3"/>
                <a:gd name="T18" fmla="*/ 2147483647 w 281"/>
                <a:gd name="T19" fmla="*/ 2147483647 h 3"/>
                <a:gd name="T20" fmla="*/ 2147483647 w 281"/>
                <a:gd name="T21" fmla="*/ 2147483647 h 3"/>
                <a:gd name="T22" fmla="*/ 2147483647 w 281"/>
                <a:gd name="T23" fmla="*/ 2147483647 h 3"/>
                <a:gd name="T24" fmla="*/ 0 w 281"/>
                <a:gd name="T25" fmla="*/ 2147483647 h 3"/>
                <a:gd name="T26" fmla="*/ 0 w 281"/>
                <a:gd name="T27" fmla="*/ 2147483647 h 3"/>
                <a:gd name="T28" fmla="*/ 2147483647 w 281"/>
                <a:gd name="T29" fmla="*/ 0 h 3"/>
                <a:gd name="T30" fmla="*/ 2147483647 w 281"/>
                <a:gd name="T31" fmla="*/ 0 h 3"/>
                <a:gd name="T32" fmla="*/ 2147483647 w 281"/>
                <a:gd name="T33" fmla="*/ 0 h 3"/>
                <a:gd name="T34" fmla="*/ 2147483647 w 281"/>
                <a:gd name="T35" fmla="*/ 0 h 3"/>
                <a:gd name="T36" fmla="*/ 2147483647 w 281"/>
                <a:gd name="T37" fmla="*/ 2147483647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1"/>
                <a:gd name="T58" fmla="*/ 0 h 3"/>
                <a:gd name="T59" fmla="*/ 281 w 281"/>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1" h="3">
                  <a:moveTo>
                    <a:pt x="281" y="3"/>
                  </a:moveTo>
                  <a:lnTo>
                    <a:pt x="173" y="3"/>
                  </a:lnTo>
                  <a:lnTo>
                    <a:pt x="173" y="1"/>
                  </a:lnTo>
                  <a:lnTo>
                    <a:pt x="171" y="0"/>
                  </a:lnTo>
                  <a:lnTo>
                    <a:pt x="267" y="0"/>
                  </a:lnTo>
                  <a:lnTo>
                    <a:pt x="269" y="1"/>
                  </a:lnTo>
                  <a:lnTo>
                    <a:pt x="279" y="1"/>
                  </a:lnTo>
                  <a:lnTo>
                    <a:pt x="281" y="3"/>
                  </a:lnTo>
                  <a:close/>
                  <a:moveTo>
                    <a:pt x="64" y="3"/>
                  </a:moveTo>
                  <a:lnTo>
                    <a:pt x="62" y="3"/>
                  </a:lnTo>
                  <a:lnTo>
                    <a:pt x="58" y="1"/>
                  </a:lnTo>
                  <a:lnTo>
                    <a:pt x="58" y="3"/>
                  </a:lnTo>
                  <a:lnTo>
                    <a:pt x="0" y="3"/>
                  </a:lnTo>
                  <a:lnTo>
                    <a:pt x="4" y="0"/>
                  </a:lnTo>
                  <a:lnTo>
                    <a:pt x="6" y="0"/>
                  </a:lnTo>
                  <a:lnTo>
                    <a:pt x="64" y="0"/>
                  </a:lnTo>
                  <a:lnTo>
                    <a:pt x="64" y="3"/>
                  </a:lnTo>
                  <a:close/>
                </a:path>
              </a:pathLst>
            </a:custGeom>
            <a:solidFill>
              <a:srgbClr val="FEF8F1"/>
            </a:solidFill>
            <a:ln w="9525">
              <a:noFill/>
              <a:round/>
              <a:headEnd/>
              <a:tailEnd/>
            </a:ln>
          </p:spPr>
          <p:txBody>
            <a:bodyPr/>
            <a:lstStyle/>
            <a:p>
              <a:endParaRPr lang="es-MX">
                <a:latin typeface="Calibri" pitchFamily="34" charset="0"/>
              </a:endParaRPr>
            </a:p>
          </p:txBody>
        </p:sp>
        <p:sp>
          <p:nvSpPr>
            <p:cNvPr id="32045" name="Freeform 307"/>
            <p:cNvSpPr>
              <a:spLocks noEditPoints="1"/>
            </p:cNvSpPr>
            <p:nvPr/>
          </p:nvSpPr>
          <p:spPr bwMode="auto">
            <a:xfrm>
              <a:off x="5864225" y="5780088"/>
              <a:ext cx="439738" cy="7937"/>
            </a:xfrm>
            <a:custGeom>
              <a:avLst/>
              <a:gdLst>
                <a:gd name="T0" fmla="*/ 2147483647 w 277"/>
                <a:gd name="T1" fmla="*/ 2147483647 h 5"/>
                <a:gd name="T2" fmla="*/ 2147483647 w 277"/>
                <a:gd name="T3" fmla="*/ 2147483647 h 5"/>
                <a:gd name="T4" fmla="*/ 2147483647 w 277"/>
                <a:gd name="T5" fmla="*/ 2147483647 h 5"/>
                <a:gd name="T6" fmla="*/ 2147483647 w 277"/>
                <a:gd name="T7" fmla="*/ 0 h 5"/>
                <a:gd name="T8" fmla="*/ 2147483647 w 277"/>
                <a:gd name="T9" fmla="*/ 0 h 5"/>
                <a:gd name="T10" fmla="*/ 2147483647 w 277"/>
                <a:gd name="T11" fmla="*/ 2147483647 h 5"/>
                <a:gd name="T12" fmla="*/ 2147483647 w 277"/>
                <a:gd name="T13" fmla="*/ 2147483647 h 5"/>
                <a:gd name="T14" fmla="*/ 2147483647 w 277"/>
                <a:gd name="T15" fmla="*/ 2147483647 h 5"/>
                <a:gd name="T16" fmla="*/ 2147483647 w 277"/>
                <a:gd name="T17" fmla="*/ 2147483647 h 5"/>
                <a:gd name="T18" fmla="*/ 2147483647 w 277"/>
                <a:gd name="T19" fmla="*/ 2147483647 h 5"/>
                <a:gd name="T20" fmla="*/ 2147483647 w 277"/>
                <a:gd name="T21" fmla="*/ 2147483647 h 5"/>
                <a:gd name="T22" fmla="*/ 2147483647 w 277"/>
                <a:gd name="T23" fmla="*/ 2147483647 h 5"/>
                <a:gd name="T24" fmla="*/ 0 w 277"/>
                <a:gd name="T25" fmla="*/ 2147483647 h 5"/>
                <a:gd name="T26" fmla="*/ 2147483647 w 277"/>
                <a:gd name="T27" fmla="*/ 2147483647 h 5"/>
                <a:gd name="T28" fmla="*/ 2147483647 w 277"/>
                <a:gd name="T29" fmla="*/ 2147483647 h 5"/>
                <a:gd name="T30" fmla="*/ 2147483647 w 277"/>
                <a:gd name="T31" fmla="*/ 0 h 5"/>
                <a:gd name="T32" fmla="*/ 2147483647 w 277"/>
                <a:gd name="T33" fmla="*/ 0 h 5"/>
                <a:gd name="T34" fmla="*/ 2147483647 w 277"/>
                <a:gd name="T35" fmla="*/ 2147483647 h 5"/>
                <a:gd name="T36" fmla="*/ 2147483647 w 277"/>
                <a:gd name="T37" fmla="*/ 2147483647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7"/>
                <a:gd name="T58" fmla="*/ 0 h 5"/>
                <a:gd name="T59" fmla="*/ 277 w 277"/>
                <a:gd name="T60" fmla="*/ 5 h 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7" h="5">
                  <a:moveTo>
                    <a:pt x="277" y="5"/>
                  </a:moveTo>
                  <a:lnTo>
                    <a:pt x="169" y="5"/>
                  </a:lnTo>
                  <a:lnTo>
                    <a:pt x="169" y="2"/>
                  </a:lnTo>
                  <a:lnTo>
                    <a:pt x="171" y="0"/>
                  </a:lnTo>
                  <a:lnTo>
                    <a:pt x="263" y="0"/>
                  </a:lnTo>
                  <a:lnTo>
                    <a:pt x="267" y="5"/>
                  </a:lnTo>
                  <a:lnTo>
                    <a:pt x="277" y="5"/>
                  </a:lnTo>
                  <a:close/>
                  <a:moveTo>
                    <a:pt x="62" y="5"/>
                  </a:moveTo>
                  <a:lnTo>
                    <a:pt x="58" y="5"/>
                  </a:lnTo>
                  <a:lnTo>
                    <a:pt x="56" y="5"/>
                  </a:lnTo>
                  <a:lnTo>
                    <a:pt x="0" y="5"/>
                  </a:lnTo>
                  <a:lnTo>
                    <a:pt x="2" y="4"/>
                  </a:lnTo>
                  <a:lnTo>
                    <a:pt x="6" y="2"/>
                  </a:lnTo>
                  <a:lnTo>
                    <a:pt x="6" y="0"/>
                  </a:lnTo>
                  <a:lnTo>
                    <a:pt x="60" y="0"/>
                  </a:lnTo>
                  <a:lnTo>
                    <a:pt x="62" y="4"/>
                  </a:lnTo>
                  <a:lnTo>
                    <a:pt x="62" y="5"/>
                  </a:lnTo>
                  <a:close/>
                </a:path>
              </a:pathLst>
            </a:custGeom>
            <a:solidFill>
              <a:srgbClr val="FEF9F3"/>
            </a:solidFill>
            <a:ln w="9525">
              <a:noFill/>
              <a:round/>
              <a:headEnd/>
              <a:tailEnd/>
            </a:ln>
          </p:spPr>
          <p:txBody>
            <a:bodyPr/>
            <a:lstStyle/>
            <a:p>
              <a:endParaRPr lang="es-MX">
                <a:latin typeface="Calibri" pitchFamily="34" charset="0"/>
              </a:endParaRPr>
            </a:p>
          </p:txBody>
        </p:sp>
        <p:sp>
          <p:nvSpPr>
            <p:cNvPr id="32046" name="Freeform 308"/>
            <p:cNvSpPr>
              <a:spLocks noEditPoints="1"/>
            </p:cNvSpPr>
            <p:nvPr/>
          </p:nvSpPr>
          <p:spPr bwMode="auto">
            <a:xfrm>
              <a:off x="5870575" y="5776913"/>
              <a:ext cx="414338" cy="9525"/>
            </a:xfrm>
            <a:custGeom>
              <a:avLst/>
              <a:gdLst>
                <a:gd name="T0" fmla="*/ 2147483647 w 261"/>
                <a:gd name="T1" fmla="*/ 2147483647 h 6"/>
                <a:gd name="T2" fmla="*/ 2147483647 w 261"/>
                <a:gd name="T3" fmla="*/ 2147483647 h 6"/>
                <a:gd name="T4" fmla="*/ 2147483647 w 261"/>
                <a:gd name="T5" fmla="*/ 2147483647 h 6"/>
                <a:gd name="T6" fmla="*/ 2147483647 w 261"/>
                <a:gd name="T7" fmla="*/ 2147483647 h 6"/>
                <a:gd name="T8" fmla="*/ 2147483647 w 261"/>
                <a:gd name="T9" fmla="*/ 2147483647 h 6"/>
                <a:gd name="T10" fmla="*/ 2147483647 w 261"/>
                <a:gd name="T11" fmla="*/ 2147483647 h 6"/>
                <a:gd name="T12" fmla="*/ 2147483647 w 261"/>
                <a:gd name="T13" fmla="*/ 2147483647 h 6"/>
                <a:gd name="T14" fmla="*/ 2147483647 w 261"/>
                <a:gd name="T15" fmla="*/ 0 h 6"/>
                <a:gd name="T16" fmla="*/ 2147483647 w 261"/>
                <a:gd name="T17" fmla="*/ 0 h 6"/>
                <a:gd name="T18" fmla="*/ 2147483647 w 261"/>
                <a:gd name="T19" fmla="*/ 0 h 6"/>
                <a:gd name="T20" fmla="*/ 2147483647 w 261"/>
                <a:gd name="T21" fmla="*/ 2147483647 h 6"/>
                <a:gd name="T22" fmla="*/ 2147483647 w 261"/>
                <a:gd name="T23" fmla="*/ 2147483647 h 6"/>
                <a:gd name="T24" fmla="*/ 0 w 261"/>
                <a:gd name="T25" fmla="*/ 2147483647 h 6"/>
                <a:gd name="T26" fmla="*/ 2147483647 w 261"/>
                <a:gd name="T27" fmla="*/ 2147483647 h 6"/>
                <a:gd name="T28" fmla="*/ 2147483647 w 261"/>
                <a:gd name="T29" fmla="*/ 0 h 6"/>
                <a:gd name="T30" fmla="*/ 2147483647 w 261"/>
                <a:gd name="T31" fmla="*/ 0 h 6"/>
                <a:gd name="T32" fmla="*/ 2147483647 w 261"/>
                <a:gd name="T33" fmla="*/ 2147483647 h 6"/>
                <a:gd name="T34" fmla="*/ 2147483647 w 261"/>
                <a:gd name="T35" fmla="*/ 2147483647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1"/>
                <a:gd name="T55" fmla="*/ 0 h 6"/>
                <a:gd name="T56" fmla="*/ 261 w 261"/>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1" h="6">
                  <a:moveTo>
                    <a:pt x="261" y="6"/>
                  </a:moveTo>
                  <a:lnTo>
                    <a:pt x="165" y="6"/>
                  </a:lnTo>
                  <a:lnTo>
                    <a:pt x="165" y="4"/>
                  </a:lnTo>
                  <a:lnTo>
                    <a:pt x="167" y="2"/>
                  </a:lnTo>
                  <a:lnTo>
                    <a:pt x="173" y="2"/>
                  </a:lnTo>
                  <a:lnTo>
                    <a:pt x="177" y="2"/>
                  </a:lnTo>
                  <a:lnTo>
                    <a:pt x="182" y="2"/>
                  </a:lnTo>
                  <a:lnTo>
                    <a:pt x="186" y="0"/>
                  </a:lnTo>
                  <a:lnTo>
                    <a:pt x="257" y="0"/>
                  </a:lnTo>
                  <a:lnTo>
                    <a:pt x="261" y="6"/>
                  </a:lnTo>
                  <a:close/>
                  <a:moveTo>
                    <a:pt x="58" y="6"/>
                  </a:moveTo>
                  <a:lnTo>
                    <a:pt x="0" y="6"/>
                  </a:lnTo>
                  <a:lnTo>
                    <a:pt x="2" y="4"/>
                  </a:lnTo>
                  <a:lnTo>
                    <a:pt x="2" y="0"/>
                  </a:lnTo>
                  <a:lnTo>
                    <a:pt x="56" y="0"/>
                  </a:lnTo>
                  <a:lnTo>
                    <a:pt x="56" y="2"/>
                  </a:lnTo>
                  <a:lnTo>
                    <a:pt x="58" y="6"/>
                  </a:lnTo>
                  <a:close/>
                </a:path>
              </a:pathLst>
            </a:custGeom>
            <a:solidFill>
              <a:srgbClr val="FEF9F3"/>
            </a:solidFill>
            <a:ln w="9525">
              <a:noFill/>
              <a:round/>
              <a:headEnd/>
              <a:tailEnd/>
            </a:ln>
          </p:spPr>
          <p:txBody>
            <a:bodyPr/>
            <a:lstStyle/>
            <a:p>
              <a:endParaRPr lang="es-MX">
                <a:latin typeface="Calibri" pitchFamily="34" charset="0"/>
              </a:endParaRPr>
            </a:p>
          </p:txBody>
        </p:sp>
        <p:sp>
          <p:nvSpPr>
            <p:cNvPr id="32047" name="Freeform 309"/>
            <p:cNvSpPr>
              <a:spLocks noEditPoints="1"/>
            </p:cNvSpPr>
            <p:nvPr/>
          </p:nvSpPr>
          <p:spPr bwMode="auto">
            <a:xfrm>
              <a:off x="5873750" y="5773738"/>
              <a:ext cx="407988" cy="6350"/>
            </a:xfrm>
            <a:custGeom>
              <a:avLst/>
              <a:gdLst>
                <a:gd name="T0" fmla="*/ 2147483647 w 257"/>
                <a:gd name="T1" fmla="*/ 2147483647 h 4"/>
                <a:gd name="T2" fmla="*/ 2147483647 w 257"/>
                <a:gd name="T3" fmla="*/ 2147483647 h 4"/>
                <a:gd name="T4" fmla="*/ 2147483647 w 257"/>
                <a:gd name="T5" fmla="*/ 2147483647 h 4"/>
                <a:gd name="T6" fmla="*/ 2147483647 w 257"/>
                <a:gd name="T7" fmla="*/ 2147483647 h 4"/>
                <a:gd name="T8" fmla="*/ 2147483647 w 257"/>
                <a:gd name="T9" fmla="*/ 2147483647 h 4"/>
                <a:gd name="T10" fmla="*/ 2147483647 w 257"/>
                <a:gd name="T11" fmla="*/ 2147483647 h 4"/>
                <a:gd name="T12" fmla="*/ 2147483647 w 257"/>
                <a:gd name="T13" fmla="*/ 2147483647 h 4"/>
                <a:gd name="T14" fmla="*/ 2147483647 w 257"/>
                <a:gd name="T15" fmla="*/ 0 h 4"/>
                <a:gd name="T16" fmla="*/ 2147483647 w 257"/>
                <a:gd name="T17" fmla="*/ 0 h 4"/>
                <a:gd name="T18" fmla="*/ 2147483647 w 257"/>
                <a:gd name="T19" fmla="*/ 2147483647 h 4"/>
                <a:gd name="T20" fmla="*/ 2147483647 w 257"/>
                <a:gd name="T21" fmla="*/ 2147483647 h 4"/>
                <a:gd name="T22" fmla="*/ 2147483647 w 257"/>
                <a:gd name="T23" fmla="*/ 2147483647 h 4"/>
                <a:gd name="T24" fmla="*/ 2147483647 w 257"/>
                <a:gd name="T25" fmla="*/ 2147483647 h 4"/>
                <a:gd name="T26" fmla="*/ 0 w 257"/>
                <a:gd name="T27" fmla="*/ 2147483647 h 4"/>
                <a:gd name="T28" fmla="*/ 0 w 257"/>
                <a:gd name="T29" fmla="*/ 0 h 4"/>
                <a:gd name="T30" fmla="*/ 2147483647 w 257"/>
                <a:gd name="T31" fmla="*/ 0 h 4"/>
                <a:gd name="T32" fmla="*/ 2147483647 w 257"/>
                <a:gd name="T33" fmla="*/ 2147483647 h 4"/>
                <a:gd name="T34" fmla="*/ 2147483647 w 257"/>
                <a:gd name="T35" fmla="*/ 2147483647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7"/>
                <a:gd name="T55" fmla="*/ 0 h 4"/>
                <a:gd name="T56" fmla="*/ 257 w 257"/>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7" h="4">
                  <a:moveTo>
                    <a:pt x="257" y="4"/>
                  </a:moveTo>
                  <a:lnTo>
                    <a:pt x="165" y="4"/>
                  </a:lnTo>
                  <a:lnTo>
                    <a:pt x="171" y="4"/>
                  </a:lnTo>
                  <a:lnTo>
                    <a:pt x="175" y="4"/>
                  </a:lnTo>
                  <a:lnTo>
                    <a:pt x="180" y="4"/>
                  </a:lnTo>
                  <a:lnTo>
                    <a:pt x="184" y="2"/>
                  </a:lnTo>
                  <a:lnTo>
                    <a:pt x="186" y="0"/>
                  </a:lnTo>
                  <a:lnTo>
                    <a:pt x="257" y="0"/>
                  </a:lnTo>
                  <a:lnTo>
                    <a:pt x="257" y="2"/>
                  </a:lnTo>
                  <a:lnTo>
                    <a:pt x="255" y="2"/>
                  </a:lnTo>
                  <a:lnTo>
                    <a:pt x="257" y="4"/>
                  </a:lnTo>
                  <a:close/>
                  <a:moveTo>
                    <a:pt x="54" y="4"/>
                  </a:moveTo>
                  <a:lnTo>
                    <a:pt x="0" y="4"/>
                  </a:lnTo>
                  <a:lnTo>
                    <a:pt x="0" y="0"/>
                  </a:lnTo>
                  <a:lnTo>
                    <a:pt x="56" y="0"/>
                  </a:lnTo>
                  <a:lnTo>
                    <a:pt x="54" y="4"/>
                  </a:lnTo>
                  <a:close/>
                </a:path>
              </a:pathLst>
            </a:custGeom>
            <a:solidFill>
              <a:srgbClr val="FEF9F3"/>
            </a:solidFill>
            <a:ln w="9525">
              <a:noFill/>
              <a:round/>
              <a:headEnd/>
              <a:tailEnd/>
            </a:ln>
          </p:spPr>
          <p:txBody>
            <a:bodyPr/>
            <a:lstStyle/>
            <a:p>
              <a:endParaRPr lang="es-MX">
                <a:latin typeface="Calibri" pitchFamily="34" charset="0"/>
              </a:endParaRPr>
            </a:p>
          </p:txBody>
        </p:sp>
        <p:sp>
          <p:nvSpPr>
            <p:cNvPr id="32048" name="Freeform 310"/>
            <p:cNvSpPr>
              <a:spLocks noEditPoints="1"/>
            </p:cNvSpPr>
            <p:nvPr/>
          </p:nvSpPr>
          <p:spPr bwMode="auto">
            <a:xfrm>
              <a:off x="5873750" y="5770563"/>
              <a:ext cx="407988" cy="6350"/>
            </a:xfrm>
            <a:custGeom>
              <a:avLst/>
              <a:gdLst>
                <a:gd name="T0" fmla="*/ 2147483647 w 257"/>
                <a:gd name="T1" fmla="*/ 2147483647 h 4"/>
                <a:gd name="T2" fmla="*/ 2147483647 w 257"/>
                <a:gd name="T3" fmla="*/ 2147483647 h 4"/>
                <a:gd name="T4" fmla="*/ 2147483647 w 257"/>
                <a:gd name="T5" fmla="*/ 2147483647 h 4"/>
                <a:gd name="T6" fmla="*/ 2147483647 w 257"/>
                <a:gd name="T7" fmla="*/ 0 h 4"/>
                <a:gd name="T8" fmla="*/ 2147483647 w 257"/>
                <a:gd name="T9" fmla="*/ 0 h 4"/>
                <a:gd name="T10" fmla="*/ 2147483647 w 257"/>
                <a:gd name="T11" fmla="*/ 0 h 4"/>
                <a:gd name="T12" fmla="*/ 2147483647 w 257"/>
                <a:gd name="T13" fmla="*/ 2147483647 h 4"/>
                <a:gd name="T14" fmla="*/ 2147483647 w 257"/>
                <a:gd name="T15" fmla="*/ 2147483647 h 4"/>
                <a:gd name="T16" fmla="*/ 2147483647 w 257"/>
                <a:gd name="T17" fmla="*/ 2147483647 h 4"/>
                <a:gd name="T18" fmla="*/ 0 w 257"/>
                <a:gd name="T19" fmla="*/ 2147483647 h 4"/>
                <a:gd name="T20" fmla="*/ 0 w 257"/>
                <a:gd name="T21" fmla="*/ 0 h 4"/>
                <a:gd name="T22" fmla="*/ 2147483647 w 257"/>
                <a:gd name="T23" fmla="*/ 0 h 4"/>
                <a:gd name="T24" fmla="*/ 2147483647 w 257"/>
                <a:gd name="T25" fmla="*/ 2147483647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7"/>
                <a:gd name="T40" fmla="*/ 0 h 4"/>
                <a:gd name="T41" fmla="*/ 257 w 257"/>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7" h="4">
                  <a:moveTo>
                    <a:pt x="255" y="4"/>
                  </a:moveTo>
                  <a:lnTo>
                    <a:pt x="184" y="4"/>
                  </a:lnTo>
                  <a:lnTo>
                    <a:pt x="190" y="0"/>
                  </a:lnTo>
                  <a:lnTo>
                    <a:pt x="257" y="0"/>
                  </a:lnTo>
                  <a:lnTo>
                    <a:pt x="257" y="4"/>
                  </a:lnTo>
                  <a:lnTo>
                    <a:pt x="255" y="4"/>
                  </a:lnTo>
                  <a:close/>
                  <a:moveTo>
                    <a:pt x="54" y="4"/>
                  </a:moveTo>
                  <a:lnTo>
                    <a:pt x="0" y="4"/>
                  </a:lnTo>
                  <a:lnTo>
                    <a:pt x="0" y="0"/>
                  </a:lnTo>
                  <a:lnTo>
                    <a:pt x="56" y="0"/>
                  </a:lnTo>
                  <a:lnTo>
                    <a:pt x="54" y="4"/>
                  </a:lnTo>
                  <a:close/>
                </a:path>
              </a:pathLst>
            </a:custGeom>
            <a:solidFill>
              <a:srgbClr val="FEF9F4"/>
            </a:solidFill>
            <a:ln w="9525">
              <a:noFill/>
              <a:round/>
              <a:headEnd/>
              <a:tailEnd/>
            </a:ln>
          </p:spPr>
          <p:txBody>
            <a:bodyPr/>
            <a:lstStyle/>
            <a:p>
              <a:endParaRPr lang="es-MX">
                <a:latin typeface="Calibri" pitchFamily="34" charset="0"/>
              </a:endParaRPr>
            </a:p>
          </p:txBody>
        </p:sp>
        <p:sp>
          <p:nvSpPr>
            <p:cNvPr id="32049" name="Freeform 311"/>
            <p:cNvSpPr>
              <a:spLocks noEditPoints="1"/>
            </p:cNvSpPr>
            <p:nvPr/>
          </p:nvSpPr>
          <p:spPr bwMode="auto">
            <a:xfrm>
              <a:off x="5873750" y="5767388"/>
              <a:ext cx="411163" cy="6350"/>
            </a:xfrm>
            <a:custGeom>
              <a:avLst/>
              <a:gdLst>
                <a:gd name="T0" fmla="*/ 2147483647 w 259"/>
                <a:gd name="T1" fmla="*/ 2147483647 h 4"/>
                <a:gd name="T2" fmla="*/ 2147483647 w 259"/>
                <a:gd name="T3" fmla="*/ 2147483647 h 4"/>
                <a:gd name="T4" fmla="*/ 2147483647 w 259"/>
                <a:gd name="T5" fmla="*/ 2147483647 h 4"/>
                <a:gd name="T6" fmla="*/ 2147483647 w 259"/>
                <a:gd name="T7" fmla="*/ 0 h 4"/>
                <a:gd name="T8" fmla="*/ 2147483647 w 259"/>
                <a:gd name="T9" fmla="*/ 0 h 4"/>
                <a:gd name="T10" fmla="*/ 2147483647 w 259"/>
                <a:gd name="T11" fmla="*/ 0 h 4"/>
                <a:gd name="T12" fmla="*/ 2147483647 w 259"/>
                <a:gd name="T13" fmla="*/ 0 h 4"/>
                <a:gd name="T14" fmla="*/ 2147483647 w 259"/>
                <a:gd name="T15" fmla="*/ 0 h 4"/>
                <a:gd name="T16" fmla="*/ 2147483647 w 259"/>
                <a:gd name="T17" fmla="*/ 0 h 4"/>
                <a:gd name="T18" fmla="*/ 2147483647 w 259"/>
                <a:gd name="T19" fmla="*/ 0 h 4"/>
                <a:gd name="T20" fmla="*/ 2147483647 w 259"/>
                <a:gd name="T21" fmla="*/ 0 h 4"/>
                <a:gd name="T22" fmla="*/ 2147483647 w 259"/>
                <a:gd name="T23" fmla="*/ 2147483647 h 4"/>
                <a:gd name="T24" fmla="*/ 2147483647 w 259"/>
                <a:gd name="T25" fmla="*/ 2147483647 h 4"/>
                <a:gd name="T26" fmla="*/ 0 w 259"/>
                <a:gd name="T27" fmla="*/ 2147483647 h 4"/>
                <a:gd name="T28" fmla="*/ 0 w 259"/>
                <a:gd name="T29" fmla="*/ 0 h 4"/>
                <a:gd name="T30" fmla="*/ 2147483647 w 259"/>
                <a:gd name="T31" fmla="*/ 0 h 4"/>
                <a:gd name="T32" fmla="*/ 2147483647 w 259"/>
                <a:gd name="T33" fmla="*/ 2147483647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9"/>
                <a:gd name="T52" fmla="*/ 0 h 4"/>
                <a:gd name="T53" fmla="*/ 259 w 259"/>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9" h="4">
                  <a:moveTo>
                    <a:pt x="257" y="4"/>
                  </a:moveTo>
                  <a:lnTo>
                    <a:pt x="186" y="4"/>
                  </a:lnTo>
                  <a:lnTo>
                    <a:pt x="190" y="2"/>
                  </a:lnTo>
                  <a:lnTo>
                    <a:pt x="192" y="0"/>
                  </a:lnTo>
                  <a:lnTo>
                    <a:pt x="198" y="0"/>
                  </a:lnTo>
                  <a:lnTo>
                    <a:pt x="200" y="0"/>
                  </a:lnTo>
                  <a:lnTo>
                    <a:pt x="204" y="0"/>
                  </a:lnTo>
                  <a:lnTo>
                    <a:pt x="205" y="0"/>
                  </a:lnTo>
                  <a:lnTo>
                    <a:pt x="259" y="0"/>
                  </a:lnTo>
                  <a:lnTo>
                    <a:pt x="257" y="4"/>
                  </a:lnTo>
                  <a:close/>
                  <a:moveTo>
                    <a:pt x="56" y="4"/>
                  </a:moveTo>
                  <a:lnTo>
                    <a:pt x="0" y="4"/>
                  </a:lnTo>
                  <a:lnTo>
                    <a:pt x="0" y="0"/>
                  </a:lnTo>
                  <a:lnTo>
                    <a:pt x="56" y="0"/>
                  </a:lnTo>
                  <a:lnTo>
                    <a:pt x="56" y="4"/>
                  </a:lnTo>
                  <a:close/>
                </a:path>
              </a:pathLst>
            </a:custGeom>
            <a:solidFill>
              <a:srgbClr val="FEF9F4"/>
            </a:solidFill>
            <a:ln w="9525">
              <a:noFill/>
              <a:round/>
              <a:headEnd/>
              <a:tailEnd/>
            </a:ln>
          </p:spPr>
          <p:txBody>
            <a:bodyPr/>
            <a:lstStyle/>
            <a:p>
              <a:endParaRPr lang="es-MX">
                <a:latin typeface="Calibri" pitchFamily="34" charset="0"/>
              </a:endParaRPr>
            </a:p>
          </p:txBody>
        </p:sp>
        <p:sp>
          <p:nvSpPr>
            <p:cNvPr id="32050" name="Freeform 312"/>
            <p:cNvSpPr>
              <a:spLocks noEditPoints="1"/>
            </p:cNvSpPr>
            <p:nvPr/>
          </p:nvSpPr>
          <p:spPr bwMode="auto">
            <a:xfrm>
              <a:off x="5873750" y="5761038"/>
              <a:ext cx="411163" cy="9525"/>
            </a:xfrm>
            <a:custGeom>
              <a:avLst/>
              <a:gdLst>
                <a:gd name="T0" fmla="*/ 2147483647 w 259"/>
                <a:gd name="T1" fmla="*/ 2147483647 h 6"/>
                <a:gd name="T2" fmla="*/ 2147483647 w 259"/>
                <a:gd name="T3" fmla="*/ 2147483647 h 6"/>
                <a:gd name="T4" fmla="*/ 2147483647 w 259"/>
                <a:gd name="T5" fmla="*/ 2147483647 h 6"/>
                <a:gd name="T6" fmla="*/ 2147483647 w 259"/>
                <a:gd name="T7" fmla="*/ 2147483647 h 6"/>
                <a:gd name="T8" fmla="*/ 2147483647 w 259"/>
                <a:gd name="T9" fmla="*/ 2147483647 h 6"/>
                <a:gd name="T10" fmla="*/ 2147483647 w 259"/>
                <a:gd name="T11" fmla="*/ 0 h 6"/>
                <a:gd name="T12" fmla="*/ 2147483647 w 259"/>
                <a:gd name="T13" fmla="*/ 0 h 6"/>
                <a:gd name="T14" fmla="*/ 2147483647 w 259"/>
                <a:gd name="T15" fmla="*/ 2147483647 h 6"/>
                <a:gd name="T16" fmla="*/ 2147483647 w 259"/>
                <a:gd name="T17" fmla="*/ 2147483647 h 6"/>
                <a:gd name="T18" fmla="*/ 2147483647 w 259"/>
                <a:gd name="T19" fmla="*/ 0 h 6"/>
                <a:gd name="T20" fmla="*/ 2147483647 w 259"/>
                <a:gd name="T21" fmla="*/ 0 h 6"/>
                <a:gd name="T22" fmla="*/ 2147483647 w 259"/>
                <a:gd name="T23" fmla="*/ 0 h 6"/>
                <a:gd name="T24" fmla="*/ 2147483647 w 259"/>
                <a:gd name="T25" fmla="*/ 2147483647 h 6"/>
                <a:gd name="T26" fmla="*/ 2147483647 w 259"/>
                <a:gd name="T27" fmla="*/ 2147483647 h 6"/>
                <a:gd name="T28" fmla="*/ 0 w 259"/>
                <a:gd name="T29" fmla="*/ 2147483647 h 6"/>
                <a:gd name="T30" fmla="*/ 0 w 259"/>
                <a:gd name="T31" fmla="*/ 0 h 6"/>
                <a:gd name="T32" fmla="*/ 2147483647 w 259"/>
                <a:gd name="T33" fmla="*/ 0 h 6"/>
                <a:gd name="T34" fmla="*/ 2147483647 w 259"/>
                <a:gd name="T35" fmla="*/ 2147483647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9"/>
                <a:gd name="T55" fmla="*/ 0 h 6"/>
                <a:gd name="T56" fmla="*/ 259 w 259"/>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9" h="6">
                  <a:moveTo>
                    <a:pt x="257" y="6"/>
                  </a:moveTo>
                  <a:lnTo>
                    <a:pt x="190" y="6"/>
                  </a:lnTo>
                  <a:lnTo>
                    <a:pt x="192" y="4"/>
                  </a:lnTo>
                  <a:lnTo>
                    <a:pt x="198" y="4"/>
                  </a:lnTo>
                  <a:lnTo>
                    <a:pt x="200" y="4"/>
                  </a:lnTo>
                  <a:lnTo>
                    <a:pt x="200" y="0"/>
                  </a:lnTo>
                  <a:lnTo>
                    <a:pt x="204" y="0"/>
                  </a:lnTo>
                  <a:lnTo>
                    <a:pt x="204" y="4"/>
                  </a:lnTo>
                  <a:lnTo>
                    <a:pt x="205" y="2"/>
                  </a:lnTo>
                  <a:lnTo>
                    <a:pt x="207" y="0"/>
                  </a:lnTo>
                  <a:lnTo>
                    <a:pt x="259" y="0"/>
                  </a:lnTo>
                  <a:lnTo>
                    <a:pt x="257" y="6"/>
                  </a:lnTo>
                  <a:close/>
                  <a:moveTo>
                    <a:pt x="56" y="6"/>
                  </a:moveTo>
                  <a:lnTo>
                    <a:pt x="0" y="6"/>
                  </a:lnTo>
                  <a:lnTo>
                    <a:pt x="0" y="0"/>
                  </a:lnTo>
                  <a:lnTo>
                    <a:pt x="56" y="0"/>
                  </a:lnTo>
                  <a:lnTo>
                    <a:pt x="56" y="6"/>
                  </a:lnTo>
                  <a:close/>
                </a:path>
              </a:pathLst>
            </a:custGeom>
            <a:solidFill>
              <a:srgbClr val="FEFAF5"/>
            </a:solidFill>
            <a:ln w="9525">
              <a:noFill/>
              <a:round/>
              <a:headEnd/>
              <a:tailEnd/>
            </a:ln>
          </p:spPr>
          <p:txBody>
            <a:bodyPr/>
            <a:lstStyle/>
            <a:p>
              <a:endParaRPr lang="es-MX">
                <a:latin typeface="Calibri" pitchFamily="34" charset="0"/>
              </a:endParaRPr>
            </a:p>
          </p:txBody>
        </p:sp>
        <p:sp>
          <p:nvSpPr>
            <p:cNvPr id="32051" name="Freeform 313"/>
            <p:cNvSpPr>
              <a:spLocks noEditPoints="1"/>
            </p:cNvSpPr>
            <p:nvPr/>
          </p:nvSpPr>
          <p:spPr bwMode="auto">
            <a:xfrm>
              <a:off x="5873750" y="5757863"/>
              <a:ext cx="411163" cy="9525"/>
            </a:xfrm>
            <a:custGeom>
              <a:avLst/>
              <a:gdLst>
                <a:gd name="T0" fmla="*/ 2147483647 w 259"/>
                <a:gd name="T1" fmla="*/ 2147483647 h 6"/>
                <a:gd name="T2" fmla="*/ 2147483647 w 259"/>
                <a:gd name="T3" fmla="*/ 2147483647 h 6"/>
                <a:gd name="T4" fmla="*/ 2147483647 w 259"/>
                <a:gd name="T5" fmla="*/ 2147483647 h 6"/>
                <a:gd name="T6" fmla="*/ 2147483647 w 259"/>
                <a:gd name="T7" fmla="*/ 2147483647 h 6"/>
                <a:gd name="T8" fmla="*/ 2147483647 w 259"/>
                <a:gd name="T9" fmla="*/ 2147483647 h 6"/>
                <a:gd name="T10" fmla="*/ 2147483647 w 259"/>
                <a:gd name="T11" fmla="*/ 0 h 6"/>
                <a:gd name="T12" fmla="*/ 2147483647 w 259"/>
                <a:gd name="T13" fmla="*/ 0 h 6"/>
                <a:gd name="T14" fmla="*/ 2147483647 w 259"/>
                <a:gd name="T15" fmla="*/ 2147483647 h 6"/>
                <a:gd name="T16" fmla="*/ 2147483647 w 259"/>
                <a:gd name="T17" fmla="*/ 2147483647 h 6"/>
                <a:gd name="T18" fmla="*/ 2147483647 w 259"/>
                <a:gd name="T19" fmla="*/ 2147483647 h 6"/>
                <a:gd name="T20" fmla="*/ 2147483647 w 259"/>
                <a:gd name="T21" fmla="*/ 2147483647 h 6"/>
                <a:gd name="T22" fmla="*/ 2147483647 w 259"/>
                <a:gd name="T23" fmla="*/ 0 h 6"/>
                <a:gd name="T24" fmla="*/ 2147483647 w 259"/>
                <a:gd name="T25" fmla="*/ 0 h 6"/>
                <a:gd name="T26" fmla="*/ 2147483647 w 259"/>
                <a:gd name="T27" fmla="*/ 2147483647 h 6"/>
                <a:gd name="T28" fmla="*/ 2147483647 w 259"/>
                <a:gd name="T29" fmla="*/ 2147483647 h 6"/>
                <a:gd name="T30" fmla="*/ 0 w 259"/>
                <a:gd name="T31" fmla="*/ 2147483647 h 6"/>
                <a:gd name="T32" fmla="*/ 0 w 259"/>
                <a:gd name="T33" fmla="*/ 0 h 6"/>
                <a:gd name="T34" fmla="*/ 2147483647 w 259"/>
                <a:gd name="T35" fmla="*/ 0 h 6"/>
                <a:gd name="T36" fmla="*/ 2147483647 w 259"/>
                <a:gd name="T37" fmla="*/ 2147483647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9"/>
                <a:gd name="T58" fmla="*/ 0 h 6"/>
                <a:gd name="T59" fmla="*/ 259 w 259"/>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9" h="6">
                  <a:moveTo>
                    <a:pt x="259" y="6"/>
                  </a:moveTo>
                  <a:lnTo>
                    <a:pt x="205" y="6"/>
                  </a:lnTo>
                  <a:lnTo>
                    <a:pt x="205" y="4"/>
                  </a:lnTo>
                  <a:lnTo>
                    <a:pt x="207" y="2"/>
                  </a:lnTo>
                  <a:lnTo>
                    <a:pt x="205" y="0"/>
                  </a:lnTo>
                  <a:lnTo>
                    <a:pt x="259" y="0"/>
                  </a:lnTo>
                  <a:lnTo>
                    <a:pt x="259" y="2"/>
                  </a:lnTo>
                  <a:lnTo>
                    <a:pt x="259" y="6"/>
                  </a:lnTo>
                  <a:close/>
                  <a:moveTo>
                    <a:pt x="204" y="6"/>
                  </a:moveTo>
                  <a:lnTo>
                    <a:pt x="200" y="6"/>
                  </a:lnTo>
                  <a:lnTo>
                    <a:pt x="200" y="0"/>
                  </a:lnTo>
                  <a:lnTo>
                    <a:pt x="202" y="0"/>
                  </a:lnTo>
                  <a:lnTo>
                    <a:pt x="204" y="6"/>
                  </a:lnTo>
                  <a:close/>
                  <a:moveTo>
                    <a:pt x="56" y="6"/>
                  </a:moveTo>
                  <a:lnTo>
                    <a:pt x="0" y="6"/>
                  </a:lnTo>
                  <a:lnTo>
                    <a:pt x="0" y="0"/>
                  </a:lnTo>
                  <a:lnTo>
                    <a:pt x="56" y="0"/>
                  </a:lnTo>
                  <a:lnTo>
                    <a:pt x="56" y="6"/>
                  </a:lnTo>
                  <a:close/>
                </a:path>
              </a:pathLst>
            </a:custGeom>
            <a:solidFill>
              <a:srgbClr val="FEFAF5"/>
            </a:solidFill>
            <a:ln w="9525">
              <a:noFill/>
              <a:round/>
              <a:headEnd/>
              <a:tailEnd/>
            </a:ln>
          </p:spPr>
          <p:txBody>
            <a:bodyPr/>
            <a:lstStyle/>
            <a:p>
              <a:endParaRPr lang="es-MX">
                <a:latin typeface="Calibri" pitchFamily="34" charset="0"/>
              </a:endParaRPr>
            </a:p>
          </p:txBody>
        </p:sp>
        <p:sp>
          <p:nvSpPr>
            <p:cNvPr id="32052" name="Freeform 314"/>
            <p:cNvSpPr>
              <a:spLocks noEditPoints="1"/>
            </p:cNvSpPr>
            <p:nvPr/>
          </p:nvSpPr>
          <p:spPr bwMode="auto">
            <a:xfrm>
              <a:off x="5873750" y="5754688"/>
              <a:ext cx="411163" cy="6350"/>
            </a:xfrm>
            <a:custGeom>
              <a:avLst/>
              <a:gdLst>
                <a:gd name="T0" fmla="*/ 2147483647 w 259"/>
                <a:gd name="T1" fmla="*/ 2147483647 h 4"/>
                <a:gd name="T2" fmla="*/ 2147483647 w 259"/>
                <a:gd name="T3" fmla="*/ 2147483647 h 4"/>
                <a:gd name="T4" fmla="*/ 2147483647 w 259"/>
                <a:gd name="T5" fmla="*/ 2147483647 h 4"/>
                <a:gd name="T6" fmla="*/ 2147483647 w 259"/>
                <a:gd name="T7" fmla="*/ 2147483647 h 4"/>
                <a:gd name="T8" fmla="*/ 2147483647 w 259"/>
                <a:gd name="T9" fmla="*/ 0 h 4"/>
                <a:gd name="T10" fmla="*/ 2147483647 w 259"/>
                <a:gd name="T11" fmla="*/ 0 h 4"/>
                <a:gd name="T12" fmla="*/ 2147483647 w 259"/>
                <a:gd name="T13" fmla="*/ 2147483647 h 4"/>
                <a:gd name="T14" fmla="*/ 2147483647 w 259"/>
                <a:gd name="T15" fmla="*/ 2147483647 h 4"/>
                <a:gd name="T16" fmla="*/ 2147483647 w 259"/>
                <a:gd name="T17" fmla="*/ 2147483647 h 4"/>
                <a:gd name="T18" fmla="*/ 2147483647 w 259"/>
                <a:gd name="T19" fmla="*/ 2147483647 h 4"/>
                <a:gd name="T20" fmla="*/ 2147483647 w 259"/>
                <a:gd name="T21" fmla="*/ 0 h 4"/>
                <a:gd name="T22" fmla="*/ 2147483647 w 259"/>
                <a:gd name="T23" fmla="*/ 0 h 4"/>
                <a:gd name="T24" fmla="*/ 2147483647 w 259"/>
                <a:gd name="T25" fmla="*/ 2147483647 h 4"/>
                <a:gd name="T26" fmla="*/ 2147483647 w 259"/>
                <a:gd name="T27" fmla="*/ 2147483647 h 4"/>
                <a:gd name="T28" fmla="*/ 2147483647 w 259"/>
                <a:gd name="T29" fmla="*/ 2147483647 h 4"/>
                <a:gd name="T30" fmla="*/ 0 w 259"/>
                <a:gd name="T31" fmla="*/ 2147483647 h 4"/>
                <a:gd name="T32" fmla="*/ 0 w 259"/>
                <a:gd name="T33" fmla="*/ 0 h 4"/>
                <a:gd name="T34" fmla="*/ 2147483647 w 259"/>
                <a:gd name="T35" fmla="*/ 0 h 4"/>
                <a:gd name="T36" fmla="*/ 2147483647 w 259"/>
                <a:gd name="T37" fmla="*/ 2147483647 h 4"/>
                <a:gd name="T38" fmla="*/ 2147483647 w 259"/>
                <a:gd name="T39" fmla="*/ 2147483647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9"/>
                <a:gd name="T61" fmla="*/ 0 h 4"/>
                <a:gd name="T62" fmla="*/ 259 w 259"/>
                <a:gd name="T63" fmla="*/ 4 h 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9" h="4">
                  <a:moveTo>
                    <a:pt x="259" y="4"/>
                  </a:moveTo>
                  <a:lnTo>
                    <a:pt x="207" y="4"/>
                  </a:lnTo>
                  <a:lnTo>
                    <a:pt x="205" y="2"/>
                  </a:lnTo>
                  <a:lnTo>
                    <a:pt x="205" y="0"/>
                  </a:lnTo>
                  <a:lnTo>
                    <a:pt x="259" y="0"/>
                  </a:lnTo>
                  <a:lnTo>
                    <a:pt x="259" y="4"/>
                  </a:lnTo>
                  <a:close/>
                  <a:moveTo>
                    <a:pt x="204" y="4"/>
                  </a:moveTo>
                  <a:lnTo>
                    <a:pt x="200" y="4"/>
                  </a:lnTo>
                  <a:lnTo>
                    <a:pt x="200" y="0"/>
                  </a:lnTo>
                  <a:lnTo>
                    <a:pt x="202" y="2"/>
                  </a:lnTo>
                  <a:lnTo>
                    <a:pt x="204" y="4"/>
                  </a:lnTo>
                  <a:close/>
                  <a:moveTo>
                    <a:pt x="56" y="4"/>
                  </a:moveTo>
                  <a:lnTo>
                    <a:pt x="0" y="4"/>
                  </a:lnTo>
                  <a:lnTo>
                    <a:pt x="0" y="0"/>
                  </a:lnTo>
                  <a:lnTo>
                    <a:pt x="56" y="0"/>
                  </a:lnTo>
                  <a:lnTo>
                    <a:pt x="56" y="2"/>
                  </a:lnTo>
                  <a:lnTo>
                    <a:pt x="56" y="4"/>
                  </a:lnTo>
                  <a:close/>
                </a:path>
              </a:pathLst>
            </a:custGeom>
            <a:solidFill>
              <a:srgbClr val="FEFAF5"/>
            </a:solidFill>
            <a:ln w="9525">
              <a:noFill/>
              <a:round/>
              <a:headEnd/>
              <a:tailEnd/>
            </a:ln>
          </p:spPr>
          <p:txBody>
            <a:bodyPr/>
            <a:lstStyle/>
            <a:p>
              <a:endParaRPr lang="es-MX">
                <a:latin typeface="Calibri" pitchFamily="34" charset="0"/>
              </a:endParaRPr>
            </a:p>
          </p:txBody>
        </p:sp>
        <p:sp>
          <p:nvSpPr>
            <p:cNvPr id="32053" name="Freeform 315"/>
            <p:cNvSpPr>
              <a:spLocks noEditPoints="1"/>
            </p:cNvSpPr>
            <p:nvPr/>
          </p:nvSpPr>
          <p:spPr bwMode="auto">
            <a:xfrm>
              <a:off x="5873750" y="5751513"/>
              <a:ext cx="414338" cy="6350"/>
            </a:xfrm>
            <a:custGeom>
              <a:avLst/>
              <a:gdLst>
                <a:gd name="T0" fmla="*/ 2147483647 w 261"/>
                <a:gd name="T1" fmla="*/ 2147483647 h 4"/>
                <a:gd name="T2" fmla="*/ 2147483647 w 261"/>
                <a:gd name="T3" fmla="*/ 2147483647 h 4"/>
                <a:gd name="T4" fmla="*/ 2147483647 w 261"/>
                <a:gd name="T5" fmla="*/ 2147483647 h 4"/>
                <a:gd name="T6" fmla="*/ 2147483647 w 261"/>
                <a:gd name="T7" fmla="*/ 2147483647 h 4"/>
                <a:gd name="T8" fmla="*/ 2147483647 w 261"/>
                <a:gd name="T9" fmla="*/ 0 h 4"/>
                <a:gd name="T10" fmla="*/ 2147483647 w 261"/>
                <a:gd name="T11" fmla="*/ 0 h 4"/>
                <a:gd name="T12" fmla="*/ 2147483647 w 261"/>
                <a:gd name="T13" fmla="*/ 2147483647 h 4"/>
                <a:gd name="T14" fmla="*/ 2147483647 w 261"/>
                <a:gd name="T15" fmla="*/ 2147483647 h 4"/>
                <a:gd name="T16" fmla="*/ 2147483647 w 261"/>
                <a:gd name="T17" fmla="*/ 2147483647 h 4"/>
                <a:gd name="T18" fmla="*/ 2147483647 w 261"/>
                <a:gd name="T19" fmla="*/ 2147483647 h 4"/>
                <a:gd name="T20" fmla="*/ 2147483647 w 261"/>
                <a:gd name="T21" fmla="*/ 2147483647 h 4"/>
                <a:gd name="T22" fmla="*/ 2147483647 w 261"/>
                <a:gd name="T23" fmla="*/ 2147483647 h 4"/>
                <a:gd name="T24" fmla="*/ 2147483647 w 261"/>
                <a:gd name="T25" fmla="*/ 2147483647 h 4"/>
                <a:gd name="T26" fmla="*/ 0 w 261"/>
                <a:gd name="T27" fmla="*/ 2147483647 h 4"/>
                <a:gd name="T28" fmla="*/ 0 w 261"/>
                <a:gd name="T29" fmla="*/ 0 h 4"/>
                <a:gd name="T30" fmla="*/ 0 w 261"/>
                <a:gd name="T31" fmla="*/ 0 h 4"/>
                <a:gd name="T32" fmla="*/ 2147483647 w 261"/>
                <a:gd name="T33" fmla="*/ 0 h 4"/>
                <a:gd name="T34" fmla="*/ 2147483647 w 261"/>
                <a:gd name="T35" fmla="*/ 0 h 4"/>
                <a:gd name="T36" fmla="*/ 2147483647 w 261"/>
                <a:gd name="T37" fmla="*/ 2147483647 h 4"/>
                <a:gd name="T38" fmla="*/ 2147483647 w 261"/>
                <a:gd name="T39" fmla="*/ 2147483647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1"/>
                <a:gd name="T61" fmla="*/ 0 h 4"/>
                <a:gd name="T62" fmla="*/ 261 w 261"/>
                <a:gd name="T63" fmla="*/ 4 h 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1" h="4">
                  <a:moveTo>
                    <a:pt x="259" y="4"/>
                  </a:moveTo>
                  <a:lnTo>
                    <a:pt x="205" y="4"/>
                  </a:lnTo>
                  <a:lnTo>
                    <a:pt x="204" y="2"/>
                  </a:lnTo>
                  <a:lnTo>
                    <a:pt x="205" y="0"/>
                  </a:lnTo>
                  <a:lnTo>
                    <a:pt x="261" y="0"/>
                  </a:lnTo>
                  <a:lnTo>
                    <a:pt x="259" y="4"/>
                  </a:lnTo>
                  <a:close/>
                  <a:moveTo>
                    <a:pt x="202" y="4"/>
                  </a:moveTo>
                  <a:lnTo>
                    <a:pt x="200" y="4"/>
                  </a:lnTo>
                  <a:lnTo>
                    <a:pt x="198" y="2"/>
                  </a:lnTo>
                  <a:lnTo>
                    <a:pt x="202" y="4"/>
                  </a:lnTo>
                  <a:close/>
                  <a:moveTo>
                    <a:pt x="56" y="4"/>
                  </a:moveTo>
                  <a:lnTo>
                    <a:pt x="0" y="4"/>
                  </a:lnTo>
                  <a:lnTo>
                    <a:pt x="0" y="0"/>
                  </a:lnTo>
                  <a:lnTo>
                    <a:pt x="56" y="0"/>
                  </a:lnTo>
                  <a:lnTo>
                    <a:pt x="54" y="0"/>
                  </a:lnTo>
                  <a:lnTo>
                    <a:pt x="56" y="4"/>
                  </a:lnTo>
                  <a:close/>
                </a:path>
              </a:pathLst>
            </a:custGeom>
            <a:solidFill>
              <a:srgbClr val="FEFBF6"/>
            </a:solidFill>
            <a:ln w="9525">
              <a:noFill/>
              <a:round/>
              <a:headEnd/>
              <a:tailEnd/>
            </a:ln>
          </p:spPr>
          <p:txBody>
            <a:bodyPr/>
            <a:lstStyle/>
            <a:p>
              <a:endParaRPr lang="es-MX">
                <a:latin typeface="Calibri" pitchFamily="34" charset="0"/>
              </a:endParaRPr>
            </a:p>
          </p:txBody>
        </p:sp>
        <p:sp>
          <p:nvSpPr>
            <p:cNvPr id="32054" name="Freeform 316"/>
            <p:cNvSpPr>
              <a:spLocks noEditPoints="1"/>
            </p:cNvSpPr>
            <p:nvPr/>
          </p:nvSpPr>
          <p:spPr bwMode="auto">
            <a:xfrm>
              <a:off x="5873750" y="5746750"/>
              <a:ext cx="414338" cy="7938"/>
            </a:xfrm>
            <a:custGeom>
              <a:avLst/>
              <a:gdLst>
                <a:gd name="T0" fmla="*/ 2147483647 w 261"/>
                <a:gd name="T1" fmla="*/ 2147483647 h 5"/>
                <a:gd name="T2" fmla="*/ 2147483647 w 261"/>
                <a:gd name="T3" fmla="*/ 2147483647 h 5"/>
                <a:gd name="T4" fmla="*/ 2147483647 w 261"/>
                <a:gd name="T5" fmla="*/ 2147483647 h 5"/>
                <a:gd name="T6" fmla="*/ 2147483647 w 261"/>
                <a:gd name="T7" fmla="*/ 0 h 5"/>
                <a:gd name="T8" fmla="*/ 2147483647 w 261"/>
                <a:gd name="T9" fmla="*/ 0 h 5"/>
                <a:gd name="T10" fmla="*/ 2147483647 w 261"/>
                <a:gd name="T11" fmla="*/ 2147483647 h 5"/>
                <a:gd name="T12" fmla="*/ 2147483647 w 261"/>
                <a:gd name="T13" fmla="*/ 2147483647 h 5"/>
                <a:gd name="T14" fmla="*/ 2147483647 w 261"/>
                <a:gd name="T15" fmla="*/ 2147483647 h 5"/>
                <a:gd name="T16" fmla="*/ 2147483647 w 261"/>
                <a:gd name="T17" fmla="*/ 2147483647 h 5"/>
                <a:gd name="T18" fmla="*/ 2147483647 w 261"/>
                <a:gd name="T19" fmla="*/ 2147483647 h 5"/>
                <a:gd name="T20" fmla="*/ 2147483647 w 261"/>
                <a:gd name="T21" fmla="*/ 2147483647 h 5"/>
                <a:gd name="T22" fmla="*/ 0 w 261"/>
                <a:gd name="T23" fmla="*/ 2147483647 h 5"/>
                <a:gd name="T24" fmla="*/ 0 w 261"/>
                <a:gd name="T25" fmla="*/ 2147483647 h 5"/>
                <a:gd name="T26" fmla="*/ 2147483647 w 261"/>
                <a:gd name="T27" fmla="*/ 0 h 5"/>
                <a:gd name="T28" fmla="*/ 2147483647 w 261"/>
                <a:gd name="T29" fmla="*/ 0 h 5"/>
                <a:gd name="T30" fmla="*/ 2147483647 w 261"/>
                <a:gd name="T31" fmla="*/ 2147483647 h 5"/>
                <a:gd name="T32" fmla="*/ 2147483647 w 261"/>
                <a:gd name="T33" fmla="*/ 2147483647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1"/>
                <a:gd name="T52" fmla="*/ 0 h 5"/>
                <a:gd name="T53" fmla="*/ 261 w 261"/>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1" h="5">
                  <a:moveTo>
                    <a:pt x="259" y="5"/>
                  </a:moveTo>
                  <a:lnTo>
                    <a:pt x="205" y="5"/>
                  </a:lnTo>
                  <a:lnTo>
                    <a:pt x="204" y="5"/>
                  </a:lnTo>
                  <a:lnTo>
                    <a:pt x="205" y="0"/>
                  </a:lnTo>
                  <a:lnTo>
                    <a:pt x="261" y="0"/>
                  </a:lnTo>
                  <a:lnTo>
                    <a:pt x="259" y="5"/>
                  </a:lnTo>
                  <a:close/>
                  <a:moveTo>
                    <a:pt x="200" y="5"/>
                  </a:moveTo>
                  <a:lnTo>
                    <a:pt x="200" y="5"/>
                  </a:lnTo>
                  <a:lnTo>
                    <a:pt x="198" y="5"/>
                  </a:lnTo>
                  <a:lnTo>
                    <a:pt x="200" y="5"/>
                  </a:lnTo>
                  <a:close/>
                  <a:moveTo>
                    <a:pt x="56" y="5"/>
                  </a:moveTo>
                  <a:lnTo>
                    <a:pt x="0" y="5"/>
                  </a:lnTo>
                  <a:lnTo>
                    <a:pt x="0" y="3"/>
                  </a:lnTo>
                  <a:lnTo>
                    <a:pt x="2" y="0"/>
                  </a:lnTo>
                  <a:lnTo>
                    <a:pt x="58" y="0"/>
                  </a:lnTo>
                  <a:lnTo>
                    <a:pt x="54" y="3"/>
                  </a:lnTo>
                  <a:lnTo>
                    <a:pt x="56" y="5"/>
                  </a:lnTo>
                  <a:close/>
                </a:path>
              </a:pathLst>
            </a:custGeom>
            <a:solidFill>
              <a:srgbClr val="FEFBF6"/>
            </a:solidFill>
            <a:ln w="9525">
              <a:noFill/>
              <a:round/>
              <a:headEnd/>
              <a:tailEnd/>
            </a:ln>
          </p:spPr>
          <p:txBody>
            <a:bodyPr/>
            <a:lstStyle/>
            <a:p>
              <a:endParaRPr lang="es-MX">
                <a:latin typeface="Calibri" pitchFamily="34" charset="0"/>
              </a:endParaRPr>
            </a:p>
          </p:txBody>
        </p:sp>
        <p:sp>
          <p:nvSpPr>
            <p:cNvPr id="32055" name="Freeform 317"/>
            <p:cNvSpPr>
              <a:spLocks noEditPoints="1"/>
            </p:cNvSpPr>
            <p:nvPr/>
          </p:nvSpPr>
          <p:spPr bwMode="auto">
            <a:xfrm>
              <a:off x="5873750" y="5743575"/>
              <a:ext cx="414338" cy="7938"/>
            </a:xfrm>
            <a:custGeom>
              <a:avLst/>
              <a:gdLst>
                <a:gd name="T0" fmla="*/ 2147483647 w 261"/>
                <a:gd name="T1" fmla="*/ 2147483647 h 5"/>
                <a:gd name="T2" fmla="*/ 2147483647 w 261"/>
                <a:gd name="T3" fmla="*/ 2147483647 h 5"/>
                <a:gd name="T4" fmla="*/ 2147483647 w 261"/>
                <a:gd name="T5" fmla="*/ 2147483647 h 5"/>
                <a:gd name="T6" fmla="*/ 2147483647 w 261"/>
                <a:gd name="T7" fmla="*/ 0 h 5"/>
                <a:gd name="T8" fmla="*/ 2147483647 w 261"/>
                <a:gd name="T9" fmla="*/ 0 h 5"/>
                <a:gd name="T10" fmla="*/ 2147483647 w 261"/>
                <a:gd name="T11" fmla="*/ 2147483647 h 5"/>
                <a:gd name="T12" fmla="*/ 2147483647 w 261"/>
                <a:gd name="T13" fmla="*/ 2147483647 h 5"/>
                <a:gd name="T14" fmla="*/ 0 w 261"/>
                <a:gd name="T15" fmla="*/ 2147483647 h 5"/>
                <a:gd name="T16" fmla="*/ 2147483647 w 261"/>
                <a:gd name="T17" fmla="*/ 0 h 5"/>
                <a:gd name="T18" fmla="*/ 2147483647 w 261"/>
                <a:gd name="T19" fmla="*/ 0 h 5"/>
                <a:gd name="T20" fmla="*/ 2147483647 w 261"/>
                <a:gd name="T21" fmla="*/ 2147483647 h 5"/>
                <a:gd name="T22" fmla="*/ 2147483647 w 261"/>
                <a:gd name="T23" fmla="*/ 2147483647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
                <a:gd name="T37" fmla="*/ 0 h 5"/>
                <a:gd name="T38" fmla="*/ 261 w 261"/>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 h="5">
                  <a:moveTo>
                    <a:pt x="261" y="5"/>
                  </a:moveTo>
                  <a:lnTo>
                    <a:pt x="205" y="5"/>
                  </a:lnTo>
                  <a:lnTo>
                    <a:pt x="205" y="2"/>
                  </a:lnTo>
                  <a:lnTo>
                    <a:pt x="207" y="0"/>
                  </a:lnTo>
                  <a:lnTo>
                    <a:pt x="261" y="0"/>
                  </a:lnTo>
                  <a:lnTo>
                    <a:pt x="261" y="5"/>
                  </a:lnTo>
                  <a:close/>
                  <a:moveTo>
                    <a:pt x="56" y="5"/>
                  </a:moveTo>
                  <a:lnTo>
                    <a:pt x="0" y="5"/>
                  </a:lnTo>
                  <a:lnTo>
                    <a:pt x="2" y="0"/>
                  </a:lnTo>
                  <a:lnTo>
                    <a:pt x="60" y="0"/>
                  </a:lnTo>
                  <a:lnTo>
                    <a:pt x="60" y="2"/>
                  </a:lnTo>
                  <a:lnTo>
                    <a:pt x="56" y="5"/>
                  </a:lnTo>
                  <a:close/>
                </a:path>
              </a:pathLst>
            </a:custGeom>
            <a:solidFill>
              <a:srgbClr val="FFFCF8"/>
            </a:solidFill>
            <a:ln w="9525">
              <a:noFill/>
              <a:round/>
              <a:headEnd/>
              <a:tailEnd/>
            </a:ln>
          </p:spPr>
          <p:txBody>
            <a:bodyPr/>
            <a:lstStyle/>
            <a:p>
              <a:endParaRPr lang="es-MX">
                <a:latin typeface="Calibri" pitchFamily="34" charset="0"/>
              </a:endParaRPr>
            </a:p>
          </p:txBody>
        </p:sp>
        <p:sp>
          <p:nvSpPr>
            <p:cNvPr id="32056" name="Freeform 318"/>
            <p:cNvSpPr>
              <a:spLocks noEditPoints="1"/>
            </p:cNvSpPr>
            <p:nvPr/>
          </p:nvSpPr>
          <p:spPr bwMode="auto">
            <a:xfrm>
              <a:off x="5876925" y="5740400"/>
              <a:ext cx="411163" cy="6350"/>
            </a:xfrm>
            <a:custGeom>
              <a:avLst/>
              <a:gdLst>
                <a:gd name="T0" fmla="*/ 2147483647 w 259"/>
                <a:gd name="T1" fmla="*/ 2147483647 h 4"/>
                <a:gd name="T2" fmla="*/ 2147483647 w 259"/>
                <a:gd name="T3" fmla="*/ 2147483647 h 4"/>
                <a:gd name="T4" fmla="*/ 2147483647 w 259"/>
                <a:gd name="T5" fmla="*/ 2147483647 h 4"/>
                <a:gd name="T6" fmla="*/ 2147483647 w 259"/>
                <a:gd name="T7" fmla="*/ 0 h 4"/>
                <a:gd name="T8" fmla="*/ 2147483647 w 259"/>
                <a:gd name="T9" fmla="*/ 0 h 4"/>
                <a:gd name="T10" fmla="*/ 2147483647 w 259"/>
                <a:gd name="T11" fmla="*/ 2147483647 h 4"/>
                <a:gd name="T12" fmla="*/ 2147483647 w 259"/>
                <a:gd name="T13" fmla="*/ 0 h 4"/>
                <a:gd name="T14" fmla="*/ 2147483647 w 259"/>
                <a:gd name="T15" fmla="*/ 0 h 4"/>
                <a:gd name="T16" fmla="*/ 2147483647 w 259"/>
                <a:gd name="T17" fmla="*/ 0 h 4"/>
                <a:gd name="T18" fmla="*/ 2147483647 w 259"/>
                <a:gd name="T19" fmla="*/ 2147483647 h 4"/>
                <a:gd name="T20" fmla="*/ 2147483647 w 259"/>
                <a:gd name="T21" fmla="*/ 2147483647 h 4"/>
                <a:gd name="T22" fmla="*/ 2147483647 w 259"/>
                <a:gd name="T23" fmla="*/ 2147483647 h 4"/>
                <a:gd name="T24" fmla="*/ 0 w 259"/>
                <a:gd name="T25" fmla="*/ 2147483647 h 4"/>
                <a:gd name="T26" fmla="*/ 2147483647 w 259"/>
                <a:gd name="T27" fmla="*/ 0 h 4"/>
                <a:gd name="T28" fmla="*/ 2147483647 w 259"/>
                <a:gd name="T29" fmla="*/ 0 h 4"/>
                <a:gd name="T30" fmla="*/ 2147483647 w 259"/>
                <a:gd name="T31" fmla="*/ 2147483647 h 4"/>
                <a:gd name="T32" fmla="*/ 2147483647 w 259"/>
                <a:gd name="T33" fmla="*/ 2147483647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9"/>
                <a:gd name="T52" fmla="*/ 0 h 4"/>
                <a:gd name="T53" fmla="*/ 259 w 259"/>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9" h="4">
                  <a:moveTo>
                    <a:pt x="259" y="4"/>
                  </a:moveTo>
                  <a:lnTo>
                    <a:pt x="203" y="4"/>
                  </a:lnTo>
                  <a:lnTo>
                    <a:pt x="205" y="0"/>
                  </a:lnTo>
                  <a:lnTo>
                    <a:pt x="207" y="0"/>
                  </a:lnTo>
                  <a:lnTo>
                    <a:pt x="211" y="2"/>
                  </a:lnTo>
                  <a:lnTo>
                    <a:pt x="211" y="0"/>
                  </a:lnTo>
                  <a:lnTo>
                    <a:pt x="249" y="0"/>
                  </a:lnTo>
                  <a:lnTo>
                    <a:pt x="259" y="2"/>
                  </a:lnTo>
                  <a:lnTo>
                    <a:pt x="259" y="4"/>
                  </a:lnTo>
                  <a:close/>
                  <a:moveTo>
                    <a:pt x="56" y="4"/>
                  </a:moveTo>
                  <a:lnTo>
                    <a:pt x="0" y="4"/>
                  </a:lnTo>
                  <a:lnTo>
                    <a:pt x="2" y="0"/>
                  </a:lnTo>
                  <a:lnTo>
                    <a:pt x="58" y="0"/>
                  </a:lnTo>
                  <a:lnTo>
                    <a:pt x="58" y="4"/>
                  </a:lnTo>
                  <a:lnTo>
                    <a:pt x="56" y="4"/>
                  </a:lnTo>
                  <a:close/>
                </a:path>
              </a:pathLst>
            </a:custGeom>
            <a:solidFill>
              <a:srgbClr val="FFFCF8"/>
            </a:solidFill>
            <a:ln w="9525">
              <a:noFill/>
              <a:round/>
              <a:headEnd/>
              <a:tailEnd/>
            </a:ln>
          </p:spPr>
          <p:txBody>
            <a:bodyPr/>
            <a:lstStyle/>
            <a:p>
              <a:endParaRPr lang="es-MX">
                <a:latin typeface="Calibri" pitchFamily="34" charset="0"/>
              </a:endParaRPr>
            </a:p>
          </p:txBody>
        </p:sp>
        <p:sp>
          <p:nvSpPr>
            <p:cNvPr id="32057" name="Freeform 319"/>
            <p:cNvSpPr>
              <a:spLocks noEditPoints="1"/>
            </p:cNvSpPr>
            <p:nvPr/>
          </p:nvSpPr>
          <p:spPr bwMode="auto">
            <a:xfrm>
              <a:off x="5876925" y="5737225"/>
              <a:ext cx="411163" cy="6350"/>
            </a:xfrm>
            <a:custGeom>
              <a:avLst/>
              <a:gdLst>
                <a:gd name="T0" fmla="*/ 2147483647 w 259"/>
                <a:gd name="T1" fmla="*/ 2147483647 h 4"/>
                <a:gd name="T2" fmla="*/ 2147483647 w 259"/>
                <a:gd name="T3" fmla="*/ 2147483647 h 4"/>
                <a:gd name="T4" fmla="*/ 2147483647 w 259"/>
                <a:gd name="T5" fmla="*/ 2147483647 h 4"/>
                <a:gd name="T6" fmla="*/ 2147483647 w 259"/>
                <a:gd name="T7" fmla="*/ 2147483647 h 4"/>
                <a:gd name="T8" fmla="*/ 2147483647 w 259"/>
                <a:gd name="T9" fmla="*/ 0 h 4"/>
                <a:gd name="T10" fmla="*/ 2147483647 w 259"/>
                <a:gd name="T11" fmla="*/ 0 h 4"/>
                <a:gd name="T12" fmla="*/ 2147483647 w 259"/>
                <a:gd name="T13" fmla="*/ 0 h 4"/>
                <a:gd name="T14" fmla="*/ 2147483647 w 259"/>
                <a:gd name="T15" fmla="*/ 0 h 4"/>
                <a:gd name="T16" fmla="*/ 2147483647 w 259"/>
                <a:gd name="T17" fmla="*/ 0 h 4"/>
                <a:gd name="T18" fmla="*/ 2147483647 w 259"/>
                <a:gd name="T19" fmla="*/ 0 h 4"/>
                <a:gd name="T20" fmla="*/ 2147483647 w 259"/>
                <a:gd name="T21" fmla="*/ 0 h 4"/>
                <a:gd name="T22" fmla="*/ 2147483647 w 259"/>
                <a:gd name="T23" fmla="*/ 2147483647 h 4"/>
                <a:gd name="T24" fmla="*/ 2147483647 w 259"/>
                <a:gd name="T25" fmla="*/ 2147483647 h 4"/>
                <a:gd name="T26" fmla="*/ 2147483647 w 259"/>
                <a:gd name="T27" fmla="*/ 2147483647 h 4"/>
                <a:gd name="T28" fmla="*/ 2147483647 w 259"/>
                <a:gd name="T29" fmla="*/ 2147483647 h 4"/>
                <a:gd name="T30" fmla="*/ 0 w 259"/>
                <a:gd name="T31" fmla="*/ 2147483647 h 4"/>
                <a:gd name="T32" fmla="*/ 2147483647 w 259"/>
                <a:gd name="T33" fmla="*/ 2147483647 h 4"/>
                <a:gd name="T34" fmla="*/ 2147483647 w 259"/>
                <a:gd name="T35" fmla="*/ 0 h 4"/>
                <a:gd name="T36" fmla="*/ 2147483647 w 259"/>
                <a:gd name="T37" fmla="*/ 0 h 4"/>
                <a:gd name="T38" fmla="*/ 2147483647 w 259"/>
                <a:gd name="T39" fmla="*/ 2147483647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9"/>
                <a:gd name="T61" fmla="*/ 0 h 4"/>
                <a:gd name="T62" fmla="*/ 259 w 259"/>
                <a:gd name="T63" fmla="*/ 4 h 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9" h="4">
                  <a:moveTo>
                    <a:pt x="259" y="4"/>
                  </a:moveTo>
                  <a:lnTo>
                    <a:pt x="205" y="4"/>
                  </a:lnTo>
                  <a:lnTo>
                    <a:pt x="205" y="2"/>
                  </a:lnTo>
                  <a:lnTo>
                    <a:pt x="211" y="4"/>
                  </a:lnTo>
                  <a:lnTo>
                    <a:pt x="213" y="0"/>
                  </a:lnTo>
                  <a:lnTo>
                    <a:pt x="215" y="0"/>
                  </a:lnTo>
                  <a:lnTo>
                    <a:pt x="238" y="0"/>
                  </a:lnTo>
                  <a:lnTo>
                    <a:pt x="240" y="0"/>
                  </a:lnTo>
                  <a:lnTo>
                    <a:pt x="242" y="0"/>
                  </a:lnTo>
                  <a:lnTo>
                    <a:pt x="246" y="0"/>
                  </a:lnTo>
                  <a:lnTo>
                    <a:pt x="248" y="0"/>
                  </a:lnTo>
                  <a:lnTo>
                    <a:pt x="249" y="2"/>
                  </a:lnTo>
                  <a:lnTo>
                    <a:pt x="259" y="4"/>
                  </a:lnTo>
                  <a:close/>
                  <a:moveTo>
                    <a:pt x="58" y="4"/>
                  </a:moveTo>
                  <a:lnTo>
                    <a:pt x="0" y="4"/>
                  </a:lnTo>
                  <a:lnTo>
                    <a:pt x="2" y="2"/>
                  </a:lnTo>
                  <a:lnTo>
                    <a:pt x="2" y="0"/>
                  </a:lnTo>
                  <a:lnTo>
                    <a:pt x="58" y="0"/>
                  </a:lnTo>
                  <a:lnTo>
                    <a:pt x="58" y="4"/>
                  </a:lnTo>
                  <a:close/>
                </a:path>
              </a:pathLst>
            </a:custGeom>
            <a:solidFill>
              <a:srgbClr val="FFFCF8"/>
            </a:solidFill>
            <a:ln w="9525">
              <a:noFill/>
              <a:round/>
              <a:headEnd/>
              <a:tailEnd/>
            </a:ln>
          </p:spPr>
          <p:txBody>
            <a:bodyPr/>
            <a:lstStyle/>
            <a:p>
              <a:endParaRPr lang="es-MX">
                <a:latin typeface="Calibri" pitchFamily="34" charset="0"/>
              </a:endParaRPr>
            </a:p>
          </p:txBody>
        </p:sp>
        <p:sp>
          <p:nvSpPr>
            <p:cNvPr id="32058" name="Freeform 320"/>
            <p:cNvSpPr>
              <a:spLocks noEditPoints="1"/>
            </p:cNvSpPr>
            <p:nvPr/>
          </p:nvSpPr>
          <p:spPr bwMode="auto">
            <a:xfrm>
              <a:off x="5880100" y="5734050"/>
              <a:ext cx="392113" cy="6350"/>
            </a:xfrm>
            <a:custGeom>
              <a:avLst/>
              <a:gdLst>
                <a:gd name="T0" fmla="*/ 2147483647 w 247"/>
                <a:gd name="T1" fmla="*/ 2147483647 h 4"/>
                <a:gd name="T2" fmla="*/ 2147483647 w 247"/>
                <a:gd name="T3" fmla="*/ 2147483647 h 4"/>
                <a:gd name="T4" fmla="*/ 2147483647 w 247"/>
                <a:gd name="T5" fmla="*/ 2147483647 h 4"/>
                <a:gd name="T6" fmla="*/ 2147483647 w 247"/>
                <a:gd name="T7" fmla="*/ 2147483647 h 4"/>
                <a:gd name="T8" fmla="*/ 2147483647 w 247"/>
                <a:gd name="T9" fmla="*/ 0 h 4"/>
                <a:gd name="T10" fmla="*/ 2147483647 w 247"/>
                <a:gd name="T11" fmla="*/ 0 h 4"/>
                <a:gd name="T12" fmla="*/ 2147483647 w 247"/>
                <a:gd name="T13" fmla="*/ 0 h 4"/>
                <a:gd name="T14" fmla="*/ 2147483647 w 247"/>
                <a:gd name="T15" fmla="*/ 0 h 4"/>
                <a:gd name="T16" fmla="*/ 2147483647 w 247"/>
                <a:gd name="T17" fmla="*/ 0 h 4"/>
                <a:gd name="T18" fmla="*/ 2147483647 w 247"/>
                <a:gd name="T19" fmla="*/ 2147483647 h 4"/>
                <a:gd name="T20" fmla="*/ 2147483647 w 247"/>
                <a:gd name="T21" fmla="*/ 0 h 4"/>
                <a:gd name="T22" fmla="*/ 2147483647 w 247"/>
                <a:gd name="T23" fmla="*/ 2147483647 h 4"/>
                <a:gd name="T24" fmla="*/ 2147483647 w 247"/>
                <a:gd name="T25" fmla="*/ 2147483647 h 4"/>
                <a:gd name="T26" fmla="*/ 2147483647 w 247"/>
                <a:gd name="T27" fmla="*/ 2147483647 h 4"/>
                <a:gd name="T28" fmla="*/ 2147483647 w 247"/>
                <a:gd name="T29" fmla="*/ 2147483647 h 4"/>
                <a:gd name="T30" fmla="*/ 2147483647 w 247"/>
                <a:gd name="T31" fmla="*/ 2147483647 h 4"/>
                <a:gd name="T32" fmla="*/ 2147483647 w 247"/>
                <a:gd name="T33" fmla="*/ 2147483647 h 4"/>
                <a:gd name="T34" fmla="*/ 2147483647 w 247"/>
                <a:gd name="T35" fmla="*/ 2147483647 h 4"/>
                <a:gd name="T36" fmla="*/ 0 w 247"/>
                <a:gd name="T37" fmla="*/ 2147483647 h 4"/>
                <a:gd name="T38" fmla="*/ 0 w 247"/>
                <a:gd name="T39" fmla="*/ 2147483647 h 4"/>
                <a:gd name="T40" fmla="*/ 0 w 247"/>
                <a:gd name="T41" fmla="*/ 0 h 4"/>
                <a:gd name="T42" fmla="*/ 2147483647 w 247"/>
                <a:gd name="T43" fmla="*/ 0 h 4"/>
                <a:gd name="T44" fmla="*/ 2147483647 w 247"/>
                <a:gd name="T45" fmla="*/ 2147483647 h 4"/>
                <a:gd name="T46" fmla="*/ 2147483647 w 247"/>
                <a:gd name="T47" fmla="*/ 2147483647 h 4"/>
                <a:gd name="T48" fmla="*/ 2147483647 w 247"/>
                <a:gd name="T49" fmla="*/ 2147483647 h 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7"/>
                <a:gd name="T76" fmla="*/ 0 h 4"/>
                <a:gd name="T77" fmla="*/ 247 w 247"/>
                <a:gd name="T78" fmla="*/ 4 h 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7" h="4">
                  <a:moveTo>
                    <a:pt x="247" y="4"/>
                  </a:moveTo>
                  <a:lnTo>
                    <a:pt x="209" y="4"/>
                  </a:lnTo>
                  <a:lnTo>
                    <a:pt x="211" y="2"/>
                  </a:lnTo>
                  <a:lnTo>
                    <a:pt x="213" y="2"/>
                  </a:lnTo>
                  <a:lnTo>
                    <a:pt x="215" y="0"/>
                  </a:lnTo>
                  <a:lnTo>
                    <a:pt x="219" y="0"/>
                  </a:lnTo>
                  <a:lnTo>
                    <a:pt x="232" y="0"/>
                  </a:lnTo>
                  <a:lnTo>
                    <a:pt x="238" y="2"/>
                  </a:lnTo>
                  <a:lnTo>
                    <a:pt x="242" y="0"/>
                  </a:lnTo>
                  <a:lnTo>
                    <a:pt x="246" y="2"/>
                  </a:lnTo>
                  <a:lnTo>
                    <a:pt x="247" y="4"/>
                  </a:lnTo>
                  <a:close/>
                  <a:moveTo>
                    <a:pt x="205" y="4"/>
                  </a:moveTo>
                  <a:lnTo>
                    <a:pt x="203" y="4"/>
                  </a:lnTo>
                  <a:lnTo>
                    <a:pt x="205" y="4"/>
                  </a:lnTo>
                  <a:close/>
                  <a:moveTo>
                    <a:pt x="56" y="4"/>
                  </a:moveTo>
                  <a:lnTo>
                    <a:pt x="0" y="4"/>
                  </a:lnTo>
                  <a:lnTo>
                    <a:pt x="0" y="0"/>
                  </a:lnTo>
                  <a:lnTo>
                    <a:pt x="46" y="0"/>
                  </a:lnTo>
                  <a:lnTo>
                    <a:pt x="48" y="2"/>
                  </a:lnTo>
                  <a:lnTo>
                    <a:pt x="56" y="2"/>
                  </a:lnTo>
                  <a:lnTo>
                    <a:pt x="56" y="4"/>
                  </a:lnTo>
                  <a:close/>
                </a:path>
              </a:pathLst>
            </a:custGeom>
            <a:solidFill>
              <a:srgbClr val="FFFCF9"/>
            </a:solidFill>
            <a:ln w="9525">
              <a:noFill/>
              <a:round/>
              <a:headEnd/>
              <a:tailEnd/>
            </a:ln>
          </p:spPr>
          <p:txBody>
            <a:bodyPr/>
            <a:lstStyle/>
            <a:p>
              <a:endParaRPr lang="es-MX">
                <a:latin typeface="Calibri" pitchFamily="34" charset="0"/>
              </a:endParaRPr>
            </a:p>
          </p:txBody>
        </p:sp>
        <p:sp>
          <p:nvSpPr>
            <p:cNvPr id="32059" name="Freeform 321"/>
            <p:cNvSpPr>
              <a:spLocks noEditPoints="1"/>
            </p:cNvSpPr>
            <p:nvPr/>
          </p:nvSpPr>
          <p:spPr bwMode="auto">
            <a:xfrm>
              <a:off x="5880100" y="5727700"/>
              <a:ext cx="387350" cy="9525"/>
            </a:xfrm>
            <a:custGeom>
              <a:avLst/>
              <a:gdLst>
                <a:gd name="T0" fmla="*/ 2147483647 w 244"/>
                <a:gd name="T1" fmla="*/ 2147483647 h 6"/>
                <a:gd name="T2" fmla="*/ 2147483647 w 244"/>
                <a:gd name="T3" fmla="*/ 2147483647 h 6"/>
                <a:gd name="T4" fmla="*/ 2147483647 w 244"/>
                <a:gd name="T5" fmla="*/ 2147483647 h 6"/>
                <a:gd name="T6" fmla="*/ 2147483647 w 244"/>
                <a:gd name="T7" fmla="*/ 2147483647 h 6"/>
                <a:gd name="T8" fmla="*/ 2147483647 w 244"/>
                <a:gd name="T9" fmla="*/ 2147483647 h 6"/>
                <a:gd name="T10" fmla="*/ 2147483647 w 244"/>
                <a:gd name="T11" fmla="*/ 2147483647 h 6"/>
                <a:gd name="T12" fmla="*/ 2147483647 w 244"/>
                <a:gd name="T13" fmla="*/ 2147483647 h 6"/>
                <a:gd name="T14" fmla="*/ 2147483647 w 244"/>
                <a:gd name="T15" fmla="*/ 2147483647 h 6"/>
                <a:gd name="T16" fmla="*/ 2147483647 w 244"/>
                <a:gd name="T17" fmla="*/ 2147483647 h 6"/>
                <a:gd name="T18" fmla="*/ 2147483647 w 244"/>
                <a:gd name="T19" fmla="*/ 0 h 6"/>
                <a:gd name="T20" fmla="*/ 2147483647 w 244"/>
                <a:gd name="T21" fmla="*/ 0 h 6"/>
                <a:gd name="T22" fmla="*/ 2147483647 w 244"/>
                <a:gd name="T23" fmla="*/ 2147483647 h 6"/>
                <a:gd name="T24" fmla="*/ 2147483647 w 244"/>
                <a:gd name="T25" fmla="*/ 0 h 6"/>
                <a:gd name="T26" fmla="*/ 2147483647 w 244"/>
                <a:gd name="T27" fmla="*/ 0 h 6"/>
                <a:gd name="T28" fmla="*/ 2147483647 w 244"/>
                <a:gd name="T29" fmla="*/ 2147483647 h 6"/>
                <a:gd name="T30" fmla="*/ 2147483647 w 244"/>
                <a:gd name="T31" fmla="*/ 2147483647 h 6"/>
                <a:gd name="T32" fmla="*/ 2147483647 w 244"/>
                <a:gd name="T33" fmla="*/ 2147483647 h 6"/>
                <a:gd name="T34" fmla="*/ 0 w 244"/>
                <a:gd name="T35" fmla="*/ 2147483647 h 6"/>
                <a:gd name="T36" fmla="*/ 0 w 244"/>
                <a:gd name="T37" fmla="*/ 0 h 6"/>
                <a:gd name="T38" fmla="*/ 2147483647 w 244"/>
                <a:gd name="T39" fmla="*/ 0 h 6"/>
                <a:gd name="T40" fmla="*/ 2147483647 w 244"/>
                <a:gd name="T41" fmla="*/ 2147483647 h 6"/>
                <a:gd name="T42" fmla="*/ 2147483647 w 244"/>
                <a:gd name="T43" fmla="*/ 2147483647 h 6"/>
                <a:gd name="T44" fmla="*/ 2147483647 w 244"/>
                <a:gd name="T45" fmla="*/ 2147483647 h 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4"/>
                <a:gd name="T70" fmla="*/ 0 h 6"/>
                <a:gd name="T71" fmla="*/ 244 w 244"/>
                <a:gd name="T72" fmla="*/ 6 h 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4" h="6">
                  <a:moveTo>
                    <a:pt x="244" y="6"/>
                  </a:moveTo>
                  <a:lnTo>
                    <a:pt x="240" y="6"/>
                  </a:lnTo>
                  <a:lnTo>
                    <a:pt x="242" y="4"/>
                  </a:lnTo>
                  <a:lnTo>
                    <a:pt x="244" y="6"/>
                  </a:lnTo>
                  <a:close/>
                  <a:moveTo>
                    <a:pt x="236" y="6"/>
                  </a:moveTo>
                  <a:lnTo>
                    <a:pt x="213" y="6"/>
                  </a:lnTo>
                  <a:lnTo>
                    <a:pt x="215" y="4"/>
                  </a:lnTo>
                  <a:lnTo>
                    <a:pt x="219" y="4"/>
                  </a:lnTo>
                  <a:lnTo>
                    <a:pt x="217" y="0"/>
                  </a:lnTo>
                  <a:lnTo>
                    <a:pt x="223" y="0"/>
                  </a:lnTo>
                  <a:lnTo>
                    <a:pt x="224" y="2"/>
                  </a:lnTo>
                  <a:lnTo>
                    <a:pt x="226" y="0"/>
                  </a:lnTo>
                  <a:lnTo>
                    <a:pt x="230" y="0"/>
                  </a:lnTo>
                  <a:lnTo>
                    <a:pt x="232" y="4"/>
                  </a:lnTo>
                  <a:lnTo>
                    <a:pt x="236" y="6"/>
                  </a:lnTo>
                  <a:close/>
                  <a:moveTo>
                    <a:pt x="56" y="6"/>
                  </a:moveTo>
                  <a:lnTo>
                    <a:pt x="0" y="6"/>
                  </a:lnTo>
                  <a:lnTo>
                    <a:pt x="0" y="0"/>
                  </a:lnTo>
                  <a:lnTo>
                    <a:pt x="42" y="0"/>
                  </a:lnTo>
                  <a:lnTo>
                    <a:pt x="48" y="6"/>
                  </a:lnTo>
                  <a:lnTo>
                    <a:pt x="56" y="6"/>
                  </a:lnTo>
                  <a:close/>
                </a:path>
              </a:pathLst>
            </a:custGeom>
            <a:solidFill>
              <a:srgbClr val="FFFCF9"/>
            </a:solidFill>
            <a:ln w="9525">
              <a:noFill/>
              <a:round/>
              <a:headEnd/>
              <a:tailEnd/>
            </a:ln>
          </p:spPr>
          <p:txBody>
            <a:bodyPr/>
            <a:lstStyle/>
            <a:p>
              <a:endParaRPr lang="es-MX">
                <a:latin typeface="Calibri" pitchFamily="34" charset="0"/>
              </a:endParaRPr>
            </a:p>
          </p:txBody>
        </p:sp>
        <p:sp>
          <p:nvSpPr>
            <p:cNvPr id="32060" name="Freeform 322"/>
            <p:cNvSpPr>
              <a:spLocks noEditPoints="1"/>
            </p:cNvSpPr>
            <p:nvPr/>
          </p:nvSpPr>
          <p:spPr bwMode="auto">
            <a:xfrm>
              <a:off x="5880100" y="5724525"/>
              <a:ext cx="368300" cy="9525"/>
            </a:xfrm>
            <a:custGeom>
              <a:avLst/>
              <a:gdLst>
                <a:gd name="T0" fmla="*/ 2147483647 w 232"/>
                <a:gd name="T1" fmla="*/ 2147483647 h 6"/>
                <a:gd name="T2" fmla="*/ 2147483647 w 232"/>
                <a:gd name="T3" fmla="*/ 2147483647 h 6"/>
                <a:gd name="T4" fmla="*/ 2147483647 w 232"/>
                <a:gd name="T5" fmla="*/ 0 h 6"/>
                <a:gd name="T6" fmla="*/ 2147483647 w 232"/>
                <a:gd name="T7" fmla="*/ 0 h 6"/>
                <a:gd name="T8" fmla="*/ 2147483647 w 232"/>
                <a:gd name="T9" fmla="*/ 0 h 6"/>
                <a:gd name="T10" fmla="*/ 2147483647 w 232"/>
                <a:gd name="T11" fmla="*/ 2147483647 h 6"/>
                <a:gd name="T12" fmla="*/ 2147483647 w 232"/>
                <a:gd name="T13" fmla="*/ 2147483647 h 6"/>
                <a:gd name="T14" fmla="*/ 2147483647 w 232"/>
                <a:gd name="T15" fmla="*/ 2147483647 h 6"/>
                <a:gd name="T16" fmla="*/ 2147483647 w 232"/>
                <a:gd name="T17" fmla="*/ 2147483647 h 6"/>
                <a:gd name="T18" fmla="*/ 2147483647 w 232"/>
                <a:gd name="T19" fmla="*/ 2147483647 h 6"/>
                <a:gd name="T20" fmla="*/ 0 w 232"/>
                <a:gd name="T21" fmla="*/ 2147483647 h 6"/>
                <a:gd name="T22" fmla="*/ 0 w 232"/>
                <a:gd name="T23" fmla="*/ 0 h 6"/>
                <a:gd name="T24" fmla="*/ 2147483647 w 232"/>
                <a:gd name="T25" fmla="*/ 0 h 6"/>
                <a:gd name="T26" fmla="*/ 2147483647 w 232"/>
                <a:gd name="T27" fmla="*/ 2147483647 h 6"/>
                <a:gd name="T28" fmla="*/ 2147483647 w 232"/>
                <a:gd name="T29" fmla="*/ 2147483647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2"/>
                <a:gd name="T46" fmla="*/ 0 h 6"/>
                <a:gd name="T47" fmla="*/ 232 w 23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2" h="6">
                  <a:moveTo>
                    <a:pt x="232" y="6"/>
                  </a:moveTo>
                  <a:lnTo>
                    <a:pt x="219" y="6"/>
                  </a:lnTo>
                  <a:lnTo>
                    <a:pt x="217" y="0"/>
                  </a:lnTo>
                  <a:lnTo>
                    <a:pt x="221" y="0"/>
                  </a:lnTo>
                  <a:lnTo>
                    <a:pt x="224" y="4"/>
                  </a:lnTo>
                  <a:lnTo>
                    <a:pt x="228" y="2"/>
                  </a:lnTo>
                  <a:lnTo>
                    <a:pt x="230" y="2"/>
                  </a:lnTo>
                  <a:lnTo>
                    <a:pt x="232" y="6"/>
                  </a:lnTo>
                  <a:close/>
                  <a:moveTo>
                    <a:pt x="46" y="6"/>
                  </a:moveTo>
                  <a:lnTo>
                    <a:pt x="0" y="6"/>
                  </a:lnTo>
                  <a:lnTo>
                    <a:pt x="0" y="0"/>
                  </a:lnTo>
                  <a:lnTo>
                    <a:pt x="38" y="0"/>
                  </a:lnTo>
                  <a:lnTo>
                    <a:pt x="42" y="2"/>
                  </a:lnTo>
                  <a:lnTo>
                    <a:pt x="46" y="6"/>
                  </a:lnTo>
                  <a:close/>
                </a:path>
              </a:pathLst>
            </a:custGeom>
            <a:solidFill>
              <a:srgbClr val="FFFDFA"/>
            </a:solidFill>
            <a:ln w="9525">
              <a:noFill/>
              <a:round/>
              <a:headEnd/>
              <a:tailEnd/>
            </a:ln>
          </p:spPr>
          <p:txBody>
            <a:bodyPr/>
            <a:lstStyle/>
            <a:p>
              <a:endParaRPr lang="es-MX">
                <a:latin typeface="Calibri" pitchFamily="34" charset="0"/>
              </a:endParaRPr>
            </a:p>
          </p:txBody>
        </p:sp>
        <p:sp>
          <p:nvSpPr>
            <p:cNvPr id="32061" name="Freeform 323"/>
            <p:cNvSpPr>
              <a:spLocks noEditPoints="1"/>
            </p:cNvSpPr>
            <p:nvPr/>
          </p:nvSpPr>
          <p:spPr bwMode="auto">
            <a:xfrm>
              <a:off x="5880100" y="5721350"/>
              <a:ext cx="365125" cy="6350"/>
            </a:xfrm>
            <a:custGeom>
              <a:avLst/>
              <a:gdLst>
                <a:gd name="T0" fmla="*/ 2147483647 w 230"/>
                <a:gd name="T1" fmla="*/ 2147483647 h 4"/>
                <a:gd name="T2" fmla="*/ 2147483647 w 230"/>
                <a:gd name="T3" fmla="*/ 2147483647 h 4"/>
                <a:gd name="T4" fmla="*/ 2147483647 w 230"/>
                <a:gd name="T5" fmla="*/ 2147483647 h 4"/>
                <a:gd name="T6" fmla="*/ 2147483647 w 230"/>
                <a:gd name="T7" fmla="*/ 2147483647 h 4"/>
                <a:gd name="T8" fmla="*/ 2147483647 w 230"/>
                <a:gd name="T9" fmla="*/ 2147483647 h 4"/>
                <a:gd name="T10" fmla="*/ 2147483647 w 230"/>
                <a:gd name="T11" fmla="*/ 2147483647 h 4"/>
                <a:gd name="T12" fmla="*/ 2147483647 w 230"/>
                <a:gd name="T13" fmla="*/ 2147483647 h 4"/>
                <a:gd name="T14" fmla="*/ 2147483647 w 230"/>
                <a:gd name="T15" fmla="*/ 2147483647 h 4"/>
                <a:gd name="T16" fmla="*/ 2147483647 w 230"/>
                <a:gd name="T17" fmla="*/ 0 h 4"/>
                <a:gd name="T18" fmla="*/ 2147483647 w 230"/>
                <a:gd name="T19" fmla="*/ 0 h 4"/>
                <a:gd name="T20" fmla="*/ 2147483647 w 230"/>
                <a:gd name="T21" fmla="*/ 2147483647 h 4"/>
                <a:gd name="T22" fmla="*/ 2147483647 w 230"/>
                <a:gd name="T23" fmla="*/ 2147483647 h 4"/>
                <a:gd name="T24" fmla="*/ 0 w 230"/>
                <a:gd name="T25" fmla="*/ 2147483647 h 4"/>
                <a:gd name="T26" fmla="*/ 0 w 230"/>
                <a:gd name="T27" fmla="*/ 0 h 4"/>
                <a:gd name="T28" fmla="*/ 0 w 230"/>
                <a:gd name="T29" fmla="*/ 0 h 4"/>
                <a:gd name="T30" fmla="*/ 2147483647 w 230"/>
                <a:gd name="T31" fmla="*/ 0 h 4"/>
                <a:gd name="T32" fmla="*/ 2147483647 w 230"/>
                <a:gd name="T33" fmla="*/ 0 h 4"/>
                <a:gd name="T34" fmla="*/ 2147483647 w 230"/>
                <a:gd name="T35" fmla="*/ 2147483647 h 4"/>
                <a:gd name="T36" fmla="*/ 2147483647 w 230"/>
                <a:gd name="T37" fmla="*/ 2147483647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0"/>
                <a:gd name="T58" fmla="*/ 0 h 4"/>
                <a:gd name="T59" fmla="*/ 230 w 230"/>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0" h="4">
                  <a:moveTo>
                    <a:pt x="230" y="4"/>
                  </a:moveTo>
                  <a:lnTo>
                    <a:pt x="226" y="4"/>
                  </a:lnTo>
                  <a:lnTo>
                    <a:pt x="228" y="4"/>
                  </a:lnTo>
                  <a:lnTo>
                    <a:pt x="230" y="4"/>
                  </a:lnTo>
                  <a:close/>
                  <a:moveTo>
                    <a:pt x="223" y="4"/>
                  </a:moveTo>
                  <a:lnTo>
                    <a:pt x="217" y="4"/>
                  </a:lnTo>
                  <a:lnTo>
                    <a:pt x="217" y="2"/>
                  </a:lnTo>
                  <a:lnTo>
                    <a:pt x="221" y="0"/>
                  </a:lnTo>
                  <a:lnTo>
                    <a:pt x="223" y="4"/>
                  </a:lnTo>
                  <a:close/>
                  <a:moveTo>
                    <a:pt x="42" y="4"/>
                  </a:moveTo>
                  <a:lnTo>
                    <a:pt x="0" y="4"/>
                  </a:lnTo>
                  <a:lnTo>
                    <a:pt x="0" y="0"/>
                  </a:lnTo>
                  <a:lnTo>
                    <a:pt x="34" y="0"/>
                  </a:lnTo>
                  <a:lnTo>
                    <a:pt x="36" y="0"/>
                  </a:lnTo>
                  <a:lnTo>
                    <a:pt x="42" y="4"/>
                  </a:lnTo>
                  <a:close/>
                </a:path>
              </a:pathLst>
            </a:custGeom>
            <a:solidFill>
              <a:srgbClr val="FFFDFA"/>
            </a:solidFill>
            <a:ln w="9525">
              <a:noFill/>
              <a:round/>
              <a:headEnd/>
              <a:tailEnd/>
            </a:ln>
          </p:spPr>
          <p:txBody>
            <a:bodyPr/>
            <a:lstStyle/>
            <a:p>
              <a:endParaRPr lang="es-MX">
                <a:latin typeface="Calibri" pitchFamily="34" charset="0"/>
              </a:endParaRPr>
            </a:p>
          </p:txBody>
        </p:sp>
        <p:sp>
          <p:nvSpPr>
            <p:cNvPr id="32062" name="Freeform 324"/>
            <p:cNvSpPr>
              <a:spLocks noEditPoints="1"/>
            </p:cNvSpPr>
            <p:nvPr/>
          </p:nvSpPr>
          <p:spPr bwMode="auto">
            <a:xfrm>
              <a:off x="5880100" y="5718175"/>
              <a:ext cx="350838" cy="6350"/>
            </a:xfrm>
            <a:custGeom>
              <a:avLst/>
              <a:gdLst>
                <a:gd name="T0" fmla="*/ 2147483647 w 221"/>
                <a:gd name="T1" fmla="*/ 2147483647 h 4"/>
                <a:gd name="T2" fmla="*/ 2147483647 w 221"/>
                <a:gd name="T3" fmla="*/ 2147483647 h 4"/>
                <a:gd name="T4" fmla="*/ 2147483647 w 221"/>
                <a:gd name="T5" fmla="*/ 2147483647 h 4"/>
                <a:gd name="T6" fmla="*/ 2147483647 w 221"/>
                <a:gd name="T7" fmla="*/ 2147483647 h 4"/>
                <a:gd name="T8" fmla="*/ 2147483647 w 221"/>
                <a:gd name="T9" fmla="*/ 2147483647 h 4"/>
                <a:gd name="T10" fmla="*/ 0 w 221"/>
                <a:gd name="T11" fmla="*/ 2147483647 h 4"/>
                <a:gd name="T12" fmla="*/ 0 w 221"/>
                <a:gd name="T13" fmla="*/ 2147483647 h 4"/>
                <a:gd name="T14" fmla="*/ 0 w 221"/>
                <a:gd name="T15" fmla="*/ 0 h 4"/>
                <a:gd name="T16" fmla="*/ 2147483647 w 221"/>
                <a:gd name="T17" fmla="*/ 0 h 4"/>
                <a:gd name="T18" fmla="*/ 2147483647 w 221"/>
                <a:gd name="T19" fmla="*/ 0 h 4"/>
                <a:gd name="T20" fmla="*/ 2147483647 w 221"/>
                <a:gd name="T21" fmla="*/ 2147483647 h 4"/>
                <a:gd name="T22" fmla="*/ 2147483647 w 221"/>
                <a:gd name="T23" fmla="*/ 2147483647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1"/>
                <a:gd name="T37" fmla="*/ 0 h 4"/>
                <a:gd name="T38" fmla="*/ 221 w 221"/>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1" h="4">
                  <a:moveTo>
                    <a:pt x="221" y="4"/>
                  </a:moveTo>
                  <a:lnTo>
                    <a:pt x="217" y="4"/>
                  </a:lnTo>
                  <a:lnTo>
                    <a:pt x="221" y="2"/>
                  </a:lnTo>
                  <a:lnTo>
                    <a:pt x="221" y="4"/>
                  </a:lnTo>
                  <a:close/>
                  <a:moveTo>
                    <a:pt x="38" y="4"/>
                  </a:moveTo>
                  <a:lnTo>
                    <a:pt x="0" y="4"/>
                  </a:lnTo>
                  <a:lnTo>
                    <a:pt x="0" y="2"/>
                  </a:lnTo>
                  <a:lnTo>
                    <a:pt x="0" y="0"/>
                  </a:lnTo>
                  <a:lnTo>
                    <a:pt x="33" y="0"/>
                  </a:lnTo>
                  <a:lnTo>
                    <a:pt x="36" y="2"/>
                  </a:lnTo>
                  <a:lnTo>
                    <a:pt x="38" y="4"/>
                  </a:lnTo>
                  <a:close/>
                </a:path>
              </a:pathLst>
            </a:custGeom>
            <a:solidFill>
              <a:srgbClr val="FFFDFA"/>
            </a:solidFill>
            <a:ln w="9525">
              <a:noFill/>
              <a:round/>
              <a:headEnd/>
              <a:tailEnd/>
            </a:ln>
          </p:spPr>
          <p:txBody>
            <a:bodyPr/>
            <a:lstStyle/>
            <a:p>
              <a:endParaRPr lang="es-MX">
                <a:latin typeface="Calibri" pitchFamily="34" charset="0"/>
              </a:endParaRPr>
            </a:p>
          </p:txBody>
        </p:sp>
        <p:sp>
          <p:nvSpPr>
            <p:cNvPr id="32063" name="Freeform 325"/>
            <p:cNvSpPr>
              <a:spLocks noEditPoints="1"/>
            </p:cNvSpPr>
            <p:nvPr/>
          </p:nvSpPr>
          <p:spPr bwMode="auto">
            <a:xfrm>
              <a:off x="5880100" y="5715000"/>
              <a:ext cx="350838" cy="6350"/>
            </a:xfrm>
            <a:custGeom>
              <a:avLst/>
              <a:gdLst>
                <a:gd name="T0" fmla="*/ 2147483647 w 221"/>
                <a:gd name="T1" fmla="*/ 2147483647 h 4"/>
                <a:gd name="T2" fmla="*/ 2147483647 w 221"/>
                <a:gd name="T3" fmla="*/ 2147483647 h 4"/>
                <a:gd name="T4" fmla="*/ 2147483647 w 221"/>
                <a:gd name="T5" fmla="*/ 2147483647 h 4"/>
                <a:gd name="T6" fmla="*/ 2147483647 w 221"/>
                <a:gd name="T7" fmla="*/ 2147483647 h 4"/>
                <a:gd name="T8" fmla="*/ 2147483647 w 221"/>
                <a:gd name="T9" fmla="*/ 2147483647 h 4"/>
                <a:gd name="T10" fmla="*/ 0 w 221"/>
                <a:gd name="T11" fmla="*/ 2147483647 h 4"/>
                <a:gd name="T12" fmla="*/ 0 w 221"/>
                <a:gd name="T13" fmla="*/ 0 h 4"/>
                <a:gd name="T14" fmla="*/ 2147483647 w 221"/>
                <a:gd name="T15" fmla="*/ 0 h 4"/>
                <a:gd name="T16" fmla="*/ 2147483647 w 221"/>
                <a:gd name="T17" fmla="*/ 2147483647 h 4"/>
                <a:gd name="T18" fmla="*/ 2147483647 w 221"/>
                <a:gd name="T19" fmla="*/ 2147483647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1"/>
                <a:gd name="T31" fmla="*/ 0 h 4"/>
                <a:gd name="T32" fmla="*/ 221 w 221"/>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1" h="4">
                  <a:moveTo>
                    <a:pt x="221" y="4"/>
                  </a:moveTo>
                  <a:lnTo>
                    <a:pt x="221" y="4"/>
                  </a:lnTo>
                  <a:close/>
                  <a:moveTo>
                    <a:pt x="34" y="4"/>
                  </a:moveTo>
                  <a:lnTo>
                    <a:pt x="0" y="4"/>
                  </a:lnTo>
                  <a:lnTo>
                    <a:pt x="0" y="0"/>
                  </a:lnTo>
                  <a:lnTo>
                    <a:pt x="33" y="0"/>
                  </a:lnTo>
                  <a:lnTo>
                    <a:pt x="33" y="2"/>
                  </a:lnTo>
                  <a:lnTo>
                    <a:pt x="34" y="4"/>
                  </a:lnTo>
                  <a:close/>
                </a:path>
              </a:pathLst>
            </a:custGeom>
            <a:solidFill>
              <a:srgbClr val="FFFDFB"/>
            </a:solidFill>
            <a:ln w="9525">
              <a:noFill/>
              <a:round/>
              <a:headEnd/>
              <a:tailEnd/>
            </a:ln>
          </p:spPr>
          <p:txBody>
            <a:bodyPr/>
            <a:lstStyle/>
            <a:p>
              <a:endParaRPr lang="es-MX">
                <a:latin typeface="Calibri" pitchFamily="34" charset="0"/>
              </a:endParaRPr>
            </a:p>
          </p:txBody>
        </p:sp>
        <p:sp>
          <p:nvSpPr>
            <p:cNvPr id="32064" name="Freeform 326"/>
            <p:cNvSpPr>
              <a:spLocks/>
            </p:cNvSpPr>
            <p:nvPr/>
          </p:nvSpPr>
          <p:spPr bwMode="auto">
            <a:xfrm>
              <a:off x="5880100" y="5710238"/>
              <a:ext cx="52388" cy="7937"/>
            </a:xfrm>
            <a:custGeom>
              <a:avLst/>
              <a:gdLst>
                <a:gd name="T0" fmla="*/ 2147483647 w 33"/>
                <a:gd name="T1" fmla="*/ 2147483647 h 5"/>
                <a:gd name="T2" fmla="*/ 0 w 33"/>
                <a:gd name="T3" fmla="*/ 2147483647 h 5"/>
                <a:gd name="T4" fmla="*/ 0 w 33"/>
                <a:gd name="T5" fmla="*/ 2147483647 h 5"/>
                <a:gd name="T6" fmla="*/ 2147483647 w 33"/>
                <a:gd name="T7" fmla="*/ 0 h 5"/>
                <a:gd name="T8" fmla="*/ 2147483647 w 33"/>
                <a:gd name="T9" fmla="*/ 0 h 5"/>
                <a:gd name="T10" fmla="*/ 2147483647 w 33"/>
                <a:gd name="T11" fmla="*/ 2147483647 h 5"/>
                <a:gd name="T12" fmla="*/ 0 60000 65536"/>
                <a:gd name="T13" fmla="*/ 0 60000 65536"/>
                <a:gd name="T14" fmla="*/ 0 60000 65536"/>
                <a:gd name="T15" fmla="*/ 0 60000 65536"/>
                <a:gd name="T16" fmla="*/ 0 60000 65536"/>
                <a:gd name="T17" fmla="*/ 0 60000 65536"/>
                <a:gd name="T18" fmla="*/ 0 w 33"/>
                <a:gd name="T19" fmla="*/ 0 h 5"/>
                <a:gd name="T20" fmla="*/ 33 w 3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3" h="5">
                  <a:moveTo>
                    <a:pt x="33" y="5"/>
                  </a:moveTo>
                  <a:lnTo>
                    <a:pt x="0" y="5"/>
                  </a:lnTo>
                  <a:lnTo>
                    <a:pt x="0" y="1"/>
                  </a:lnTo>
                  <a:lnTo>
                    <a:pt x="2" y="0"/>
                  </a:lnTo>
                  <a:lnTo>
                    <a:pt x="33" y="0"/>
                  </a:lnTo>
                  <a:lnTo>
                    <a:pt x="33" y="5"/>
                  </a:lnTo>
                  <a:close/>
                </a:path>
              </a:pathLst>
            </a:custGeom>
            <a:solidFill>
              <a:srgbClr val="FFFDFB"/>
            </a:solidFill>
            <a:ln w="9525">
              <a:noFill/>
              <a:round/>
              <a:headEnd/>
              <a:tailEnd/>
            </a:ln>
          </p:spPr>
          <p:txBody>
            <a:bodyPr/>
            <a:lstStyle/>
            <a:p>
              <a:endParaRPr lang="es-MX">
                <a:latin typeface="Calibri" pitchFamily="34" charset="0"/>
              </a:endParaRPr>
            </a:p>
          </p:txBody>
        </p:sp>
        <p:sp>
          <p:nvSpPr>
            <p:cNvPr id="32065" name="Freeform 327"/>
            <p:cNvSpPr>
              <a:spLocks/>
            </p:cNvSpPr>
            <p:nvPr/>
          </p:nvSpPr>
          <p:spPr bwMode="auto">
            <a:xfrm>
              <a:off x="5880100" y="5707063"/>
              <a:ext cx="52388" cy="7937"/>
            </a:xfrm>
            <a:custGeom>
              <a:avLst/>
              <a:gdLst>
                <a:gd name="T0" fmla="*/ 2147483647 w 33"/>
                <a:gd name="T1" fmla="*/ 2147483647 h 5"/>
                <a:gd name="T2" fmla="*/ 0 w 33"/>
                <a:gd name="T3" fmla="*/ 2147483647 h 5"/>
                <a:gd name="T4" fmla="*/ 0 w 33"/>
                <a:gd name="T5" fmla="*/ 2147483647 h 5"/>
                <a:gd name="T6" fmla="*/ 2147483647 w 33"/>
                <a:gd name="T7" fmla="*/ 2147483647 h 5"/>
                <a:gd name="T8" fmla="*/ 2147483647 w 33"/>
                <a:gd name="T9" fmla="*/ 0 h 5"/>
                <a:gd name="T10" fmla="*/ 2147483647 w 33"/>
                <a:gd name="T11" fmla="*/ 0 h 5"/>
                <a:gd name="T12" fmla="*/ 2147483647 w 33"/>
                <a:gd name="T13" fmla="*/ 2147483647 h 5"/>
                <a:gd name="T14" fmla="*/ 2147483647 w 33"/>
                <a:gd name="T15" fmla="*/ 0 h 5"/>
                <a:gd name="T16" fmla="*/ 2147483647 w 33"/>
                <a:gd name="T17" fmla="*/ 0 h 5"/>
                <a:gd name="T18" fmla="*/ 2147483647 w 33"/>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5"/>
                <a:gd name="T32" fmla="*/ 33 w 33"/>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5">
                  <a:moveTo>
                    <a:pt x="33" y="5"/>
                  </a:moveTo>
                  <a:lnTo>
                    <a:pt x="0" y="5"/>
                  </a:lnTo>
                  <a:lnTo>
                    <a:pt x="0" y="3"/>
                  </a:lnTo>
                  <a:lnTo>
                    <a:pt x="2" y="2"/>
                  </a:lnTo>
                  <a:lnTo>
                    <a:pt x="4" y="0"/>
                  </a:lnTo>
                  <a:lnTo>
                    <a:pt x="27" y="0"/>
                  </a:lnTo>
                  <a:lnTo>
                    <a:pt x="27" y="2"/>
                  </a:lnTo>
                  <a:lnTo>
                    <a:pt x="31" y="0"/>
                  </a:lnTo>
                  <a:lnTo>
                    <a:pt x="33" y="0"/>
                  </a:lnTo>
                  <a:lnTo>
                    <a:pt x="33" y="5"/>
                  </a:lnTo>
                  <a:close/>
                </a:path>
              </a:pathLst>
            </a:custGeom>
            <a:solidFill>
              <a:srgbClr val="FFFEFD"/>
            </a:solidFill>
            <a:ln w="9525">
              <a:noFill/>
              <a:round/>
              <a:headEnd/>
              <a:tailEnd/>
            </a:ln>
          </p:spPr>
          <p:txBody>
            <a:bodyPr/>
            <a:lstStyle/>
            <a:p>
              <a:endParaRPr lang="es-MX">
                <a:latin typeface="Calibri" pitchFamily="34" charset="0"/>
              </a:endParaRPr>
            </a:p>
          </p:txBody>
        </p:sp>
        <p:sp>
          <p:nvSpPr>
            <p:cNvPr id="32066" name="Freeform 328"/>
            <p:cNvSpPr>
              <a:spLocks/>
            </p:cNvSpPr>
            <p:nvPr/>
          </p:nvSpPr>
          <p:spPr bwMode="auto">
            <a:xfrm>
              <a:off x="5883275" y="5703888"/>
              <a:ext cx="49213" cy="6350"/>
            </a:xfrm>
            <a:custGeom>
              <a:avLst/>
              <a:gdLst>
                <a:gd name="T0" fmla="*/ 2147483647 w 31"/>
                <a:gd name="T1" fmla="*/ 2147483647 h 4"/>
                <a:gd name="T2" fmla="*/ 0 w 31"/>
                <a:gd name="T3" fmla="*/ 2147483647 h 4"/>
                <a:gd name="T4" fmla="*/ 0 w 31"/>
                <a:gd name="T5" fmla="*/ 2147483647 h 4"/>
                <a:gd name="T6" fmla="*/ 2147483647 w 31"/>
                <a:gd name="T7" fmla="*/ 0 h 4"/>
                <a:gd name="T8" fmla="*/ 2147483647 w 31"/>
                <a:gd name="T9" fmla="*/ 0 h 4"/>
                <a:gd name="T10" fmla="*/ 2147483647 w 31"/>
                <a:gd name="T11" fmla="*/ 2147483647 h 4"/>
                <a:gd name="T12" fmla="*/ 2147483647 w 31"/>
                <a:gd name="T13" fmla="*/ 0 h 4"/>
                <a:gd name="T14" fmla="*/ 2147483647 w 31"/>
                <a:gd name="T15" fmla="*/ 0 h 4"/>
                <a:gd name="T16" fmla="*/ 2147483647 w 31"/>
                <a:gd name="T17" fmla="*/ 2147483647 h 4"/>
                <a:gd name="T18" fmla="*/ 2147483647 w 31"/>
                <a:gd name="T19" fmla="*/ 2147483647 h 4"/>
                <a:gd name="T20" fmla="*/ 2147483647 w 31"/>
                <a:gd name="T21" fmla="*/ 2147483647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4"/>
                <a:gd name="T35" fmla="*/ 31 w 31"/>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4">
                  <a:moveTo>
                    <a:pt x="31" y="4"/>
                  </a:moveTo>
                  <a:lnTo>
                    <a:pt x="0" y="4"/>
                  </a:lnTo>
                  <a:lnTo>
                    <a:pt x="4" y="0"/>
                  </a:lnTo>
                  <a:lnTo>
                    <a:pt x="15" y="0"/>
                  </a:lnTo>
                  <a:lnTo>
                    <a:pt x="15" y="2"/>
                  </a:lnTo>
                  <a:lnTo>
                    <a:pt x="17" y="0"/>
                  </a:lnTo>
                  <a:lnTo>
                    <a:pt x="21" y="0"/>
                  </a:lnTo>
                  <a:lnTo>
                    <a:pt x="25" y="4"/>
                  </a:lnTo>
                  <a:lnTo>
                    <a:pt x="31" y="2"/>
                  </a:lnTo>
                  <a:lnTo>
                    <a:pt x="31" y="4"/>
                  </a:lnTo>
                  <a:close/>
                </a:path>
              </a:pathLst>
            </a:custGeom>
            <a:solidFill>
              <a:srgbClr val="FFFEFD"/>
            </a:solidFill>
            <a:ln w="9525">
              <a:noFill/>
              <a:round/>
              <a:headEnd/>
              <a:tailEnd/>
            </a:ln>
          </p:spPr>
          <p:txBody>
            <a:bodyPr/>
            <a:lstStyle/>
            <a:p>
              <a:endParaRPr lang="es-MX">
                <a:latin typeface="Calibri" pitchFamily="34" charset="0"/>
              </a:endParaRPr>
            </a:p>
          </p:txBody>
        </p:sp>
        <p:sp>
          <p:nvSpPr>
            <p:cNvPr id="32067" name="Freeform 329"/>
            <p:cNvSpPr>
              <a:spLocks noEditPoints="1"/>
            </p:cNvSpPr>
            <p:nvPr/>
          </p:nvSpPr>
          <p:spPr bwMode="auto">
            <a:xfrm>
              <a:off x="5886450" y="5700713"/>
              <a:ext cx="46038" cy="6350"/>
            </a:xfrm>
            <a:custGeom>
              <a:avLst/>
              <a:gdLst>
                <a:gd name="T0" fmla="*/ 2147483647 w 29"/>
                <a:gd name="T1" fmla="*/ 2147483647 h 4"/>
                <a:gd name="T2" fmla="*/ 2147483647 w 29"/>
                <a:gd name="T3" fmla="*/ 2147483647 h 4"/>
                <a:gd name="T4" fmla="*/ 2147483647 w 29"/>
                <a:gd name="T5" fmla="*/ 2147483647 h 4"/>
                <a:gd name="T6" fmla="*/ 2147483647 w 29"/>
                <a:gd name="T7" fmla="*/ 2147483647 h 4"/>
                <a:gd name="T8" fmla="*/ 2147483647 w 29"/>
                <a:gd name="T9" fmla="*/ 2147483647 h 4"/>
                <a:gd name="T10" fmla="*/ 0 w 29"/>
                <a:gd name="T11" fmla="*/ 2147483647 h 4"/>
                <a:gd name="T12" fmla="*/ 2147483647 w 29"/>
                <a:gd name="T13" fmla="*/ 0 h 4"/>
                <a:gd name="T14" fmla="*/ 2147483647 w 29"/>
                <a:gd name="T15" fmla="*/ 0 h 4"/>
                <a:gd name="T16" fmla="*/ 2147483647 w 29"/>
                <a:gd name="T17" fmla="*/ 0 h 4"/>
                <a:gd name="T18" fmla="*/ 2147483647 w 29"/>
                <a:gd name="T19" fmla="*/ 2147483647 h 4"/>
                <a:gd name="T20" fmla="*/ 2147483647 w 29"/>
                <a:gd name="T21" fmla="*/ 0 h 4"/>
                <a:gd name="T22" fmla="*/ 2147483647 w 29"/>
                <a:gd name="T23" fmla="*/ 0 h 4"/>
                <a:gd name="T24" fmla="*/ 2147483647 w 29"/>
                <a:gd name="T25" fmla="*/ 2147483647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4"/>
                <a:gd name="T41" fmla="*/ 29 w 29"/>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4">
                  <a:moveTo>
                    <a:pt x="29" y="4"/>
                  </a:moveTo>
                  <a:lnTo>
                    <a:pt x="27" y="4"/>
                  </a:lnTo>
                  <a:lnTo>
                    <a:pt x="29" y="4"/>
                  </a:lnTo>
                  <a:close/>
                  <a:moveTo>
                    <a:pt x="23" y="4"/>
                  </a:moveTo>
                  <a:lnTo>
                    <a:pt x="0" y="4"/>
                  </a:lnTo>
                  <a:lnTo>
                    <a:pt x="4" y="0"/>
                  </a:lnTo>
                  <a:lnTo>
                    <a:pt x="6" y="0"/>
                  </a:lnTo>
                  <a:lnTo>
                    <a:pt x="13" y="0"/>
                  </a:lnTo>
                  <a:lnTo>
                    <a:pt x="13" y="4"/>
                  </a:lnTo>
                  <a:lnTo>
                    <a:pt x="15" y="0"/>
                  </a:lnTo>
                  <a:lnTo>
                    <a:pt x="17" y="0"/>
                  </a:lnTo>
                  <a:lnTo>
                    <a:pt x="23" y="4"/>
                  </a:lnTo>
                  <a:close/>
                </a:path>
              </a:pathLst>
            </a:custGeom>
            <a:solidFill>
              <a:srgbClr val="FFFEFD"/>
            </a:solidFill>
            <a:ln w="9525">
              <a:noFill/>
              <a:round/>
              <a:headEnd/>
              <a:tailEnd/>
            </a:ln>
          </p:spPr>
          <p:txBody>
            <a:bodyPr/>
            <a:lstStyle/>
            <a:p>
              <a:endParaRPr lang="es-MX">
                <a:latin typeface="Calibri" pitchFamily="34" charset="0"/>
              </a:endParaRPr>
            </a:p>
          </p:txBody>
        </p:sp>
        <p:sp>
          <p:nvSpPr>
            <p:cNvPr id="32068" name="Freeform 330"/>
            <p:cNvSpPr>
              <a:spLocks noEditPoints="1"/>
            </p:cNvSpPr>
            <p:nvPr/>
          </p:nvSpPr>
          <p:spPr bwMode="auto">
            <a:xfrm>
              <a:off x="5889625" y="5694363"/>
              <a:ext cx="26988" cy="9525"/>
            </a:xfrm>
            <a:custGeom>
              <a:avLst/>
              <a:gdLst>
                <a:gd name="T0" fmla="*/ 2147483647 w 17"/>
                <a:gd name="T1" fmla="*/ 2147483647 h 6"/>
                <a:gd name="T2" fmla="*/ 2147483647 w 17"/>
                <a:gd name="T3" fmla="*/ 2147483647 h 6"/>
                <a:gd name="T4" fmla="*/ 2147483647 w 17"/>
                <a:gd name="T5" fmla="*/ 2147483647 h 6"/>
                <a:gd name="T6" fmla="*/ 2147483647 w 17"/>
                <a:gd name="T7" fmla="*/ 2147483647 h 6"/>
                <a:gd name="T8" fmla="*/ 2147483647 w 17"/>
                <a:gd name="T9" fmla="*/ 2147483647 h 6"/>
                <a:gd name="T10" fmla="*/ 0 w 17"/>
                <a:gd name="T11" fmla="*/ 2147483647 h 6"/>
                <a:gd name="T12" fmla="*/ 2147483647 w 17"/>
                <a:gd name="T13" fmla="*/ 2147483647 h 6"/>
                <a:gd name="T14" fmla="*/ 2147483647 w 17"/>
                <a:gd name="T15" fmla="*/ 0 h 6"/>
                <a:gd name="T16" fmla="*/ 2147483647 w 17"/>
                <a:gd name="T17" fmla="*/ 0 h 6"/>
                <a:gd name="T18" fmla="*/ 2147483647 w 17"/>
                <a:gd name="T19" fmla="*/ 2147483647 h 6"/>
                <a:gd name="T20" fmla="*/ 2147483647 w 17"/>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6"/>
                <a:gd name="T35" fmla="*/ 17 w 17"/>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6">
                  <a:moveTo>
                    <a:pt x="17" y="6"/>
                  </a:moveTo>
                  <a:lnTo>
                    <a:pt x="13" y="6"/>
                  </a:lnTo>
                  <a:lnTo>
                    <a:pt x="15" y="2"/>
                  </a:lnTo>
                  <a:lnTo>
                    <a:pt x="17" y="6"/>
                  </a:lnTo>
                  <a:close/>
                  <a:moveTo>
                    <a:pt x="11" y="6"/>
                  </a:moveTo>
                  <a:lnTo>
                    <a:pt x="0" y="6"/>
                  </a:lnTo>
                  <a:lnTo>
                    <a:pt x="2" y="4"/>
                  </a:lnTo>
                  <a:lnTo>
                    <a:pt x="5" y="0"/>
                  </a:lnTo>
                  <a:lnTo>
                    <a:pt x="9" y="0"/>
                  </a:lnTo>
                  <a:lnTo>
                    <a:pt x="11" y="2"/>
                  </a:lnTo>
                  <a:lnTo>
                    <a:pt x="11" y="6"/>
                  </a:lnTo>
                  <a:close/>
                </a:path>
              </a:pathLst>
            </a:custGeom>
            <a:solidFill>
              <a:srgbClr val="FFFEFE"/>
            </a:solidFill>
            <a:ln w="9525">
              <a:noFill/>
              <a:round/>
              <a:headEnd/>
              <a:tailEnd/>
            </a:ln>
          </p:spPr>
          <p:txBody>
            <a:bodyPr/>
            <a:lstStyle/>
            <a:p>
              <a:endParaRPr lang="es-MX">
                <a:latin typeface="Calibri" pitchFamily="34" charset="0"/>
              </a:endParaRPr>
            </a:p>
          </p:txBody>
        </p:sp>
        <p:sp>
          <p:nvSpPr>
            <p:cNvPr id="32069" name="Freeform 331"/>
            <p:cNvSpPr>
              <a:spLocks noEditPoints="1"/>
            </p:cNvSpPr>
            <p:nvPr/>
          </p:nvSpPr>
          <p:spPr bwMode="auto">
            <a:xfrm>
              <a:off x="5895975" y="5691188"/>
              <a:ext cx="17463" cy="9525"/>
            </a:xfrm>
            <a:custGeom>
              <a:avLst/>
              <a:gdLst>
                <a:gd name="T0" fmla="*/ 2147483647 w 11"/>
                <a:gd name="T1" fmla="*/ 2147483647 h 6"/>
                <a:gd name="T2" fmla="*/ 2147483647 w 11"/>
                <a:gd name="T3" fmla="*/ 2147483647 h 6"/>
                <a:gd name="T4" fmla="*/ 2147483647 w 11"/>
                <a:gd name="T5" fmla="*/ 2147483647 h 6"/>
                <a:gd name="T6" fmla="*/ 2147483647 w 11"/>
                <a:gd name="T7" fmla="*/ 2147483647 h 6"/>
                <a:gd name="T8" fmla="*/ 2147483647 w 11"/>
                <a:gd name="T9" fmla="*/ 2147483647 h 6"/>
                <a:gd name="T10" fmla="*/ 0 w 11"/>
                <a:gd name="T11" fmla="*/ 2147483647 h 6"/>
                <a:gd name="T12" fmla="*/ 2147483647 w 11"/>
                <a:gd name="T13" fmla="*/ 0 h 6"/>
                <a:gd name="T14" fmla="*/ 2147483647 w 11"/>
                <a:gd name="T15" fmla="*/ 2147483647 h 6"/>
                <a:gd name="T16" fmla="*/ 2147483647 w 11"/>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6"/>
                <a:gd name="T29" fmla="*/ 11 w 11"/>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6">
                  <a:moveTo>
                    <a:pt x="11" y="6"/>
                  </a:moveTo>
                  <a:lnTo>
                    <a:pt x="9" y="6"/>
                  </a:lnTo>
                  <a:lnTo>
                    <a:pt x="11" y="4"/>
                  </a:lnTo>
                  <a:lnTo>
                    <a:pt x="11" y="6"/>
                  </a:lnTo>
                  <a:close/>
                  <a:moveTo>
                    <a:pt x="7" y="6"/>
                  </a:moveTo>
                  <a:lnTo>
                    <a:pt x="0" y="6"/>
                  </a:lnTo>
                  <a:lnTo>
                    <a:pt x="3" y="0"/>
                  </a:lnTo>
                  <a:lnTo>
                    <a:pt x="7" y="4"/>
                  </a:lnTo>
                  <a:lnTo>
                    <a:pt x="7" y="6"/>
                  </a:lnTo>
                  <a:close/>
                </a:path>
              </a:pathLst>
            </a:custGeom>
            <a:solidFill>
              <a:srgbClr val="FFFEFE"/>
            </a:solidFill>
            <a:ln w="9525">
              <a:noFill/>
              <a:round/>
              <a:headEnd/>
              <a:tailEnd/>
            </a:ln>
          </p:spPr>
          <p:txBody>
            <a:bodyPr/>
            <a:lstStyle/>
            <a:p>
              <a:endParaRPr lang="es-MX">
                <a:latin typeface="Calibri" pitchFamily="34" charset="0"/>
              </a:endParaRPr>
            </a:p>
          </p:txBody>
        </p:sp>
        <p:sp>
          <p:nvSpPr>
            <p:cNvPr id="32070" name="Freeform 332"/>
            <p:cNvSpPr>
              <a:spLocks/>
            </p:cNvSpPr>
            <p:nvPr/>
          </p:nvSpPr>
          <p:spPr bwMode="auto">
            <a:xfrm>
              <a:off x="5897563" y="5691188"/>
              <a:ext cx="6350" cy="3175"/>
            </a:xfrm>
            <a:custGeom>
              <a:avLst/>
              <a:gdLst>
                <a:gd name="T0" fmla="*/ 2147483647 w 4"/>
                <a:gd name="T1" fmla="*/ 2147483647 h 2"/>
                <a:gd name="T2" fmla="*/ 0 w 4"/>
                <a:gd name="T3" fmla="*/ 2147483647 h 2"/>
                <a:gd name="T4" fmla="*/ 2147483647 w 4"/>
                <a:gd name="T5" fmla="*/ 0 h 2"/>
                <a:gd name="T6" fmla="*/ 2147483647 w 4"/>
                <a:gd name="T7" fmla="*/ 2147483647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2"/>
                  </a:moveTo>
                  <a:lnTo>
                    <a:pt x="0" y="2"/>
                  </a:lnTo>
                  <a:lnTo>
                    <a:pt x="2" y="0"/>
                  </a:lnTo>
                  <a:lnTo>
                    <a:pt x="4" y="2"/>
                  </a:lnTo>
                  <a:close/>
                </a:path>
              </a:pathLst>
            </a:custGeom>
            <a:solidFill>
              <a:srgbClr val="FFFFFF"/>
            </a:solidFill>
            <a:ln w="9525">
              <a:noFill/>
              <a:round/>
              <a:headEnd/>
              <a:tailEnd/>
            </a:ln>
          </p:spPr>
          <p:txBody>
            <a:bodyPr/>
            <a:lstStyle/>
            <a:p>
              <a:endParaRPr lang="es-MX">
                <a:latin typeface="Calibri" pitchFamily="34" charset="0"/>
              </a:endParaRPr>
            </a:p>
          </p:txBody>
        </p:sp>
        <p:sp>
          <p:nvSpPr>
            <p:cNvPr id="32071" name="Freeform 333"/>
            <p:cNvSpPr>
              <a:spLocks/>
            </p:cNvSpPr>
            <p:nvPr/>
          </p:nvSpPr>
          <p:spPr bwMode="auto">
            <a:xfrm>
              <a:off x="5635625" y="5691188"/>
              <a:ext cx="1006475" cy="954087"/>
            </a:xfrm>
            <a:custGeom>
              <a:avLst/>
              <a:gdLst>
                <a:gd name="T0" fmla="*/ 0 w 634"/>
                <a:gd name="T1" fmla="*/ 2147483647 h 601"/>
                <a:gd name="T2" fmla="*/ 2147483647 w 634"/>
                <a:gd name="T3" fmla="*/ 2147483647 h 601"/>
                <a:gd name="T4" fmla="*/ 2147483647 w 634"/>
                <a:gd name="T5" fmla="*/ 2147483647 h 601"/>
                <a:gd name="T6" fmla="*/ 2147483647 w 634"/>
                <a:gd name="T7" fmla="*/ 2147483647 h 601"/>
                <a:gd name="T8" fmla="*/ 2147483647 w 634"/>
                <a:gd name="T9" fmla="*/ 2147483647 h 601"/>
                <a:gd name="T10" fmla="*/ 2147483647 w 634"/>
                <a:gd name="T11" fmla="*/ 2147483647 h 601"/>
                <a:gd name="T12" fmla="*/ 2147483647 w 634"/>
                <a:gd name="T13" fmla="*/ 2147483647 h 601"/>
                <a:gd name="T14" fmla="*/ 2147483647 w 634"/>
                <a:gd name="T15" fmla="*/ 2147483647 h 601"/>
                <a:gd name="T16" fmla="*/ 2147483647 w 634"/>
                <a:gd name="T17" fmla="*/ 2147483647 h 601"/>
                <a:gd name="T18" fmla="*/ 2147483647 w 634"/>
                <a:gd name="T19" fmla="*/ 2147483647 h 601"/>
                <a:gd name="T20" fmla="*/ 2147483647 w 634"/>
                <a:gd name="T21" fmla="*/ 2147483647 h 601"/>
                <a:gd name="T22" fmla="*/ 2147483647 w 634"/>
                <a:gd name="T23" fmla="*/ 2147483647 h 601"/>
                <a:gd name="T24" fmla="*/ 2147483647 w 634"/>
                <a:gd name="T25" fmla="*/ 2147483647 h 601"/>
                <a:gd name="T26" fmla="*/ 2147483647 w 634"/>
                <a:gd name="T27" fmla="*/ 2147483647 h 601"/>
                <a:gd name="T28" fmla="*/ 2147483647 w 634"/>
                <a:gd name="T29" fmla="*/ 2147483647 h 601"/>
                <a:gd name="T30" fmla="*/ 2147483647 w 634"/>
                <a:gd name="T31" fmla="*/ 2147483647 h 601"/>
                <a:gd name="T32" fmla="*/ 2147483647 w 634"/>
                <a:gd name="T33" fmla="*/ 2147483647 h 601"/>
                <a:gd name="T34" fmla="*/ 2147483647 w 634"/>
                <a:gd name="T35" fmla="*/ 2147483647 h 601"/>
                <a:gd name="T36" fmla="*/ 2147483647 w 634"/>
                <a:gd name="T37" fmla="*/ 2147483647 h 601"/>
                <a:gd name="T38" fmla="*/ 2147483647 w 634"/>
                <a:gd name="T39" fmla="*/ 2147483647 h 601"/>
                <a:gd name="T40" fmla="*/ 2147483647 w 634"/>
                <a:gd name="T41" fmla="*/ 2147483647 h 601"/>
                <a:gd name="T42" fmla="*/ 2147483647 w 634"/>
                <a:gd name="T43" fmla="*/ 2147483647 h 601"/>
                <a:gd name="T44" fmla="*/ 2147483647 w 634"/>
                <a:gd name="T45" fmla="*/ 2147483647 h 601"/>
                <a:gd name="T46" fmla="*/ 2147483647 w 634"/>
                <a:gd name="T47" fmla="*/ 2147483647 h 601"/>
                <a:gd name="T48" fmla="*/ 2147483647 w 634"/>
                <a:gd name="T49" fmla="*/ 2147483647 h 601"/>
                <a:gd name="T50" fmla="*/ 2147483647 w 634"/>
                <a:gd name="T51" fmla="*/ 2147483647 h 601"/>
                <a:gd name="T52" fmla="*/ 2147483647 w 634"/>
                <a:gd name="T53" fmla="*/ 2147483647 h 601"/>
                <a:gd name="T54" fmla="*/ 2147483647 w 634"/>
                <a:gd name="T55" fmla="*/ 2147483647 h 601"/>
                <a:gd name="T56" fmla="*/ 2147483647 w 634"/>
                <a:gd name="T57" fmla="*/ 2147483647 h 601"/>
                <a:gd name="T58" fmla="*/ 2147483647 w 634"/>
                <a:gd name="T59" fmla="*/ 2147483647 h 601"/>
                <a:gd name="T60" fmla="*/ 2147483647 w 634"/>
                <a:gd name="T61" fmla="*/ 2147483647 h 601"/>
                <a:gd name="T62" fmla="*/ 2147483647 w 634"/>
                <a:gd name="T63" fmla="*/ 2147483647 h 601"/>
                <a:gd name="T64" fmla="*/ 2147483647 w 634"/>
                <a:gd name="T65" fmla="*/ 2147483647 h 601"/>
                <a:gd name="T66" fmla="*/ 2147483647 w 634"/>
                <a:gd name="T67" fmla="*/ 2147483647 h 601"/>
                <a:gd name="T68" fmla="*/ 2147483647 w 634"/>
                <a:gd name="T69" fmla="*/ 2147483647 h 601"/>
                <a:gd name="T70" fmla="*/ 2147483647 w 634"/>
                <a:gd name="T71" fmla="*/ 2147483647 h 601"/>
                <a:gd name="T72" fmla="*/ 2147483647 w 634"/>
                <a:gd name="T73" fmla="*/ 2147483647 h 601"/>
                <a:gd name="T74" fmla="*/ 2147483647 w 634"/>
                <a:gd name="T75" fmla="*/ 2147483647 h 601"/>
                <a:gd name="T76" fmla="*/ 2147483647 w 634"/>
                <a:gd name="T77" fmla="*/ 2147483647 h 601"/>
                <a:gd name="T78" fmla="*/ 2147483647 w 634"/>
                <a:gd name="T79" fmla="*/ 2147483647 h 601"/>
                <a:gd name="T80" fmla="*/ 2147483647 w 634"/>
                <a:gd name="T81" fmla="*/ 2147483647 h 601"/>
                <a:gd name="T82" fmla="*/ 2147483647 w 634"/>
                <a:gd name="T83" fmla="*/ 2147483647 h 601"/>
                <a:gd name="T84" fmla="*/ 2147483647 w 634"/>
                <a:gd name="T85" fmla="*/ 2147483647 h 601"/>
                <a:gd name="T86" fmla="*/ 2147483647 w 634"/>
                <a:gd name="T87" fmla="*/ 2147483647 h 601"/>
                <a:gd name="T88" fmla="*/ 2147483647 w 634"/>
                <a:gd name="T89" fmla="*/ 2147483647 h 601"/>
                <a:gd name="T90" fmla="*/ 2147483647 w 634"/>
                <a:gd name="T91" fmla="*/ 2147483647 h 601"/>
                <a:gd name="T92" fmla="*/ 2147483647 w 634"/>
                <a:gd name="T93" fmla="*/ 2147483647 h 601"/>
                <a:gd name="T94" fmla="*/ 2147483647 w 634"/>
                <a:gd name="T95" fmla="*/ 2147483647 h 601"/>
                <a:gd name="T96" fmla="*/ 2147483647 w 634"/>
                <a:gd name="T97" fmla="*/ 2147483647 h 601"/>
                <a:gd name="T98" fmla="*/ 2147483647 w 634"/>
                <a:gd name="T99" fmla="*/ 2147483647 h 601"/>
                <a:gd name="T100" fmla="*/ 2147483647 w 634"/>
                <a:gd name="T101" fmla="*/ 2147483647 h 601"/>
                <a:gd name="T102" fmla="*/ 2147483647 w 634"/>
                <a:gd name="T103" fmla="*/ 2147483647 h 601"/>
                <a:gd name="T104" fmla="*/ 2147483647 w 634"/>
                <a:gd name="T105" fmla="*/ 2147483647 h 601"/>
                <a:gd name="T106" fmla="*/ 2147483647 w 634"/>
                <a:gd name="T107" fmla="*/ 2147483647 h 601"/>
                <a:gd name="T108" fmla="*/ 2147483647 w 634"/>
                <a:gd name="T109" fmla="*/ 2147483647 h 601"/>
                <a:gd name="T110" fmla="*/ 2147483647 w 634"/>
                <a:gd name="T111" fmla="*/ 2147483647 h 601"/>
                <a:gd name="T112" fmla="*/ 2147483647 w 634"/>
                <a:gd name="T113" fmla="*/ 2147483647 h 601"/>
                <a:gd name="T114" fmla="*/ 2147483647 w 634"/>
                <a:gd name="T115" fmla="*/ 2147483647 h 601"/>
                <a:gd name="T116" fmla="*/ 2147483647 w 634"/>
                <a:gd name="T117" fmla="*/ 2147483647 h 601"/>
                <a:gd name="T118" fmla="*/ 2147483647 w 634"/>
                <a:gd name="T119" fmla="*/ 2147483647 h 6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4"/>
                <a:gd name="T181" fmla="*/ 0 h 601"/>
                <a:gd name="T182" fmla="*/ 634 w 634"/>
                <a:gd name="T183" fmla="*/ 601 h 6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4" h="601">
                  <a:moveTo>
                    <a:pt x="85" y="132"/>
                  </a:moveTo>
                  <a:lnTo>
                    <a:pt x="83" y="132"/>
                  </a:lnTo>
                  <a:lnTo>
                    <a:pt x="69" y="132"/>
                  </a:lnTo>
                  <a:lnTo>
                    <a:pt x="48" y="154"/>
                  </a:lnTo>
                  <a:lnTo>
                    <a:pt x="35" y="171"/>
                  </a:lnTo>
                  <a:lnTo>
                    <a:pt x="22" y="188"/>
                  </a:lnTo>
                  <a:lnTo>
                    <a:pt x="18" y="219"/>
                  </a:lnTo>
                  <a:lnTo>
                    <a:pt x="8" y="255"/>
                  </a:lnTo>
                  <a:lnTo>
                    <a:pt x="12" y="274"/>
                  </a:lnTo>
                  <a:lnTo>
                    <a:pt x="12" y="292"/>
                  </a:lnTo>
                  <a:lnTo>
                    <a:pt x="0" y="319"/>
                  </a:lnTo>
                  <a:lnTo>
                    <a:pt x="0" y="321"/>
                  </a:lnTo>
                  <a:lnTo>
                    <a:pt x="2" y="321"/>
                  </a:lnTo>
                  <a:lnTo>
                    <a:pt x="10" y="324"/>
                  </a:lnTo>
                  <a:lnTo>
                    <a:pt x="12" y="324"/>
                  </a:lnTo>
                  <a:lnTo>
                    <a:pt x="14" y="326"/>
                  </a:lnTo>
                  <a:lnTo>
                    <a:pt x="18" y="326"/>
                  </a:lnTo>
                  <a:lnTo>
                    <a:pt x="20" y="328"/>
                  </a:lnTo>
                  <a:lnTo>
                    <a:pt x="25" y="330"/>
                  </a:lnTo>
                  <a:lnTo>
                    <a:pt x="29" y="332"/>
                  </a:lnTo>
                  <a:lnTo>
                    <a:pt x="31" y="332"/>
                  </a:lnTo>
                  <a:lnTo>
                    <a:pt x="31" y="334"/>
                  </a:lnTo>
                  <a:lnTo>
                    <a:pt x="33" y="334"/>
                  </a:lnTo>
                  <a:lnTo>
                    <a:pt x="37" y="336"/>
                  </a:lnTo>
                  <a:lnTo>
                    <a:pt x="39" y="336"/>
                  </a:lnTo>
                  <a:lnTo>
                    <a:pt x="37" y="334"/>
                  </a:lnTo>
                  <a:lnTo>
                    <a:pt x="35" y="334"/>
                  </a:lnTo>
                  <a:lnTo>
                    <a:pt x="45" y="334"/>
                  </a:lnTo>
                  <a:lnTo>
                    <a:pt x="46" y="334"/>
                  </a:lnTo>
                  <a:lnTo>
                    <a:pt x="54" y="334"/>
                  </a:lnTo>
                  <a:lnTo>
                    <a:pt x="52" y="336"/>
                  </a:lnTo>
                  <a:lnTo>
                    <a:pt x="50" y="338"/>
                  </a:lnTo>
                  <a:lnTo>
                    <a:pt x="48" y="334"/>
                  </a:lnTo>
                  <a:lnTo>
                    <a:pt x="46" y="336"/>
                  </a:lnTo>
                  <a:lnTo>
                    <a:pt x="43" y="334"/>
                  </a:lnTo>
                  <a:lnTo>
                    <a:pt x="41" y="336"/>
                  </a:lnTo>
                  <a:lnTo>
                    <a:pt x="43" y="336"/>
                  </a:lnTo>
                  <a:lnTo>
                    <a:pt x="45" y="338"/>
                  </a:lnTo>
                  <a:lnTo>
                    <a:pt x="50" y="340"/>
                  </a:lnTo>
                  <a:lnTo>
                    <a:pt x="60" y="346"/>
                  </a:lnTo>
                  <a:lnTo>
                    <a:pt x="62" y="349"/>
                  </a:lnTo>
                  <a:lnTo>
                    <a:pt x="68" y="351"/>
                  </a:lnTo>
                  <a:lnTo>
                    <a:pt x="77" y="359"/>
                  </a:lnTo>
                  <a:lnTo>
                    <a:pt x="81" y="363"/>
                  </a:lnTo>
                  <a:lnTo>
                    <a:pt x="83" y="365"/>
                  </a:lnTo>
                  <a:lnTo>
                    <a:pt x="85" y="365"/>
                  </a:lnTo>
                  <a:lnTo>
                    <a:pt x="87" y="367"/>
                  </a:lnTo>
                  <a:lnTo>
                    <a:pt x="93" y="372"/>
                  </a:lnTo>
                  <a:lnTo>
                    <a:pt x="94" y="374"/>
                  </a:lnTo>
                  <a:lnTo>
                    <a:pt x="96" y="378"/>
                  </a:lnTo>
                  <a:lnTo>
                    <a:pt x="98" y="378"/>
                  </a:lnTo>
                  <a:lnTo>
                    <a:pt x="102" y="380"/>
                  </a:lnTo>
                  <a:lnTo>
                    <a:pt x="106" y="384"/>
                  </a:lnTo>
                  <a:lnTo>
                    <a:pt x="112" y="388"/>
                  </a:lnTo>
                  <a:lnTo>
                    <a:pt x="121" y="395"/>
                  </a:lnTo>
                  <a:lnTo>
                    <a:pt x="123" y="399"/>
                  </a:lnTo>
                  <a:lnTo>
                    <a:pt x="125" y="399"/>
                  </a:lnTo>
                  <a:lnTo>
                    <a:pt x="127" y="401"/>
                  </a:lnTo>
                  <a:lnTo>
                    <a:pt x="127" y="403"/>
                  </a:lnTo>
                  <a:lnTo>
                    <a:pt x="135" y="411"/>
                  </a:lnTo>
                  <a:lnTo>
                    <a:pt x="137" y="413"/>
                  </a:lnTo>
                  <a:lnTo>
                    <a:pt x="139" y="415"/>
                  </a:lnTo>
                  <a:lnTo>
                    <a:pt x="140" y="417"/>
                  </a:lnTo>
                  <a:lnTo>
                    <a:pt x="142" y="418"/>
                  </a:lnTo>
                  <a:lnTo>
                    <a:pt x="152" y="424"/>
                  </a:lnTo>
                  <a:lnTo>
                    <a:pt x="154" y="428"/>
                  </a:lnTo>
                  <a:lnTo>
                    <a:pt x="156" y="430"/>
                  </a:lnTo>
                  <a:lnTo>
                    <a:pt x="158" y="432"/>
                  </a:lnTo>
                  <a:lnTo>
                    <a:pt x="162" y="436"/>
                  </a:lnTo>
                  <a:lnTo>
                    <a:pt x="165" y="441"/>
                  </a:lnTo>
                  <a:lnTo>
                    <a:pt x="167" y="441"/>
                  </a:lnTo>
                  <a:lnTo>
                    <a:pt x="167" y="443"/>
                  </a:lnTo>
                  <a:lnTo>
                    <a:pt x="175" y="451"/>
                  </a:lnTo>
                  <a:lnTo>
                    <a:pt x="177" y="453"/>
                  </a:lnTo>
                  <a:lnTo>
                    <a:pt x="181" y="457"/>
                  </a:lnTo>
                  <a:lnTo>
                    <a:pt x="185" y="459"/>
                  </a:lnTo>
                  <a:lnTo>
                    <a:pt x="187" y="465"/>
                  </a:lnTo>
                  <a:lnTo>
                    <a:pt x="188" y="465"/>
                  </a:lnTo>
                  <a:lnTo>
                    <a:pt x="190" y="466"/>
                  </a:lnTo>
                  <a:lnTo>
                    <a:pt x="190" y="468"/>
                  </a:lnTo>
                  <a:lnTo>
                    <a:pt x="194" y="470"/>
                  </a:lnTo>
                  <a:lnTo>
                    <a:pt x="190" y="466"/>
                  </a:lnTo>
                  <a:lnTo>
                    <a:pt x="192" y="466"/>
                  </a:lnTo>
                  <a:lnTo>
                    <a:pt x="192" y="468"/>
                  </a:lnTo>
                  <a:lnTo>
                    <a:pt x="194" y="468"/>
                  </a:lnTo>
                  <a:lnTo>
                    <a:pt x="194" y="470"/>
                  </a:lnTo>
                  <a:lnTo>
                    <a:pt x="196" y="470"/>
                  </a:lnTo>
                  <a:lnTo>
                    <a:pt x="198" y="470"/>
                  </a:lnTo>
                  <a:lnTo>
                    <a:pt x="200" y="472"/>
                  </a:lnTo>
                  <a:lnTo>
                    <a:pt x="202" y="474"/>
                  </a:lnTo>
                  <a:lnTo>
                    <a:pt x="204" y="476"/>
                  </a:lnTo>
                  <a:lnTo>
                    <a:pt x="206" y="476"/>
                  </a:lnTo>
                  <a:lnTo>
                    <a:pt x="206" y="478"/>
                  </a:lnTo>
                  <a:lnTo>
                    <a:pt x="206" y="480"/>
                  </a:lnTo>
                  <a:lnTo>
                    <a:pt x="208" y="480"/>
                  </a:lnTo>
                  <a:lnTo>
                    <a:pt x="210" y="482"/>
                  </a:lnTo>
                  <a:lnTo>
                    <a:pt x="212" y="484"/>
                  </a:lnTo>
                  <a:lnTo>
                    <a:pt x="210" y="486"/>
                  </a:lnTo>
                  <a:lnTo>
                    <a:pt x="210" y="484"/>
                  </a:lnTo>
                  <a:lnTo>
                    <a:pt x="213" y="491"/>
                  </a:lnTo>
                  <a:lnTo>
                    <a:pt x="215" y="491"/>
                  </a:lnTo>
                  <a:lnTo>
                    <a:pt x="217" y="493"/>
                  </a:lnTo>
                  <a:lnTo>
                    <a:pt x="219" y="495"/>
                  </a:lnTo>
                  <a:lnTo>
                    <a:pt x="221" y="499"/>
                  </a:lnTo>
                  <a:lnTo>
                    <a:pt x="221" y="501"/>
                  </a:lnTo>
                  <a:lnTo>
                    <a:pt x="225" y="505"/>
                  </a:lnTo>
                  <a:lnTo>
                    <a:pt x="227" y="507"/>
                  </a:lnTo>
                  <a:lnTo>
                    <a:pt x="229" y="509"/>
                  </a:lnTo>
                  <a:lnTo>
                    <a:pt x="231" y="511"/>
                  </a:lnTo>
                  <a:lnTo>
                    <a:pt x="233" y="514"/>
                  </a:lnTo>
                  <a:lnTo>
                    <a:pt x="235" y="516"/>
                  </a:lnTo>
                  <a:lnTo>
                    <a:pt x="236" y="516"/>
                  </a:lnTo>
                  <a:lnTo>
                    <a:pt x="240" y="520"/>
                  </a:lnTo>
                  <a:lnTo>
                    <a:pt x="242" y="524"/>
                  </a:lnTo>
                  <a:lnTo>
                    <a:pt x="246" y="528"/>
                  </a:lnTo>
                  <a:lnTo>
                    <a:pt x="246" y="526"/>
                  </a:lnTo>
                  <a:lnTo>
                    <a:pt x="246" y="528"/>
                  </a:lnTo>
                  <a:lnTo>
                    <a:pt x="250" y="530"/>
                  </a:lnTo>
                  <a:lnTo>
                    <a:pt x="248" y="532"/>
                  </a:lnTo>
                  <a:lnTo>
                    <a:pt x="261" y="547"/>
                  </a:lnTo>
                  <a:lnTo>
                    <a:pt x="265" y="551"/>
                  </a:lnTo>
                  <a:lnTo>
                    <a:pt x="267" y="551"/>
                  </a:lnTo>
                  <a:lnTo>
                    <a:pt x="267" y="553"/>
                  </a:lnTo>
                  <a:lnTo>
                    <a:pt x="273" y="557"/>
                  </a:lnTo>
                  <a:lnTo>
                    <a:pt x="275" y="559"/>
                  </a:lnTo>
                  <a:lnTo>
                    <a:pt x="279" y="564"/>
                  </a:lnTo>
                  <a:lnTo>
                    <a:pt x="283" y="568"/>
                  </a:lnTo>
                  <a:lnTo>
                    <a:pt x="296" y="582"/>
                  </a:lnTo>
                  <a:lnTo>
                    <a:pt x="298" y="584"/>
                  </a:lnTo>
                  <a:lnTo>
                    <a:pt x="302" y="589"/>
                  </a:lnTo>
                  <a:lnTo>
                    <a:pt x="307" y="595"/>
                  </a:lnTo>
                  <a:lnTo>
                    <a:pt x="309" y="595"/>
                  </a:lnTo>
                  <a:lnTo>
                    <a:pt x="311" y="597"/>
                  </a:lnTo>
                  <a:lnTo>
                    <a:pt x="311" y="599"/>
                  </a:lnTo>
                  <a:lnTo>
                    <a:pt x="309" y="599"/>
                  </a:lnTo>
                  <a:lnTo>
                    <a:pt x="311" y="599"/>
                  </a:lnTo>
                  <a:lnTo>
                    <a:pt x="313" y="601"/>
                  </a:lnTo>
                  <a:lnTo>
                    <a:pt x="315" y="599"/>
                  </a:lnTo>
                  <a:lnTo>
                    <a:pt x="315" y="597"/>
                  </a:lnTo>
                  <a:lnTo>
                    <a:pt x="317" y="595"/>
                  </a:lnTo>
                  <a:lnTo>
                    <a:pt x="319" y="595"/>
                  </a:lnTo>
                  <a:lnTo>
                    <a:pt x="319" y="593"/>
                  </a:lnTo>
                  <a:lnTo>
                    <a:pt x="319" y="591"/>
                  </a:lnTo>
                  <a:lnTo>
                    <a:pt x="321" y="589"/>
                  </a:lnTo>
                  <a:lnTo>
                    <a:pt x="321" y="587"/>
                  </a:lnTo>
                  <a:lnTo>
                    <a:pt x="321" y="585"/>
                  </a:lnTo>
                  <a:lnTo>
                    <a:pt x="321" y="584"/>
                  </a:lnTo>
                  <a:lnTo>
                    <a:pt x="325" y="582"/>
                  </a:lnTo>
                  <a:lnTo>
                    <a:pt x="327" y="580"/>
                  </a:lnTo>
                  <a:lnTo>
                    <a:pt x="327" y="578"/>
                  </a:lnTo>
                  <a:lnTo>
                    <a:pt x="327" y="574"/>
                  </a:lnTo>
                  <a:lnTo>
                    <a:pt x="327" y="572"/>
                  </a:lnTo>
                  <a:lnTo>
                    <a:pt x="327" y="568"/>
                  </a:lnTo>
                  <a:lnTo>
                    <a:pt x="325" y="566"/>
                  </a:lnTo>
                  <a:lnTo>
                    <a:pt x="323" y="564"/>
                  </a:lnTo>
                  <a:lnTo>
                    <a:pt x="323" y="562"/>
                  </a:lnTo>
                  <a:lnTo>
                    <a:pt x="325" y="562"/>
                  </a:lnTo>
                  <a:lnTo>
                    <a:pt x="325" y="560"/>
                  </a:lnTo>
                  <a:lnTo>
                    <a:pt x="325" y="559"/>
                  </a:lnTo>
                  <a:lnTo>
                    <a:pt x="325" y="557"/>
                  </a:lnTo>
                  <a:lnTo>
                    <a:pt x="323" y="555"/>
                  </a:lnTo>
                  <a:lnTo>
                    <a:pt x="323" y="553"/>
                  </a:lnTo>
                  <a:lnTo>
                    <a:pt x="323" y="551"/>
                  </a:lnTo>
                  <a:lnTo>
                    <a:pt x="323" y="549"/>
                  </a:lnTo>
                  <a:lnTo>
                    <a:pt x="321" y="549"/>
                  </a:lnTo>
                  <a:lnTo>
                    <a:pt x="323" y="547"/>
                  </a:lnTo>
                  <a:lnTo>
                    <a:pt x="323" y="545"/>
                  </a:lnTo>
                  <a:lnTo>
                    <a:pt x="325" y="545"/>
                  </a:lnTo>
                  <a:lnTo>
                    <a:pt x="327" y="545"/>
                  </a:lnTo>
                  <a:lnTo>
                    <a:pt x="329" y="541"/>
                  </a:lnTo>
                  <a:lnTo>
                    <a:pt x="329" y="539"/>
                  </a:lnTo>
                  <a:lnTo>
                    <a:pt x="329" y="537"/>
                  </a:lnTo>
                  <a:lnTo>
                    <a:pt x="329" y="536"/>
                  </a:lnTo>
                  <a:lnTo>
                    <a:pt x="329" y="534"/>
                  </a:lnTo>
                  <a:lnTo>
                    <a:pt x="329" y="532"/>
                  </a:lnTo>
                  <a:lnTo>
                    <a:pt x="329" y="530"/>
                  </a:lnTo>
                  <a:lnTo>
                    <a:pt x="329" y="528"/>
                  </a:lnTo>
                  <a:lnTo>
                    <a:pt x="329" y="526"/>
                  </a:lnTo>
                  <a:lnTo>
                    <a:pt x="329" y="524"/>
                  </a:lnTo>
                  <a:lnTo>
                    <a:pt x="329" y="522"/>
                  </a:lnTo>
                  <a:lnTo>
                    <a:pt x="330" y="522"/>
                  </a:lnTo>
                  <a:lnTo>
                    <a:pt x="330" y="520"/>
                  </a:lnTo>
                  <a:lnTo>
                    <a:pt x="332" y="518"/>
                  </a:lnTo>
                  <a:lnTo>
                    <a:pt x="334" y="518"/>
                  </a:lnTo>
                  <a:lnTo>
                    <a:pt x="336" y="518"/>
                  </a:lnTo>
                  <a:lnTo>
                    <a:pt x="338" y="518"/>
                  </a:lnTo>
                  <a:lnTo>
                    <a:pt x="342" y="514"/>
                  </a:lnTo>
                  <a:lnTo>
                    <a:pt x="342" y="512"/>
                  </a:lnTo>
                  <a:lnTo>
                    <a:pt x="344" y="511"/>
                  </a:lnTo>
                  <a:lnTo>
                    <a:pt x="344" y="509"/>
                  </a:lnTo>
                  <a:lnTo>
                    <a:pt x="332" y="491"/>
                  </a:lnTo>
                  <a:lnTo>
                    <a:pt x="325" y="484"/>
                  </a:lnTo>
                  <a:lnTo>
                    <a:pt x="319" y="474"/>
                  </a:lnTo>
                  <a:lnTo>
                    <a:pt x="321" y="474"/>
                  </a:lnTo>
                  <a:lnTo>
                    <a:pt x="330" y="459"/>
                  </a:lnTo>
                  <a:lnTo>
                    <a:pt x="332" y="455"/>
                  </a:lnTo>
                  <a:lnTo>
                    <a:pt x="340" y="445"/>
                  </a:lnTo>
                  <a:lnTo>
                    <a:pt x="344" y="438"/>
                  </a:lnTo>
                  <a:lnTo>
                    <a:pt x="355" y="420"/>
                  </a:lnTo>
                  <a:lnTo>
                    <a:pt x="363" y="409"/>
                  </a:lnTo>
                  <a:lnTo>
                    <a:pt x="367" y="401"/>
                  </a:lnTo>
                  <a:lnTo>
                    <a:pt x="380" y="382"/>
                  </a:lnTo>
                  <a:lnTo>
                    <a:pt x="390" y="365"/>
                  </a:lnTo>
                  <a:lnTo>
                    <a:pt x="398" y="355"/>
                  </a:lnTo>
                  <a:lnTo>
                    <a:pt x="400" y="351"/>
                  </a:lnTo>
                  <a:lnTo>
                    <a:pt x="407" y="338"/>
                  </a:lnTo>
                  <a:lnTo>
                    <a:pt x="618" y="347"/>
                  </a:lnTo>
                  <a:lnTo>
                    <a:pt x="620" y="347"/>
                  </a:lnTo>
                  <a:lnTo>
                    <a:pt x="618" y="346"/>
                  </a:lnTo>
                  <a:lnTo>
                    <a:pt x="620" y="346"/>
                  </a:lnTo>
                  <a:lnTo>
                    <a:pt x="620" y="344"/>
                  </a:lnTo>
                  <a:lnTo>
                    <a:pt x="622" y="344"/>
                  </a:lnTo>
                  <a:lnTo>
                    <a:pt x="622" y="342"/>
                  </a:lnTo>
                  <a:lnTo>
                    <a:pt x="620" y="342"/>
                  </a:lnTo>
                  <a:lnTo>
                    <a:pt x="620" y="344"/>
                  </a:lnTo>
                  <a:lnTo>
                    <a:pt x="618" y="344"/>
                  </a:lnTo>
                  <a:lnTo>
                    <a:pt x="616" y="342"/>
                  </a:lnTo>
                  <a:lnTo>
                    <a:pt x="618" y="338"/>
                  </a:lnTo>
                  <a:lnTo>
                    <a:pt x="620" y="338"/>
                  </a:lnTo>
                  <a:lnTo>
                    <a:pt x="620" y="340"/>
                  </a:lnTo>
                  <a:lnTo>
                    <a:pt x="622" y="340"/>
                  </a:lnTo>
                  <a:lnTo>
                    <a:pt x="622" y="338"/>
                  </a:lnTo>
                  <a:lnTo>
                    <a:pt x="622" y="336"/>
                  </a:lnTo>
                  <a:lnTo>
                    <a:pt x="618" y="336"/>
                  </a:lnTo>
                  <a:lnTo>
                    <a:pt x="618" y="334"/>
                  </a:lnTo>
                  <a:lnTo>
                    <a:pt x="620" y="332"/>
                  </a:lnTo>
                  <a:lnTo>
                    <a:pt x="622" y="332"/>
                  </a:lnTo>
                  <a:lnTo>
                    <a:pt x="622" y="330"/>
                  </a:lnTo>
                  <a:lnTo>
                    <a:pt x="618" y="328"/>
                  </a:lnTo>
                  <a:lnTo>
                    <a:pt x="618" y="324"/>
                  </a:lnTo>
                  <a:lnTo>
                    <a:pt x="618" y="322"/>
                  </a:lnTo>
                  <a:lnTo>
                    <a:pt x="620" y="321"/>
                  </a:lnTo>
                  <a:lnTo>
                    <a:pt x="622" y="321"/>
                  </a:lnTo>
                  <a:lnTo>
                    <a:pt x="622" y="319"/>
                  </a:lnTo>
                  <a:lnTo>
                    <a:pt x="620" y="319"/>
                  </a:lnTo>
                  <a:lnTo>
                    <a:pt x="618" y="319"/>
                  </a:lnTo>
                  <a:lnTo>
                    <a:pt x="618" y="317"/>
                  </a:lnTo>
                  <a:lnTo>
                    <a:pt x="620" y="315"/>
                  </a:lnTo>
                  <a:lnTo>
                    <a:pt x="622" y="315"/>
                  </a:lnTo>
                  <a:lnTo>
                    <a:pt x="624" y="317"/>
                  </a:lnTo>
                  <a:lnTo>
                    <a:pt x="624" y="315"/>
                  </a:lnTo>
                  <a:lnTo>
                    <a:pt x="622" y="313"/>
                  </a:lnTo>
                  <a:lnTo>
                    <a:pt x="620" y="311"/>
                  </a:lnTo>
                  <a:lnTo>
                    <a:pt x="622" y="311"/>
                  </a:lnTo>
                  <a:lnTo>
                    <a:pt x="622" y="309"/>
                  </a:lnTo>
                  <a:lnTo>
                    <a:pt x="622" y="307"/>
                  </a:lnTo>
                  <a:lnTo>
                    <a:pt x="626" y="307"/>
                  </a:lnTo>
                  <a:lnTo>
                    <a:pt x="626" y="303"/>
                  </a:lnTo>
                  <a:lnTo>
                    <a:pt x="628" y="303"/>
                  </a:lnTo>
                  <a:lnTo>
                    <a:pt x="628" y="301"/>
                  </a:lnTo>
                  <a:lnTo>
                    <a:pt x="630" y="301"/>
                  </a:lnTo>
                  <a:lnTo>
                    <a:pt x="628" y="301"/>
                  </a:lnTo>
                  <a:lnTo>
                    <a:pt x="628" y="299"/>
                  </a:lnTo>
                  <a:lnTo>
                    <a:pt x="628" y="301"/>
                  </a:lnTo>
                  <a:lnTo>
                    <a:pt x="626" y="301"/>
                  </a:lnTo>
                  <a:lnTo>
                    <a:pt x="626" y="299"/>
                  </a:lnTo>
                  <a:lnTo>
                    <a:pt x="626" y="298"/>
                  </a:lnTo>
                  <a:lnTo>
                    <a:pt x="628" y="296"/>
                  </a:lnTo>
                  <a:lnTo>
                    <a:pt x="630" y="296"/>
                  </a:lnTo>
                  <a:lnTo>
                    <a:pt x="632" y="296"/>
                  </a:lnTo>
                  <a:lnTo>
                    <a:pt x="632" y="298"/>
                  </a:lnTo>
                  <a:lnTo>
                    <a:pt x="634" y="298"/>
                  </a:lnTo>
                  <a:lnTo>
                    <a:pt x="634" y="296"/>
                  </a:lnTo>
                  <a:lnTo>
                    <a:pt x="632" y="296"/>
                  </a:lnTo>
                  <a:lnTo>
                    <a:pt x="630" y="296"/>
                  </a:lnTo>
                  <a:lnTo>
                    <a:pt x="630" y="294"/>
                  </a:lnTo>
                  <a:lnTo>
                    <a:pt x="628" y="294"/>
                  </a:lnTo>
                  <a:lnTo>
                    <a:pt x="628" y="292"/>
                  </a:lnTo>
                  <a:lnTo>
                    <a:pt x="630" y="292"/>
                  </a:lnTo>
                  <a:lnTo>
                    <a:pt x="630" y="290"/>
                  </a:lnTo>
                  <a:lnTo>
                    <a:pt x="628" y="292"/>
                  </a:lnTo>
                  <a:lnTo>
                    <a:pt x="626" y="292"/>
                  </a:lnTo>
                  <a:lnTo>
                    <a:pt x="626" y="288"/>
                  </a:lnTo>
                  <a:lnTo>
                    <a:pt x="622" y="288"/>
                  </a:lnTo>
                  <a:lnTo>
                    <a:pt x="620" y="288"/>
                  </a:lnTo>
                  <a:lnTo>
                    <a:pt x="618" y="288"/>
                  </a:lnTo>
                  <a:lnTo>
                    <a:pt x="615" y="288"/>
                  </a:lnTo>
                  <a:lnTo>
                    <a:pt x="615" y="286"/>
                  </a:lnTo>
                  <a:lnTo>
                    <a:pt x="615" y="284"/>
                  </a:lnTo>
                  <a:lnTo>
                    <a:pt x="616" y="282"/>
                  </a:lnTo>
                  <a:lnTo>
                    <a:pt x="616" y="280"/>
                  </a:lnTo>
                  <a:lnTo>
                    <a:pt x="615" y="282"/>
                  </a:lnTo>
                  <a:lnTo>
                    <a:pt x="613" y="282"/>
                  </a:lnTo>
                  <a:lnTo>
                    <a:pt x="613" y="280"/>
                  </a:lnTo>
                  <a:lnTo>
                    <a:pt x="611" y="280"/>
                  </a:lnTo>
                  <a:lnTo>
                    <a:pt x="609" y="280"/>
                  </a:lnTo>
                  <a:lnTo>
                    <a:pt x="609" y="282"/>
                  </a:lnTo>
                  <a:lnTo>
                    <a:pt x="605" y="280"/>
                  </a:lnTo>
                  <a:lnTo>
                    <a:pt x="603" y="278"/>
                  </a:lnTo>
                  <a:lnTo>
                    <a:pt x="605" y="278"/>
                  </a:lnTo>
                  <a:lnTo>
                    <a:pt x="605" y="276"/>
                  </a:lnTo>
                  <a:lnTo>
                    <a:pt x="599" y="278"/>
                  </a:lnTo>
                  <a:lnTo>
                    <a:pt x="597" y="278"/>
                  </a:lnTo>
                  <a:lnTo>
                    <a:pt x="597" y="276"/>
                  </a:lnTo>
                  <a:lnTo>
                    <a:pt x="595" y="276"/>
                  </a:lnTo>
                  <a:lnTo>
                    <a:pt x="593" y="278"/>
                  </a:lnTo>
                  <a:lnTo>
                    <a:pt x="591" y="278"/>
                  </a:lnTo>
                  <a:lnTo>
                    <a:pt x="591" y="276"/>
                  </a:lnTo>
                  <a:lnTo>
                    <a:pt x="590" y="276"/>
                  </a:lnTo>
                  <a:lnTo>
                    <a:pt x="590" y="274"/>
                  </a:lnTo>
                  <a:lnTo>
                    <a:pt x="591" y="274"/>
                  </a:lnTo>
                  <a:lnTo>
                    <a:pt x="593" y="274"/>
                  </a:lnTo>
                  <a:lnTo>
                    <a:pt x="595" y="273"/>
                  </a:lnTo>
                  <a:lnTo>
                    <a:pt x="593" y="271"/>
                  </a:lnTo>
                  <a:lnTo>
                    <a:pt x="590" y="271"/>
                  </a:lnTo>
                  <a:lnTo>
                    <a:pt x="588" y="271"/>
                  </a:lnTo>
                  <a:lnTo>
                    <a:pt x="590" y="269"/>
                  </a:lnTo>
                  <a:lnTo>
                    <a:pt x="588" y="267"/>
                  </a:lnTo>
                  <a:lnTo>
                    <a:pt x="588" y="265"/>
                  </a:lnTo>
                  <a:lnTo>
                    <a:pt x="590" y="263"/>
                  </a:lnTo>
                  <a:lnTo>
                    <a:pt x="590" y="261"/>
                  </a:lnTo>
                  <a:lnTo>
                    <a:pt x="591" y="261"/>
                  </a:lnTo>
                  <a:lnTo>
                    <a:pt x="591" y="259"/>
                  </a:lnTo>
                  <a:lnTo>
                    <a:pt x="590" y="259"/>
                  </a:lnTo>
                  <a:lnTo>
                    <a:pt x="590" y="261"/>
                  </a:lnTo>
                  <a:lnTo>
                    <a:pt x="586" y="261"/>
                  </a:lnTo>
                  <a:lnTo>
                    <a:pt x="584" y="259"/>
                  </a:lnTo>
                  <a:lnTo>
                    <a:pt x="586" y="257"/>
                  </a:lnTo>
                  <a:lnTo>
                    <a:pt x="584" y="257"/>
                  </a:lnTo>
                  <a:lnTo>
                    <a:pt x="588" y="257"/>
                  </a:lnTo>
                  <a:lnTo>
                    <a:pt x="588" y="253"/>
                  </a:lnTo>
                  <a:lnTo>
                    <a:pt x="586" y="251"/>
                  </a:lnTo>
                  <a:lnTo>
                    <a:pt x="588" y="250"/>
                  </a:lnTo>
                  <a:lnTo>
                    <a:pt x="586" y="250"/>
                  </a:lnTo>
                  <a:lnTo>
                    <a:pt x="584" y="246"/>
                  </a:lnTo>
                  <a:lnTo>
                    <a:pt x="584" y="240"/>
                  </a:lnTo>
                  <a:lnTo>
                    <a:pt x="582" y="240"/>
                  </a:lnTo>
                  <a:lnTo>
                    <a:pt x="580" y="238"/>
                  </a:lnTo>
                  <a:lnTo>
                    <a:pt x="578" y="238"/>
                  </a:lnTo>
                  <a:lnTo>
                    <a:pt x="578" y="236"/>
                  </a:lnTo>
                  <a:lnTo>
                    <a:pt x="578" y="234"/>
                  </a:lnTo>
                  <a:lnTo>
                    <a:pt x="576" y="234"/>
                  </a:lnTo>
                  <a:lnTo>
                    <a:pt x="572" y="230"/>
                  </a:lnTo>
                  <a:lnTo>
                    <a:pt x="570" y="228"/>
                  </a:lnTo>
                  <a:lnTo>
                    <a:pt x="567" y="227"/>
                  </a:lnTo>
                  <a:lnTo>
                    <a:pt x="565" y="227"/>
                  </a:lnTo>
                  <a:lnTo>
                    <a:pt x="565" y="225"/>
                  </a:lnTo>
                  <a:lnTo>
                    <a:pt x="565" y="223"/>
                  </a:lnTo>
                  <a:lnTo>
                    <a:pt x="563" y="223"/>
                  </a:lnTo>
                  <a:lnTo>
                    <a:pt x="561" y="223"/>
                  </a:lnTo>
                  <a:lnTo>
                    <a:pt x="557" y="223"/>
                  </a:lnTo>
                  <a:lnTo>
                    <a:pt x="555" y="223"/>
                  </a:lnTo>
                  <a:lnTo>
                    <a:pt x="555" y="221"/>
                  </a:lnTo>
                  <a:lnTo>
                    <a:pt x="555" y="219"/>
                  </a:lnTo>
                  <a:lnTo>
                    <a:pt x="553" y="219"/>
                  </a:lnTo>
                  <a:lnTo>
                    <a:pt x="551" y="217"/>
                  </a:lnTo>
                  <a:lnTo>
                    <a:pt x="547" y="217"/>
                  </a:lnTo>
                  <a:lnTo>
                    <a:pt x="545" y="217"/>
                  </a:lnTo>
                  <a:lnTo>
                    <a:pt x="544" y="217"/>
                  </a:lnTo>
                  <a:lnTo>
                    <a:pt x="544" y="215"/>
                  </a:lnTo>
                  <a:lnTo>
                    <a:pt x="544" y="213"/>
                  </a:lnTo>
                  <a:lnTo>
                    <a:pt x="542" y="213"/>
                  </a:lnTo>
                  <a:lnTo>
                    <a:pt x="544" y="211"/>
                  </a:lnTo>
                  <a:lnTo>
                    <a:pt x="542" y="211"/>
                  </a:lnTo>
                  <a:lnTo>
                    <a:pt x="540" y="209"/>
                  </a:lnTo>
                  <a:lnTo>
                    <a:pt x="538" y="211"/>
                  </a:lnTo>
                  <a:lnTo>
                    <a:pt x="538" y="209"/>
                  </a:lnTo>
                  <a:lnTo>
                    <a:pt x="538" y="207"/>
                  </a:lnTo>
                  <a:lnTo>
                    <a:pt x="540" y="205"/>
                  </a:lnTo>
                  <a:lnTo>
                    <a:pt x="538" y="203"/>
                  </a:lnTo>
                  <a:lnTo>
                    <a:pt x="536" y="203"/>
                  </a:lnTo>
                  <a:lnTo>
                    <a:pt x="536" y="205"/>
                  </a:lnTo>
                  <a:lnTo>
                    <a:pt x="536" y="207"/>
                  </a:lnTo>
                  <a:lnTo>
                    <a:pt x="536" y="209"/>
                  </a:lnTo>
                  <a:lnTo>
                    <a:pt x="534" y="209"/>
                  </a:lnTo>
                  <a:lnTo>
                    <a:pt x="534" y="207"/>
                  </a:lnTo>
                  <a:lnTo>
                    <a:pt x="532" y="205"/>
                  </a:lnTo>
                  <a:lnTo>
                    <a:pt x="530" y="205"/>
                  </a:lnTo>
                  <a:lnTo>
                    <a:pt x="524" y="203"/>
                  </a:lnTo>
                  <a:lnTo>
                    <a:pt x="522" y="203"/>
                  </a:lnTo>
                  <a:lnTo>
                    <a:pt x="520" y="202"/>
                  </a:lnTo>
                  <a:lnTo>
                    <a:pt x="520" y="200"/>
                  </a:lnTo>
                  <a:lnTo>
                    <a:pt x="522" y="200"/>
                  </a:lnTo>
                  <a:lnTo>
                    <a:pt x="520" y="198"/>
                  </a:lnTo>
                  <a:lnTo>
                    <a:pt x="519" y="196"/>
                  </a:lnTo>
                  <a:lnTo>
                    <a:pt x="517" y="194"/>
                  </a:lnTo>
                  <a:lnTo>
                    <a:pt x="517" y="192"/>
                  </a:lnTo>
                  <a:lnTo>
                    <a:pt x="515" y="190"/>
                  </a:lnTo>
                  <a:lnTo>
                    <a:pt x="513" y="190"/>
                  </a:lnTo>
                  <a:lnTo>
                    <a:pt x="513" y="186"/>
                  </a:lnTo>
                  <a:lnTo>
                    <a:pt x="511" y="184"/>
                  </a:lnTo>
                  <a:lnTo>
                    <a:pt x="513" y="184"/>
                  </a:lnTo>
                  <a:lnTo>
                    <a:pt x="511" y="182"/>
                  </a:lnTo>
                  <a:lnTo>
                    <a:pt x="509" y="182"/>
                  </a:lnTo>
                  <a:lnTo>
                    <a:pt x="507" y="182"/>
                  </a:lnTo>
                  <a:lnTo>
                    <a:pt x="505" y="182"/>
                  </a:lnTo>
                  <a:lnTo>
                    <a:pt x="505" y="180"/>
                  </a:lnTo>
                  <a:lnTo>
                    <a:pt x="499" y="177"/>
                  </a:lnTo>
                  <a:lnTo>
                    <a:pt x="499" y="175"/>
                  </a:lnTo>
                  <a:lnTo>
                    <a:pt x="497" y="173"/>
                  </a:lnTo>
                  <a:lnTo>
                    <a:pt x="496" y="171"/>
                  </a:lnTo>
                  <a:lnTo>
                    <a:pt x="496" y="169"/>
                  </a:lnTo>
                  <a:lnTo>
                    <a:pt x="496" y="167"/>
                  </a:lnTo>
                  <a:lnTo>
                    <a:pt x="496" y="165"/>
                  </a:lnTo>
                  <a:lnTo>
                    <a:pt x="494" y="165"/>
                  </a:lnTo>
                  <a:lnTo>
                    <a:pt x="492" y="165"/>
                  </a:lnTo>
                  <a:lnTo>
                    <a:pt x="490" y="165"/>
                  </a:lnTo>
                  <a:lnTo>
                    <a:pt x="488" y="163"/>
                  </a:lnTo>
                  <a:lnTo>
                    <a:pt x="488" y="159"/>
                  </a:lnTo>
                  <a:lnTo>
                    <a:pt x="488" y="157"/>
                  </a:lnTo>
                  <a:lnTo>
                    <a:pt x="488" y="155"/>
                  </a:lnTo>
                  <a:lnTo>
                    <a:pt x="488" y="154"/>
                  </a:lnTo>
                  <a:lnTo>
                    <a:pt x="486" y="154"/>
                  </a:lnTo>
                  <a:lnTo>
                    <a:pt x="482" y="152"/>
                  </a:lnTo>
                  <a:lnTo>
                    <a:pt x="480" y="152"/>
                  </a:lnTo>
                  <a:lnTo>
                    <a:pt x="478" y="155"/>
                  </a:lnTo>
                  <a:lnTo>
                    <a:pt x="476" y="155"/>
                  </a:lnTo>
                  <a:lnTo>
                    <a:pt x="476" y="154"/>
                  </a:lnTo>
                  <a:lnTo>
                    <a:pt x="474" y="152"/>
                  </a:lnTo>
                  <a:lnTo>
                    <a:pt x="474" y="150"/>
                  </a:lnTo>
                  <a:lnTo>
                    <a:pt x="472" y="148"/>
                  </a:lnTo>
                  <a:lnTo>
                    <a:pt x="471" y="146"/>
                  </a:lnTo>
                  <a:lnTo>
                    <a:pt x="469" y="148"/>
                  </a:lnTo>
                  <a:lnTo>
                    <a:pt x="465" y="146"/>
                  </a:lnTo>
                  <a:lnTo>
                    <a:pt x="465" y="144"/>
                  </a:lnTo>
                  <a:lnTo>
                    <a:pt x="463" y="140"/>
                  </a:lnTo>
                  <a:lnTo>
                    <a:pt x="463" y="138"/>
                  </a:lnTo>
                  <a:lnTo>
                    <a:pt x="463" y="125"/>
                  </a:lnTo>
                  <a:lnTo>
                    <a:pt x="457" y="117"/>
                  </a:lnTo>
                  <a:lnTo>
                    <a:pt x="448" y="111"/>
                  </a:lnTo>
                  <a:lnTo>
                    <a:pt x="438" y="108"/>
                  </a:lnTo>
                  <a:lnTo>
                    <a:pt x="432" y="108"/>
                  </a:lnTo>
                  <a:lnTo>
                    <a:pt x="426" y="108"/>
                  </a:lnTo>
                  <a:lnTo>
                    <a:pt x="423" y="104"/>
                  </a:lnTo>
                  <a:lnTo>
                    <a:pt x="426" y="100"/>
                  </a:lnTo>
                  <a:lnTo>
                    <a:pt x="428" y="98"/>
                  </a:lnTo>
                  <a:lnTo>
                    <a:pt x="425" y="96"/>
                  </a:lnTo>
                  <a:lnTo>
                    <a:pt x="430" y="94"/>
                  </a:lnTo>
                  <a:lnTo>
                    <a:pt x="425" y="86"/>
                  </a:lnTo>
                  <a:lnTo>
                    <a:pt x="425" y="83"/>
                  </a:lnTo>
                  <a:lnTo>
                    <a:pt x="428" y="81"/>
                  </a:lnTo>
                  <a:lnTo>
                    <a:pt x="430" y="84"/>
                  </a:lnTo>
                  <a:lnTo>
                    <a:pt x="432" y="86"/>
                  </a:lnTo>
                  <a:lnTo>
                    <a:pt x="432" y="83"/>
                  </a:lnTo>
                  <a:lnTo>
                    <a:pt x="428" y="77"/>
                  </a:lnTo>
                  <a:lnTo>
                    <a:pt x="426" y="71"/>
                  </a:lnTo>
                  <a:lnTo>
                    <a:pt x="421" y="61"/>
                  </a:lnTo>
                  <a:lnTo>
                    <a:pt x="411" y="61"/>
                  </a:lnTo>
                  <a:lnTo>
                    <a:pt x="405" y="54"/>
                  </a:lnTo>
                  <a:lnTo>
                    <a:pt x="407" y="54"/>
                  </a:lnTo>
                  <a:lnTo>
                    <a:pt x="409" y="44"/>
                  </a:lnTo>
                  <a:lnTo>
                    <a:pt x="411" y="33"/>
                  </a:lnTo>
                  <a:lnTo>
                    <a:pt x="401" y="31"/>
                  </a:lnTo>
                  <a:lnTo>
                    <a:pt x="400" y="29"/>
                  </a:lnTo>
                  <a:lnTo>
                    <a:pt x="396" y="27"/>
                  </a:lnTo>
                  <a:lnTo>
                    <a:pt x="392" y="29"/>
                  </a:lnTo>
                  <a:lnTo>
                    <a:pt x="386" y="27"/>
                  </a:lnTo>
                  <a:lnTo>
                    <a:pt x="384" y="23"/>
                  </a:lnTo>
                  <a:lnTo>
                    <a:pt x="382" y="23"/>
                  </a:lnTo>
                  <a:lnTo>
                    <a:pt x="378" y="25"/>
                  </a:lnTo>
                  <a:lnTo>
                    <a:pt x="375" y="19"/>
                  </a:lnTo>
                  <a:lnTo>
                    <a:pt x="371" y="21"/>
                  </a:lnTo>
                  <a:lnTo>
                    <a:pt x="373" y="27"/>
                  </a:lnTo>
                  <a:lnTo>
                    <a:pt x="369" y="27"/>
                  </a:lnTo>
                  <a:lnTo>
                    <a:pt x="367" y="29"/>
                  </a:lnTo>
                  <a:lnTo>
                    <a:pt x="365" y="29"/>
                  </a:lnTo>
                  <a:lnTo>
                    <a:pt x="363" y="33"/>
                  </a:lnTo>
                  <a:lnTo>
                    <a:pt x="357" y="31"/>
                  </a:lnTo>
                  <a:lnTo>
                    <a:pt x="355" y="35"/>
                  </a:lnTo>
                  <a:lnTo>
                    <a:pt x="354" y="40"/>
                  </a:lnTo>
                  <a:lnTo>
                    <a:pt x="355" y="42"/>
                  </a:lnTo>
                  <a:lnTo>
                    <a:pt x="357" y="44"/>
                  </a:lnTo>
                  <a:lnTo>
                    <a:pt x="355" y="46"/>
                  </a:lnTo>
                  <a:lnTo>
                    <a:pt x="354" y="48"/>
                  </a:lnTo>
                  <a:lnTo>
                    <a:pt x="352" y="42"/>
                  </a:lnTo>
                  <a:lnTo>
                    <a:pt x="348" y="40"/>
                  </a:lnTo>
                  <a:lnTo>
                    <a:pt x="350" y="48"/>
                  </a:lnTo>
                  <a:lnTo>
                    <a:pt x="348" y="48"/>
                  </a:lnTo>
                  <a:lnTo>
                    <a:pt x="342" y="48"/>
                  </a:lnTo>
                  <a:lnTo>
                    <a:pt x="340" y="50"/>
                  </a:lnTo>
                  <a:lnTo>
                    <a:pt x="334" y="54"/>
                  </a:lnTo>
                  <a:lnTo>
                    <a:pt x="330" y="56"/>
                  </a:lnTo>
                  <a:lnTo>
                    <a:pt x="325" y="56"/>
                  </a:lnTo>
                  <a:lnTo>
                    <a:pt x="321" y="56"/>
                  </a:lnTo>
                  <a:lnTo>
                    <a:pt x="315" y="56"/>
                  </a:lnTo>
                  <a:lnTo>
                    <a:pt x="313" y="58"/>
                  </a:lnTo>
                  <a:lnTo>
                    <a:pt x="315" y="61"/>
                  </a:lnTo>
                  <a:lnTo>
                    <a:pt x="315" y="71"/>
                  </a:lnTo>
                  <a:lnTo>
                    <a:pt x="311" y="71"/>
                  </a:lnTo>
                  <a:lnTo>
                    <a:pt x="309" y="73"/>
                  </a:lnTo>
                  <a:lnTo>
                    <a:pt x="307" y="75"/>
                  </a:lnTo>
                  <a:lnTo>
                    <a:pt x="304" y="77"/>
                  </a:lnTo>
                  <a:lnTo>
                    <a:pt x="300" y="77"/>
                  </a:lnTo>
                  <a:lnTo>
                    <a:pt x="294" y="75"/>
                  </a:lnTo>
                  <a:lnTo>
                    <a:pt x="290" y="75"/>
                  </a:lnTo>
                  <a:lnTo>
                    <a:pt x="290" y="81"/>
                  </a:lnTo>
                  <a:lnTo>
                    <a:pt x="281" y="86"/>
                  </a:lnTo>
                  <a:lnTo>
                    <a:pt x="271" y="92"/>
                  </a:lnTo>
                  <a:lnTo>
                    <a:pt x="265" y="100"/>
                  </a:lnTo>
                  <a:lnTo>
                    <a:pt x="261" y="102"/>
                  </a:lnTo>
                  <a:lnTo>
                    <a:pt x="261" y="108"/>
                  </a:lnTo>
                  <a:lnTo>
                    <a:pt x="258" y="109"/>
                  </a:lnTo>
                  <a:lnTo>
                    <a:pt x="256" y="109"/>
                  </a:lnTo>
                  <a:lnTo>
                    <a:pt x="254" y="111"/>
                  </a:lnTo>
                  <a:lnTo>
                    <a:pt x="254" y="115"/>
                  </a:lnTo>
                  <a:lnTo>
                    <a:pt x="250" y="115"/>
                  </a:lnTo>
                  <a:lnTo>
                    <a:pt x="246" y="113"/>
                  </a:lnTo>
                  <a:lnTo>
                    <a:pt x="246" y="109"/>
                  </a:lnTo>
                  <a:lnTo>
                    <a:pt x="242" y="104"/>
                  </a:lnTo>
                  <a:lnTo>
                    <a:pt x="240" y="104"/>
                  </a:lnTo>
                  <a:lnTo>
                    <a:pt x="235" y="102"/>
                  </a:lnTo>
                  <a:lnTo>
                    <a:pt x="231" y="88"/>
                  </a:lnTo>
                  <a:lnTo>
                    <a:pt x="225" y="86"/>
                  </a:lnTo>
                  <a:lnTo>
                    <a:pt x="221" y="90"/>
                  </a:lnTo>
                  <a:lnTo>
                    <a:pt x="215" y="92"/>
                  </a:lnTo>
                  <a:lnTo>
                    <a:pt x="212" y="88"/>
                  </a:lnTo>
                  <a:lnTo>
                    <a:pt x="206" y="81"/>
                  </a:lnTo>
                  <a:lnTo>
                    <a:pt x="200" y="69"/>
                  </a:lnTo>
                  <a:lnTo>
                    <a:pt x="200" y="61"/>
                  </a:lnTo>
                  <a:lnTo>
                    <a:pt x="204" y="65"/>
                  </a:lnTo>
                  <a:lnTo>
                    <a:pt x="206" y="65"/>
                  </a:lnTo>
                  <a:lnTo>
                    <a:pt x="206" y="60"/>
                  </a:lnTo>
                  <a:lnTo>
                    <a:pt x="204" y="56"/>
                  </a:lnTo>
                  <a:lnTo>
                    <a:pt x="206" y="42"/>
                  </a:lnTo>
                  <a:lnTo>
                    <a:pt x="204" y="38"/>
                  </a:lnTo>
                  <a:lnTo>
                    <a:pt x="210" y="35"/>
                  </a:lnTo>
                  <a:lnTo>
                    <a:pt x="210" y="29"/>
                  </a:lnTo>
                  <a:lnTo>
                    <a:pt x="202" y="29"/>
                  </a:lnTo>
                  <a:lnTo>
                    <a:pt x="196" y="23"/>
                  </a:lnTo>
                  <a:lnTo>
                    <a:pt x="190" y="19"/>
                  </a:lnTo>
                  <a:lnTo>
                    <a:pt x="187" y="17"/>
                  </a:lnTo>
                  <a:lnTo>
                    <a:pt x="187" y="10"/>
                  </a:lnTo>
                  <a:lnTo>
                    <a:pt x="181" y="12"/>
                  </a:lnTo>
                  <a:lnTo>
                    <a:pt x="175" y="4"/>
                  </a:lnTo>
                  <a:lnTo>
                    <a:pt x="171" y="10"/>
                  </a:lnTo>
                  <a:lnTo>
                    <a:pt x="171" y="4"/>
                  </a:lnTo>
                  <a:lnTo>
                    <a:pt x="167" y="0"/>
                  </a:lnTo>
                  <a:lnTo>
                    <a:pt x="162" y="6"/>
                  </a:lnTo>
                  <a:lnTo>
                    <a:pt x="156" y="12"/>
                  </a:lnTo>
                  <a:lnTo>
                    <a:pt x="154" y="13"/>
                  </a:lnTo>
                  <a:lnTo>
                    <a:pt x="154" y="19"/>
                  </a:lnTo>
                  <a:lnTo>
                    <a:pt x="154" y="31"/>
                  </a:lnTo>
                  <a:lnTo>
                    <a:pt x="150" y="38"/>
                  </a:lnTo>
                  <a:lnTo>
                    <a:pt x="150" y="58"/>
                  </a:lnTo>
                  <a:lnTo>
                    <a:pt x="146" y="60"/>
                  </a:lnTo>
                  <a:lnTo>
                    <a:pt x="142" y="63"/>
                  </a:lnTo>
                  <a:lnTo>
                    <a:pt x="142" y="69"/>
                  </a:lnTo>
                  <a:lnTo>
                    <a:pt x="137" y="67"/>
                  </a:lnTo>
                  <a:lnTo>
                    <a:pt x="135" y="71"/>
                  </a:lnTo>
                  <a:lnTo>
                    <a:pt x="137" y="73"/>
                  </a:lnTo>
                  <a:lnTo>
                    <a:pt x="137" y="77"/>
                  </a:lnTo>
                  <a:lnTo>
                    <a:pt x="127" y="83"/>
                  </a:lnTo>
                  <a:lnTo>
                    <a:pt x="127" y="86"/>
                  </a:lnTo>
                  <a:lnTo>
                    <a:pt x="125" y="92"/>
                  </a:lnTo>
                  <a:lnTo>
                    <a:pt x="121" y="94"/>
                  </a:lnTo>
                  <a:lnTo>
                    <a:pt x="116" y="100"/>
                  </a:lnTo>
                  <a:lnTo>
                    <a:pt x="116" y="104"/>
                  </a:lnTo>
                  <a:lnTo>
                    <a:pt x="116" y="108"/>
                  </a:lnTo>
                  <a:lnTo>
                    <a:pt x="104" y="115"/>
                  </a:lnTo>
                  <a:lnTo>
                    <a:pt x="89" y="131"/>
                  </a:lnTo>
                  <a:lnTo>
                    <a:pt x="85" y="132"/>
                  </a:lnTo>
                  <a:close/>
                </a:path>
              </a:pathLst>
            </a:custGeom>
            <a:solidFill>
              <a:srgbClr val="008000"/>
            </a:solidFill>
            <a:ln w="3175">
              <a:solidFill>
                <a:schemeClr val="tx1"/>
              </a:solidFill>
              <a:round/>
              <a:headEnd/>
              <a:tailEnd/>
            </a:ln>
          </p:spPr>
          <p:txBody>
            <a:bodyPr/>
            <a:lstStyle/>
            <a:p>
              <a:endParaRPr lang="es-MX">
                <a:latin typeface="Calibri" pitchFamily="34" charset="0"/>
              </a:endParaRPr>
            </a:p>
          </p:txBody>
        </p:sp>
        <p:sp>
          <p:nvSpPr>
            <p:cNvPr id="32072" name="Freeform 334"/>
            <p:cNvSpPr>
              <a:spLocks/>
            </p:cNvSpPr>
            <p:nvPr/>
          </p:nvSpPr>
          <p:spPr bwMode="auto">
            <a:xfrm>
              <a:off x="3570288" y="4341813"/>
              <a:ext cx="265112" cy="225425"/>
            </a:xfrm>
            <a:custGeom>
              <a:avLst/>
              <a:gdLst>
                <a:gd name="T0" fmla="*/ 2147483647 w 167"/>
                <a:gd name="T1" fmla="*/ 2147483647 h 142"/>
                <a:gd name="T2" fmla="*/ 2147483647 w 167"/>
                <a:gd name="T3" fmla="*/ 2147483647 h 142"/>
                <a:gd name="T4" fmla="*/ 2147483647 w 167"/>
                <a:gd name="T5" fmla="*/ 2147483647 h 142"/>
                <a:gd name="T6" fmla="*/ 2147483647 w 167"/>
                <a:gd name="T7" fmla="*/ 2147483647 h 142"/>
                <a:gd name="T8" fmla="*/ 2147483647 w 167"/>
                <a:gd name="T9" fmla="*/ 2147483647 h 142"/>
                <a:gd name="T10" fmla="*/ 2147483647 w 167"/>
                <a:gd name="T11" fmla="*/ 2147483647 h 142"/>
                <a:gd name="T12" fmla="*/ 2147483647 w 167"/>
                <a:gd name="T13" fmla="*/ 2147483647 h 142"/>
                <a:gd name="T14" fmla="*/ 2147483647 w 167"/>
                <a:gd name="T15" fmla="*/ 2147483647 h 142"/>
                <a:gd name="T16" fmla="*/ 0 w 167"/>
                <a:gd name="T17" fmla="*/ 2147483647 h 142"/>
                <a:gd name="T18" fmla="*/ 0 w 167"/>
                <a:gd name="T19" fmla="*/ 2147483647 h 142"/>
                <a:gd name="T20" fmla="*/ 2147483647 w 167"/>
                <a:gd name="T21" fmla="*/ 2147483647 h 142"/>
                <a:gd name="T22" fmla="*/ 2147483647 w 167"/>
                <a:gd name="T23" fmla="*/ 2147483647 h 142"/>
                <a:gd name="T24" fmla="*/ 2147483647 w 167"/>
                <a:gd name="T25" fmla="*/ 2147483647 h 142"/>
                <a:gd name="T26" fmla="*/ 2147483647 w 167"/>
                <a:gd name="T27" fmla="*/ 2147483647 h 142"/>
                <a:gd name="T28" fmla="*/ 2147483647 w 167"/>
                <a:gd name="T29" fmla="*/ 2147483647 h 142"/>
                <a:gd name="T30" fmla="*/ 2147483647 w 167"/>
                <a:gd name="T31" fmla="*/ 2147483647 h 142"/>
                <a:gd name="T32" fmla="*/ 2147483647 w 167"/>
                <a:gd name="T33" fmla="*/ 2147483647 h 142"/>
                <a:gd name="T34" fmla="*/ 2147483647 w 167"/>
                <a:gd name="T35" fmla="*/ 2147483647 h 142"/>
                <a:gd name="T36" fmla="*/ 2147483647 w 167"/>
                <a:gd name="T37" fmla="*/ 2147483647 h 142"/>
                <a:gd name="T38" fmla="*/ 2147483647 w 167"/>
                <a:gd name="T39" fmla="*/ 2147483647 h 142"/>
                <a:gd name="T40" fmla="*/ 2147483647 w 167"/>
                <a:gd name="T41" fmla="*/ 2147483647 h 142"/>
                <a:gd name="T42" fmla="*/ 2147483647 w 167"/>
                <a:gd name="T43" fmla="*/ 2147483647 h 142"/>
                <a:gd name="T44" fmla="*/ 2147483647 w 167"/>
                <a:gd name="T45" fmla="*/ 2147483647 h 142"/>
                <a:gd name="T46" fmla="*/ 2147483647 w 167"/>
                <a:gd name="T47" fmla="*/ 2147483647 h 142"/>
                <a:gd name="T48" fmla="*/ 2147483647 w 167"/>
                <a:gd name="T49" fmla="*/ 2147483647 h 142"/>
                <a:gd name="T50" fmla="*/ 2147483647 w 167"/>
                <a:gd name="T51" fmla="*/ 2147483647 h 142"/>
                <a:gd name="T52" fmla="*/ 2147483647 w 167"/>
                <a:gd name="T53" fmla="*/ 2147483647 h 142"/>
                <a:gd name="T54" fmla="*/ 2147483647 w 167"/>
                <a:gd name="T55" fmla="*/ 2147483647 h 142"/>
                <a:gd name="T56" fmla="*/ 2147483647 w 167"/>
                <a:gd name="T57" fmla="*/ 2147483647 h 142"/>
                <a:gd name="T58" fmla="*/ 2147483647 w 167"/>
                <a:gd name="T59" fmla="*/ 2147483647 h 142"/>
                <a:gd name="T60" fmla="*/ 2147483647 w 167"/>
                <a:gd name="T61" fmla="*/ 2147483647 h 142"/>
                <a:gd name="T62" fmla="*/ 2147483647 w 167"/>
                <a:gd name="T63" fmla="*/ 2147483647 h 142"/>
                <a:gd name="T64" fmla="*/ 2147483647 w 167"/>
                <a:gd name="T65" fmla="*/ 2147483647 h 142"/>
                <a:gd name="T66" fmla="*/ 2147483647 w 167"/>
                <a:gd name="T67" fmla="*/ 2147483647 h 142"/>
                <a:gd name="T68" fmla="*/ 2147483647 w 167"/>
                <a:gd name="T69" fmla="*/ 2147483647 h 142"/>
                <a:gd name="T70" fmla="*/ 2147483647 w 167"/>
                <a:gd name="T71" fmla="*/ 2147483647 h 1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7"/>
                <a:gd name="T109" fmla="*/ 0 h 142"/>
                <a:gd name="T110" fmla="*/ 167 w 167"/>
                <a:gd name="T111" fmla="*/ 142 h 1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7" h="142">
                  <a:moveTo>
                    <a:pt x="100" y="0"/>
                  </a:moveTo>
                  <a:lnTo>
                    <a:pt x="98" y="6"/>
                  </a:lnTo>
                  <a:lnTo>
                    <a:pt x="94" y="7"/>
                  </a:lnTo>
                  <a:lnTo>
                    <a:pt x="92" y="9"/>
                  </a:lnTo>
                  <a:lnTo>
                    <a:pt x="89" y="11"/>
                  </a:lnTo>
                  <a:lnTo>
                    <a:pt x="83" y="15"/>
                  </a:lnTo>
                  <a:lnTo>
                    <a:pt x="77" y="17"/>
                  </a:lnTo>
                  <a:lnTo>
                    <a:pt x="67" y="25"/>
                  </a:lnTo>
                  <a:lnTo>
                    <a:pt x="58" y="29"/>
                  </a:lnTo>
                  <a:lnTo>
                    <a:pt x="50" y="34"/>
                  </a:lnTo>
                  <a:lnTo>
                    <a:pt x="42" y="40"/>
                  </a:lnTo>
                  <a:lnTo>
                    <a:pt x="31" y="42"/>
                  </a:lnTo>
                  <a:lnTo>
                    <a:pt x="27" y="50"/>
                  </a:lnTo>
                  <a:lnTo>
                    <a:pt x="23" y="59"/>
                  </a:lnTo>
                  <a:lnTo>
                    <a:pt x="19" y="67"/>
                  </a:lnTo>
                  <a:lnTo>
                    <a:pt x="14" y="73"/>
                  </a:lnTo>
                  <a:lnTo>
                    <a:pt x="6" y="78"/>
                  </a:lnTo>
                  <a:lnTo>
                    <a:pt x="0" y="90"/>
                  </a:lnTo>
                  <a:lnTo>
                    <a:pt x="4" y="98"/>
                  </a:lnTo>
                  <a:lnTo>
                    <a:pt x="0" y="105"/>
                  </a:lnTo>
                  <a:lnTo>
                    <a:pt x="8" y="107"/>
                  </a:lnTo>
                  <a:lnTo>
                    <a:pt x="16" y="113"/>
                  </a:lnTo>
                  <a:lnTo>
                    <a:pt x="39" y="115"/>
                  </a:lnTo>
                  <a:lnTo>
                    <a:pt x="42" y="113"/>
                  </a:lnTo>
                  <a:lnTo>
                    <a:pt x="44" y="111"/>
                  </a:lnTo>
                  <a:lnTo>
                    <a:pt x="48" y="111"/>
                  </a:lnTo>
                  <a:lnTo>
                    <a:pt x="50" y="113"/>
                  </a:lnTo>
                  <a:lnTo>
                    <a:pt x="56" y="117"/>
                  </a:lnTo>
                  <a:lnTo>
                    <a:pt x="64" y="115"/>
                  </a:lnTo>
                  <a:lnTo>
                    <a:pt x="62" y="126"/>
                  </a:lnTo>
                  <a:lnTo>
                    <a:pt x="66" y="126"/>
                  </a:lnTo>
                  <a:lnTo>
                    <a:pt x="67" y="128"/>
                  </a:lnTo>
                  <a:lnTo>
                    <a:pt x="67" y="130"/>
                  </a:lnTo>
                  <a:lnTo>
                    <a:pt x="69" y="134"/>
                  </a:lnTo>
                  <a:lnTo>
                    <a:pt x="81" y="136"/>
                  </a:lnTo>
                  <a:lnTo>
                    <a:pt x="85" y="142"/>
                  </a:lnTo>
                  <a:lnTo>
                    <a:pt x="87" y="136"/>
                  </a:lnTo>
                  <a:lnTo>
                    <a:pt x="90" y="134"/>
                  </a:lnTo>
                  <a:lnTo>
                    <a:pt x="96" y="134"/>
                  </a:lnTo>
                  <a:lnTo>
                    <a:pt x="108" y="130"/>
                  </a:lnTo>
                  <a:lnTo>
                    <a:pt x="115" y="126"/>
                  </a:lnTo>
                  <a:lnTo>
                    <a:pt x="119" y="125"/>
                  </a:lnTo>
                  <a:lnTo>
                    <a:pt x="121" y="119"/>
                  </a:lnTo>
                  <a:lnTo>
                    <a:pt x="127" y="117"/>
                  </a:lnTo>
                  <a:lnTo>
                    <a:pt x="129" y="111"/>
                  </a:lnTo>
                  <a:lnTo>
                    <a:pt x="137" y="105"/>
                  </a:lnTo>
                  <a:lnTo>
                    <a:pt x="146" y="103"/>
                  </a:lnTo>
                  <a:lnTo>
                    <a:pt x="154" y="96"/>
                  </a:lnTo>
                  <a:lnTo>
                    <a:pt x="160" y="92"/>
                  </a:lnTo>
                  <a:lnTo>
                    <a:pt x="161" y="88"/>
                  </a:lnTo>
                  <a:lnTo>
                    <a:pt x="163" y="84"/>
                  </a:lnTo>
                  <a:lnTo>
                    <a:pt x="163" y="80"/>
                  </a:lnTo>
                  <a:lnTo>
                    <a:pt x="167" y="78"/>
                  </a:lnTo>
                  <a:lnTo>
                    <a:pt x="158" y="73"/>
                  </a:lnTo>
                  <a:lnTo>
                    <a:pt x="154" y="67"/>
                  </a:lnTo>
                  <a:lnTo>
                    <a:pt x="148" y="69"/>
                  </a:lnTo>
                  <a:lnTo>
                    <a:pt x="144" y="65"/>
                  </a:lnTo>
                  <a:lnTo>
                    <a:pt x="140" y="59"/>
                  </a:lnTo>
                  <a:lnTo>
                    <a:pt x="148" y="57"/>
                  </a:lnTo>
                  <a:lnTo>
                    <a:pt x="154" y="52"/>
                  </a:lnTo>
                  <a:lnTo>
                    <a:pt x="144" y="44"/>
                  </a:lnTo>
                  <a:lnTo>
                    <a:pt x="150" y="44"/>
                  </a:lnTo>
                  <a:lnTo>
                    <a:pt x="150" y="40"/>
                  </a:lnTo>
                  <a:lnTo>
                    <a:pt x="144" y="38"/>
                  </a:lnTo>
                  <a:lnTo>
                    <a:pt x="138" y="30"/>
                  </a:lnTo>
                  <a:lnTo>
                    <a:pt x="135" y="29"/>
                  </a:lnTo>
                  <a:lnTo>
                    <a:pt x="131" y="32"/>
                  </a:lnTo>
                  <a:lnTo>
                    <a:pt x="123" y="29"/>
                  </a:lnTo>
                  <a:lnTo>
                    <a:pt x="119" y="23"/>
                  </a:lnTo>
                  <a:lnTo>
                    <a:pt x="113" y="17"/>
                  </a:lnTo>
                  <a:lnTo>
                    <a:pt x="106" y="9"/>
                  </a:lnTo>
                  <a:lnTo>
                    <a:pt x="104" y="4"/>
                  </a:lnTo>
                  <a:lnTo>
                    <a:pt x="100" y="0"/>
                  </a:lnTo>
                  <a:close/>
                </a:path>
              </a:pathLst>
            </a:custGeom>
            <a:solidFill>
              <a:srgbClr val="FFFB9D"/>
            </a:solidFill>
            <a:ln w="9525">
              <a:noFill/>
              <a:round/>
              <a:headEnd/>
              <a:tailEnd/>
            </a:ln>
          </p:spPr>
          <p:txBody>
            <a:bodyPr/>
            <a:lstStyle/>
            <a:p>
              <a:endParaRPr lang="es-MX">
                <a:latin typeface="Calibri" pitchFamily="34" charset="0"/>
              </a:endParaRPr>
            </a:p>
          </p:txBody>
        </p:sp>
        <p:sp>
          <p:nvSpPr>
            <p:cNvPr id="32073" name="Freeform 335"/>
            <p:cNvSpPr>
              <a:spLocks/>
            </p:cNvSpPr>
            <p:nvPr/>
          </p:nvSpPr>
          <p:spPr bwMode="auto">
            <a:xfrm>
              <a:off x="3570288" y="4341813"/>
              <a:ext cx="265112" cy="225425"/>
            </a:xfrm>
            <a:custGeom>
              <a:avLst/>
              <a:gdLst>
                <a:gd name="T0" fmla="*/ 2147483647 w 167"/>
                <a:gd name="T1" fmla="*/ 2147483647 h 142"/>
                <a:gd name="T2" fmla="*/ 2147483647 w 167"/>
                <a:gd name="T3" fmla="*/ 2147483647 h 142"/>
                <a:gd name="T4" fmla="*/ 2147483647 w 167"/>
                <a:gd name="T5" fmla="*/ 2147483647 h 142"/>
                <a:gd name="T6" fmla="*/ 2147483647 w 167"/>
                <a:gd name="T7" fmla="*/ 2147483647 h 142"/>
                <a:gd name="T8" fmla="*/ 2147483647 w 167"/>
                <a:gd name="T9" fmla="*/ 2147483647 h 142"/>
                <a:gd name="T10" fmla="*/ 2147483647 w 167"/>
                <a:gd name="T11" fmla="*/ 2147483647 h 142"/>
                <a:gd name="T12" fmla="*/ 2147483647 w 167"/>
                <a:gd name="T13" fmla="*/ 2147483647 h 142"/>
                <a:gd name="T14" fmla="*/ 2147483647 w 167"/>
                <a:gd name="T15" fmla="*/ 2147483647 h 142"/>
                <a:gd name="T16" fmla="*/ 0 w 167"/>
                <a:gd name="T17" fmla="*/ 2147483647 h 142"/>
                <a:gd name="T18" fmla="*/ 0 w 167"/>
                <a:gd name="T19" fmla="*/ 2147483647 h 142"/>
                <a:gd name="T20" fmla="*/ 2147483647 w 167"/>
                <a:gd name="T21" fmla="*/ 2147483647 h 142"/>
                <a:gd name="T22" fmla="*/ 2147483647 w 167"/>
                <a:gd name="T23" fmla="*/ 2147483647 h 142"/>
                <a:gd name="T24" fmla="*/ 2147483647 w 167"/>
                <a:gd name="T25" fmla="*/ 2147483647 h 142"/>
                <a:gd name="T26" fmla="*/ 2147483647 w 167"/>
                <a:gd name="T27" fmla="*/ 2147483647 h 142"/>
                <a:gd name="T28" fmla="*/ 2147483647 w 167"/>
                <a:gd name="T29" fmla="*/ 2147483647 h 142"/>
                <a:gd name="T30" fmla="*/ 2147483647 w 167"/>
                <a:gd name="T31" fmla="*/ 2147483647 h 142"/>
                <a:gd name="T32" fmla="*/ 2147483647 w 167"/>
                <a:gd name="T33" fmla="*/ 2147483647 h 142"/>
                <a:gd name="T34" fmla="*/ 2147483647 w 167"/>
                <a:gd name="T35" fmla="*/ 2147483647 h 142"/>
                <a:gd name="T36" fmla="*/ 2147483647 w 167"/>
                <a:gd name="T37" fmla="*/ 2147483647 h 142"/>
                <a:gd name="T38" fmla="*/ 2147483647 w 167"/>
                <a:gd name="T39" fmla="*/ 2147483647 h 142"/>
                <a:gd name="T40" fmla="*/ 2147483647 w 167"/>
                <a:gd name="T41" fmla="*/ 2147483647 h 142"/>
                <a:gd name="T42" fmla="*/ 2147483647 w 167"/>
                <a:gd name="T43" fmla="*/ 2147483647 h 142"/>
                <a:gd name="T44" fmla="*/ 2147483647 w 167"/>
                <a:gd name="T45" fmla="*/ 2147483647 h 142"/>
                <a:gd name="T46" fmla="*/ 2147483647 w 167"/>
                <a:gd name="T47" fmla="*/ 2147483647 h 142"/>
                <a:gd name="T48" fmla="*/ 2147483647 w 167"/>
                <a:gd name="T49" fmla="*/ 2147483647 h 142"/>
                <a:gd name="T50" fmla="*/ 2147483647 w 167"/>
                <a:gd name="T51" fmla="*/ 2147483647 h 142"/>
                <a:gd name="T52" fmla="*/ 2147483647 w 167"/>
                <a:gd name="T53" fmla="*/ 2147483647 h 142"/>
                <a:gd name="T54" fmla="*/ 2147483647 w 167"/>
                <a:gd name="T55" fmla="*/ 2147483647 h 142"/>
                <a:gd name="T56" fmla="*/ 2147483647 w 167"/>
                <a:gd name="T57" fmla="*/ 2147483647 h 142"/>
                <a:gd name="T58" fmla="*/ 2147483647 w 167"/>
                <a:gd name="T59" fmla="*/ 2147483647 h 142"/>
                <a:gd name="T60" fmla="*/ 2147483647 w 167"/>
                <a:gd name="T61" fmla="*/ 2147483647 h 142"/>
                <a:gd name="T62" fmla="*/ 2147483647 w 167"/>
                <a:gd name="T63" fmla="*/ 2147483647 h 142"/>
                <a:gd name="T64" fmla="*/ 2147483647 w 167"/>
                <a:gd name="T65" fmla="*/ 2147483647 h 142"/>
                <a:gd name="T66" fmla="*/ 2147483647 w 167"/>
                <a:gd name="T67" fmla="*/ 2147483647 h 142"/>
                <a:gd name="T68" fmla="*/ 2147483647 w 167"/>
                <a:gd name="T69" fmla="*/ 2147483647 h 142"/>
                <a:gd name="T70" fmla="*/ 2147483647 w 167"/>
                <a:gd name="T71" fmla="*/ 2147483647 h 1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7"/>
                <a:gd name="T109" fmla="*/ 0 h 142"/>
                <a:gd name="T110" fmla="*/ 167 w 167"/>
                <a:gd name="T111" fmla="*/ 142 h 1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7" h="142">
                  <a:moveTo>
                    <a:pt x="100" y="0"/>
                  </a:moveTo>
                  <a:lnTo>
                    <a:pt x="98" y="6"/>
                  </a:lnTo>
                  <a:lnTo>
                    <a:pt x="94" y="7"/>
                  </a:lnTo>
                  <a:lnTo>
                    <a:pt x="92" y="9"/>
                  </a:lnTo>
                  <a:lnTo>
                    <a:pt x="89" y="11"/>
                  </a:lnTo>
                  <a:lnTo>
                    <a:pt x="83" y="15"/>
                  </a:lnTo>
                  <a:lnTo>
                    <a:pt x="77" y="17"/>
                  </a:lnTo>
                  <a:lnTo>
                    <a:pt x="67" y="25"/>
                  </a:lnTo>
                  <a:lnTo>
                    <a:pt x="58" y="29"/>
                  </a:lnTo>
                  <a:lnTo>
                    <a:pt x="50" y="34"/>
                  </a:lnTo>
                  <a:lnTo>
                    <a:pt x="42" y="40"/>
                  </a:lnTo>
                  <a:lnTo>
                    <a:pt x="31" y="42"/>
                  </a:lnTo>
                  <a:lnTo>
                    <a:pt x="27" y="50"/>
                  </a:lnTo>
                  <a:lnTo>
                    <a:pt x="23" y="59"/>
                  </a:lnTo>
                  <a:lnTo>
                    <a:pt x="19" y="67"/>
                  </a:lnTo>
                  <a:lnTo>
                    <a:pt x="14" y="73"/>
                  </a:lnTo>
                  <a:lnTo>
                    <a:pt x="6" y="78"/>
                  </a:lnTo>
                  <a:lnTo>
                    <a:pt x="0" y="90"/>
                  </a:lnTo>
                  <a:lnTo>
                    <a:pt x="4" y="98"/>
                  </a:lnTo>
                  <a:lnTo>
                    <a:pt x="0" y="105"/>
                  </a:lnTo>
                  <a:lnTo>
                    <a:pt x="8" y="107"/>
                  </a:lnTo>
                  <a:lnTo>
                    <a:pt x="16" y="113"/>
                  </a:lnTo>
                  <a:lnTo>
                    <a:pt x="39" y="115"/>
                  </a:lnTo>
                  <a:lnTo>
                    <a:pt x="42" y="113"/>
                  </a:lnTo>
                  <a:lnTo>
                    <a:pt x="44" y="111"/>
                  </a:lnTo>
                  <a:lnTo>
                    <a:pt x="48" y="111"/>
                  </a:lnTo>
                  <a:lnTo>
                    <a:pt x="50" y="113"/>
                  </a:lnTo>
                  <a:lnTo>
                    <a:pt x="56" y="117"/>
                  </a:lnTo>
                  <a:lnTo>
                    <a:pt x="64" y="115"/>
                  </a:lnTo>
                  <a:lnTo>
                    <a:pt x="62" y="126"/>
                  </a:lnTo>
                  <a:lnTo>
                    <a:pt x="66" y="126"/>
                  </a:lnTo>
                  <a:lnTo>
                    <a:pt x="67" y="128"/>
                  </a:lnTo>
                  <a:lnTo>
                    <a:pt x="67" y="130"/>
                  </a:lnTo>
                  <a:lnTo>
                    <a:pt x="69" y="134"/>
                  </a:lnTo>
                  <a:lnTo>
                    <a:pt x="81" y="136"/>
                  </a:lnTo>
                  <a:lnTo>
                    <a:pt x="85" y="142"/>
                  </a:lnTo>
                  <a:lnTo>
                    <a:pt x="87" y="136"/>
                  </a:lnTo>
                  <a:lnTo>
                    <a:pt x="90" y="134"/>
                  </a:lnTo>
                  <a:lnTo>
                    <a:pt x="96" y="134"/>
                  </a:lnTo>
                  <a:lnTo>
                    <a:pt x="108" y="130"/>
                  </a:lnTo>
                  <a:lnTo>
                    <a:pt x="115" y="126"/>
                  </a:lnTo>
                  <a:lnTo>
                    <a:pt x="119" y="125"/>
                  </a:lnTo>
                  <a:lnTo>
                    <a:pt x="121" y="119"/>
                  </a:lnTo>
                  <a:lnTo>
                    <a:pt x="127" y="117"/>
                  </a:lnTo>
                  <a:lnTo>
                    <a:pt x="129" y="111"/>
                  </a:lnTo>
                  <a:lnTo>
                    <a:pt x="137" y="105"/>
                  </a:lnTo>
                  <a:lnTo>
                    <a:pt x="146" y="103"/>
                  </a:lnTo>
                  <a:lnTo>
                    <a:pt x="154" y="96"/>
                  </a:lnTo>
                  <a:lnTo>
                    <a:pt x="160" y="92"/>
                  </a:lnTo>
                  <a:lnTo>
                    <a:pt x="161" y="88"/>
                  </a:lnTo>
                  <a:lnTo>
                    <a:pt x="163" y="84"/>
                  </a:lnTo>
                  <a:lnTo>
                    <a:pt x="163" y="80"/>
                  </a:lnTo>
                  <a:lnTo>
                    <a:pt x="167" y="78"/>
                  </a:lnTo>
                  <a:lnTo>
                    <a:pt x="158" y="73"/>
                  </a:lnTo>
                  <a:lnTo>
                    <a:pt x="154" y="67"/>
                  </a:lnTo>
                  <a:lnTo>
                    <a:pt x="148" y="69"/>
                  </a:lnTo>
                  <a:lnTo>
                    <a:pt x="144" y="65"/>
                  </a:lnTo>
                  <a:lnTo>
                    <a:pt x="140" y="59"/>
                  </a:lnTo>
                  <a:lnTo>
                    <a:pt x="148" y="57"/>
                  </a:lnTo>
                  <a:lnTo>
                    <a:pt x="154" y="52"/>
                  </a:lnTo>
                  <a:lnTo>
                    <a:pt x="144" y="44"/>
                  </a:lnTo>
                  <a:lnTo>
                    <a:pt x="150" y="44"/>
                  </a:lnTo>
                  <a:lnTo>
                    <a:pt x="150" y="40"/>
                  </a:lnTo>
                  <a:lnTo>
                    <a:pt x="144" y="38"/>
                  </a:lnTo>
                  <a:lnTo>
                    <a:pt x="138" y="30"/>
                  </a:lnTo>
                  <a:lnTo>
                    <a:pt x="135" y="29"/>
                  </a:lnTo>
                  <a:lnTo>
                    <a:pt x="131" y="32"/>
                  </a:lnTo>
                  <a:lnTo>
                    <a:pt x="123" y="29"/>
                  </a:lnTo>
                  <a:lnTo>
                    <a:pt x="119" y="23"/>
                  </a:lnTo>
                  <a:lnTo>
                    <a:pt x="113" y="17"/>
                  </a:lnTo>
                  <a:lnTo>
                    <a:pt x="106" y="9"/>
                  </a:lnTo>
                  <a:lnTo>
                    <a:pt x="104" y="4"/>
                  </a:lnTo>
                  <a:lnTo>
                    <a:pt x="100" y="0"/>
                  </a:lnTo>
                </a:path>
              </a:pathLst>
            </a:custGeom>
            <a:noFill/>
            <a:ln w="3175">
              <a:solidFill>
                <a:srgbClr val="8F5545"/>
              </a:solidFill>
              <a:round/>
              <a:headEnd/>
              <a:tailEnd/>
            </a:ln>
          </p:spPr>
          <p:txBody>
            <a:bodyPr/>
            <a:lstStyle/>
            <a:p>
              <a:endParaRPr lang="es-MX">
                <a:latin typeface="Calibri" pitchFamily="34" charset="0"/>
              </a:endParaRPr>
            </a:p>
          </p:txBody>
        </p:sp>
        <p:sp>
          <p:nvSpPr>
            <p:cNvPr id="32074" name="Rectangle 336"/>
            <p:cNvSpPr>
              <a:spLocks noChangeArrowheads="1"/>
            </p:cNvSpPr>
            <p:nvPr/>
          </p:nvSpPr>
          <p:spPr bwMode="auto">
            <a:xfrm>
              <a:off x="827088" y="1492250"/>
              <a:ext cx="173124" cy="138499"/>
            </a:xfrm>
            <a:prstGeom prst="rect">
              <a:avLst/>
            </a:prstGeom>
            <a:noFill/>
            <a:ln w="9525">
              <a:noFill/>
              <a:miter lim="800000"/>
              <a:headEnd/>
              <a:tailEnd/>
            </a:ln>
          </p:spPr>
          <p:txBody>
            <a:bodyPr wrap="none" lIns="0" tIns="0" rIns="0" bIns="0">
              <a:spAutoFit/>
            </a:bodyPr>
            <a:lstStyle/>
            <a:p>
              <a:pPr eaLnBrk="0" hangingPunct="0"/>
              <a:r>
                <a:rPr lang="es-MX" sz="900" b="1">
                  <a:latin typeface="Calibri" pitchFamily="34" charset="0"/>
                </a:rPr>
                <a:t>555</a:t>
              </a:r>
              <a:endParaRPr lang="es-ES" sz="900" b="1">
                <a:latin typeface="Calibri" pitchFamily="34" charset="0"/>
              </a:endParaRPr>
            </a:p>
          </p:txBody>
        </p:sp>
        <p:sp>
          <p:nvSpPr>
            <p:cNvPr id="32075" name="Rectangle 337"/>
            <p:cNvSpPr>
              <a:spLocks noChangeArrowheads="1"/>
            </p:cNvSpPr>
            <p:nvPr/>
          </p:nvSpPr>
          <p:spPr bwMode="auto">
            <a:xfrm>
              <a:off x="1262063" y="2716213"/>
              <a:ext cx="173124"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303</a:t>
              </a:r>
              <a:endParaRPr lang="es-ES" sz="2400">
                <a:latin typeface="Times New Roman" pitchFamily="18" charset="0"/>
              </a:endParaRPr>
            </a:p>
          </p:txBody>
        </p:sp>
        <p:sp>
          <p:nvSpPr>
            <p:cNvPr id="32076" name="Rectangle 338"/>
            <p:cNvSpPr>
              <a:spLocks noChangeArrowheads="1"/>
            </p:cNvSpPr>
            <p:nvPr/>
          </p:nvSpPr>
          <p:spPr bwMode="auto">
            <a:xfrm>
              <a:off x="1935163" y="1968500"/>
              <a:ext cx="173124"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850</a:t>
              </a:r>
              <a:endParaRPr lang="es-ES" sz="2400">
                <a:latin typeface="Times New Roman" pitchFamily="18" charset="0"/>
              </a:endParaRPr>
            </a:p>
          </p:txBody>
        </p:sp>
        <p:sp>
          <p:nvSpPr>
            <p:cNvPr id="32077" name="Rectangle 339"/>
            <p:cNvSpPr>
              <a:spLocks noChangeArrowheads="1"/>
            </p:cNvSpPr>
            <p:nvPr/>
          </p:nvSpPr>
          <p:spPr bwMode="auto">
            <a:xfrm>
              <a:off x="2857500" y="2317750"/>
              <a:ext cx="173124"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769</a:t>
              </a:r>
            </a:p>
          </p:txBody>
        </p:sp>
        <p:sp>
          <p:nvSpPr>
            <p:cNvPr id="32078" name="Rectangle 340"/>
            <p:cNvSpPr>
              <a:spLocks noChangeArrowheads="1"/>
            </p:cNvSpPr>
            <p:nvPr/>
          </p:nvSpPr>
          <p:spPr bwMode="auto">
            <a:xfrm>
              <a:off x="2386013" y="3251200"/>
              <a:ext cx="173124"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692</a:t>
              </a:r>
              <a:endParaRPr lang="es-ES" sz="2400">
                <a:latin typeface="Times New Roman" pitchFamily="18" charset="0"/>
              </a:endParaRPr>
            </a:p>
          </p:txBody>
        </p:sp>
        <p:sp>
          <p:nvSpPr>
            <p:cNvPr id="720" name="Rectangle 341"/>
            <p:cNvSpPr>
              <a:spLocks noChangeArrowheads="1"/>
            </p:cNvSpPr>
            <p:nvPr/>
          </p:nvSpPr>
          <p:spPr bwMode="auto">
            <a:xfrm>
              <a:off x="3052763" y="3451225"/>
              <a:ext cx="173037" cy="138113"/>
            </a:xfrm>
            <a:prstGeom prst="rect">
              <a:avLst/>
            </a:prstGeom>
            <a:noFill/>
            <a:ln w="9525">
              <a:noFill/>
              <a:miter lim="800000"/>
              <a:headEnd/>
              <a:tailEnd/>
            </a:ln>
          </p:spPr>
          <p:txBody>
            <a:bodyPr wrap="none" lIns="0" tIns="0" rIns="0" bIns="0">
              <a:spAutoFit/>
            </a:bodyPr>
            <a:lstStyle/>
            <a:p>
              <a:pPr eaLnBrk="0" fontAlgn="auto" hangingPunct="0">
                <a:spcBef>
                  <a:spcPts val="0"/>
                </a:spcBef>
                <a:spcAft>
                  <a:spcPts val="0"/>
                </a:spcAft>
                <a:defRPr/>
              </a:pPr>
              <a:r>
                <a:rPr lang="es-ES" sz="900" b="1" dirty="0">
                  <a:latin typeface="+mj-lt"/>
                  <a:cs typeface="Arial" charset="0"/>
                </a:rPr>
                <a:t>323</a:t>
              </a:r>
            </a:p>
          </p:txBody>
        </p:sp>
        <p:sp>
          <p:nvSpPr>
            <p:cNvPr id="32080" name="Rectangle 342"/>
            <p:cNvSpPr>
              <a:spLocks noChangeArrowheads="1"/>
            </p:cNvSpPr>
            <p:nvPr/>
          </p:nvSpPr>
          <p:spPr bwMode="auto">
            <a:xfrm>
              <a:off x="3854450" y="2916238"/>
              <a:ext cx="173124" cy="138499"/>
            </a:xfrm>
            <a:prstGeom prst="rect">
              <a:avLst/>
            </a:prstGeom>
            <a:noFill/>
            <a:ln w="9525">
              <a:noFill/>
              <a:miter lim="800000"/>
              <a:headEnd/>
              <a:tailEnd/>
            </a:ln>
          </p:spPr>
          <p:txBody>
            <a:bodyPr wrap="none" lIns="0" tIns="0" rIns="0" bIns="0">
              <a:spAutoFit/>
            </a:bodyPr>
            <a:lstStyle/>
            <a:p>
              <a:pPr eaLnBrk="0" hangingPunct="0"/>
              <a:r>
                <a:rPr lang="es-MX" sz="900" b="1">
                  <a:latin typeface="Calibri" pitchFamily="34" charset="0"/>
                </a:rPr>
                <a:t>390</a:t>
              </a:r>
              <a:endParaRPr lang="es-ES" sz="2400">
                <a:latin typeface="Times New Roman" pitchFamily="18" charset="0"/>
              </a:endParaRPr>
            </a:p>
          </p:txBody>
        </p:sp>
        <p:sp>
          <p:nvSpPr>
            <p:cNvPr id="32081" name="Rectangle 343"/>
            <p:cNvSpPr>
              <a:spLocks noChangeArrowheads="1"/>
            </p:cNvSpPr>
            <p:nvPr/>
          </p:nvSpPr>
          <p:spPr bwMode="auto">
            <a:xfrm>
              <a:off x="4356100" y="3482975"/>
              <a:ext cx="173124"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397</a:t>
              </a:r>
              <a:endParaRPr lang="es-ES" sz="2400">
                <a:latin typeface="Times New Roman" pitchFamily="18" charset="0"/>
              </a:endParaRPr>
            </a:p>
          </p:txBody>
        </p:sp>
        <p:sp>
          <p:nvSpPr>
            <p:cNvPr id="32082" name="Rectangle 344"/>
            <p:cNvSpPr>
              <a:spLocks noChangeArrowheads="1"/>
            </p:cNvSpPr>
            <p:nvPr/>
          </p:nvSpPr>
          <p:spPr bwMode="auto">
            <a:xfrm>
              <a:off x="4524375" y="3978275"/>
              <a:ext cx="173124"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383</a:t>
              </a:r>
              <a:endParaRPr lang="es-ES" sz="2400">
                <a:latin typeface="Times New Roman" pitchFamily="18" charset="0"/>
              </a:endParaRPr>
            </a:p>
          </p:txBody>
        </p:sp>
        <p:sp>
          <p:nvSpPr>
            <p:cNvPr id="32083" name="Rectangle 345"/>
            <p:cNvSpPr>
              <a:spLocks noChangeArrowheads="1"/>
            </p:cNvSpPr>
            <p:nvPr/>
          </p:nvSpPr>
          <p:spPr bwMode="auto">
            <a:xfrm>
              <a:off x="3479800" y="4010025"/>
              <a:ext cx="173124"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204</a:t>
              </a:r>
              <a:endParaRPr lang="es-ES" sz="2400">
                <a:latin typeface="Times New Roman" pitchFamily="18" charset="0"/>
              </a:endParaRPr>
            </a:p>
          </p:txBody>
        </p:sp>
        <p:sp>
          <p:nvSpPr>
            <p:cNvPr id="32084" name="Rectangle 346"/>
            <p:cNvSpPr>
              <a:spLocks noChangeArrowheads="1"/>
            </p:cNvSpPr>
            <p:nvPr/>
          </p:nvSpPr>
          <p:spPr bwMode="auto">
            <a:xfrm>
              <a:off x="4110038" y="4329113"/>
              <a:ext cx="173124"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134</a:t>
              </a:r>
              <a:endParaRPr lang="es-ES" sz="2400">
                <a:latin typeface="Times New Roman" pitchFamily="18" charset="0"/>
              </a:endParaRPr>
            </a:p>
          </p:txBody>
        </p:sp>
        <p:sp>
          <p:nvSpPr>
            <p:cNvPr id="32085" name="Rectangle 347"/>
            <p:cNvSpPr>
              <a:spLocks noChangeArrowheads="1"/>
            </p:cNvSpPr>
            <p:nvPr/>
          </p:nvSpPr>
          <p:spPr bwMode="auto">
            <a:xfrm>
              <a:off x="2973388" y="4329113"/>
              <a:ext cx="173124"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400</a:t>
              </a:r>
              <a:endParaRPr lang="es-ES" sz="2400">
                <a:latin typeface="Times New Roman" pitchFamily="18" charset="0"/>
              </a:endParaRPr>
            </a:p>
          </p:txBody>
        </p:sp>
        <p:sp>
          <p:nvSpPr>
            <p:cNvPr id="32086" name="Rectangle 348"/>
            <p:cNvSpPr>
              <a:spLocks noChangeArrowheads="1"/>
            </p:cNvSpPr>
            <p:nvPr/>
          </p:nvSpPr>
          <p:spPr bwMode="auto">
            <a:xfrm>
              <a:off x="3108325" y="4819650"/>
              <a:ext cx="173124"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357</a:t>
              </a:r>
              <a:endParaRPr lang="es-ES" sz="2400">
                <a:latin typeface="Times New Roman" pitchFamily="18" charset="0"/>
              </a:endParaRPr>
            </a:p>
          </p:txBody>
        </p:sp>
        <p:sp>
          <p:nvSpPr>
            <p:cNvPr id="32087" name="Rectangle 349"/>
            <p:cNvSpPr>
              <a:spLocks noChangeArrowheads="1"/>
            </p:cNvSpPr>
            <p:nvPr/>
          </p:nvSpPr>
          <p:spPr bwMode="auto">
            <a:xfrm>
              <a:off x="3656013" y="5137150"/>
              <a:ext cx="173124"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296</a:t>
              </a:r>
              <a:endParaRPr lang="es-ES" sz="2400">
                <a:latin typeface="Times New Roman" pitchFamily="18" charset="0"/>
              </a:endParaRPr>
            </a:p>
          </p:txBody>
        </p:sp>
        <p:sp>
          <p:nvSpPr>
            <p:cNvPr id="32088" name="Rectangle 350"/>
            <p:cNvSpPr>
              <a:spLocks noChangeArrowheads="1"/>
            </p:cNvSpPr>
            <p:nvPr/>
          </p:nvSpPr>
          <p:spPr bwMode="auto">
            <a:xfrm>
              <a:off x="3914775" y="4700588"/>
              <a:ext cx="173124"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190</a:t>
              </a:r>
              <a:endParaRPr lang="es-ES" sz="2400">
                <a:latin typeface="Times New Roman" pitchFamily="18" charset="0"/>
              </a:endParaRPr>
            </a:p>
          </p:txBody>
        </p:sp>
        <p:sp>
          <p:nvSpPr>
            <p:cNvPr id="32089" name="Rectangle 351"/>
            <p:cNvSpPr>
              <a:spLocks noChangeArrowheads="1"/>
            </p:cNvSpPr>
            <p:nvPr/>
          </p:nvSpPr>
          <p:spPr bwMode="auto">
            <a:xfrm>
              <a:off x="4405313" y="4889500"/>
              <a:ext cx="173124"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186</a:t>
              </a:r>
              <a:endParaRPr lang="es-ES" sz="2400">
                <a:latin typeface="Times New Roman" pitchFamily="18" charset="0"/>
              </a:endParaRPr>
            </a:p>
          </p:txBody>
        </p:sp>
        <p:sp>
          <p:nvSpPr>
            <p:cNvPr id="32090" name="Rectangle 352"/>
            <p:cNvSpPr>
              <a:spLocks noChangeArrowheads="1"/>
            </p:cNvSpPr>
            <p:nvPr/>
          </p:nvSpPr>
          <p:spPr bwMode="auto">
            <a:xfrm>
              <a:off x="4210050" y="5130800"/>
              <a:ext cx="173124"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201</a:t>
              </a:r>
              <a:endParaRPr lang="es-ES" sz="2400">
                <a:latin typeface="Times New Roman" pitchFamily="18" charset="0"/>
              </a:endParaRPr>
            </a:p>
          </p:txBody>
        </p:sp>
        <p:sp>
          <p:nvSpPr>
            <p:cNvPr id="32091" name="Rectangle 353"/>
            <p:cNvSpPr>
              <a:spLocks noChangeArrowheads="1"/>
            </p:cNvSpPr>
            <p:nvPr/>
          </p:nvSpPr>
          <p:spPr bwMode="auto">
            <a:xfrm>
              <a:off x="3122613" y="5130800"/>
              <a:ext cx="173124"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151</a:t>
              </a:r>
              <a:endParaRPr lang="es-ES" sz="2400">
                <a:latin typeface="Times New Roman" pitchFamily="18" charset="0"/>
              </a:endParaRPr>
            </a:p>
          </p:txBody>
        </p:sp>
        <p:sp>
          <p:nvSpPr>
            <p:cNvPr id="32092" name="Rectangle 354"/>
            <p:cNvSpPr>
              <a:spLocks noChangeArrowheads="1"/>
            </p:cNvSpPr>
            <p:nvPr/>
          </p:nvSpPr>
          <p:spPr bwMode="auto">
            <a:xfrm>
              <a:off x="4110038" y="5618163"/>
              <a:ext cx="173124"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237</a:t>
              </a:r>
              <a:endParaRPr lang="es-ES" sz="2400">
                <a:latin typeface="Times New Roman" pitchFamily="18" charset="0"/>
              </a:endParaRPr>
            </a:p>
          </p:txBody>
        </p:sp>
        <p:sp>
          <p:nvSpPr>
            <p:cNvPr id="32093" name="Rectangle 355"/>
            <p:cNvSpPr>
              <a:spLocks noChangeArrowheads="1"/>
            </p:cNvSpPr>
            <p:nvPr/>
          </p:nvSpPr>
          <p:spPr bwMode="auto">
            <a:xfrm>
              <a:off x="4637088" y="5441950"/>
              <a:ext cx="173124"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160</a:t>
              </a:r>
              <a:endParaRPr lang="es-ES" sz="2400">
                <a:latin typeface="Times New Roman" pitchFamily="18" charset="0"/>
              </a:endParaRPr>
            </a:p>
          </p:txBody>
        </p:sp>
        <p:sp>
          <p:nvSpPr>
            <p:cNvPr id="32094" name="Rectangle 356"/>
            <p:cNvSpPr>
              <a:spLocks noChangeArrowheads="1"/>
            </p:cNvSpPr>
            <p:nvPr/>
          </p:nvSpPr>
          <p:spPr bwMode="auto">
            <a:xfrm>
              <a:off x="5921375" y="5602288"/>
              <a:ext cx="260350" cy="138112"/>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1,100</a:t>
              </a:r>
            </a:p>
          </p:txBody>
        </p:sp>
        <p:sp>
          <p:nvSpPr>
            <p:cNvPr id="32095" name="Rectangle 357"/>
            <p:cNvSpPr>
              <a:spLocks noChangeArrowheads="1"/>
            </p:cNvSpPr>
            <p:nvPr/>
          </p:nvSpPr>
          <p:spPr bwMode="auto">
            <a:xfrm>
              <a:off x="6665913" y="5487988"/>
              <a:ext cx="261290"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1,020</a:t>
              </a:r>
              <a:endParaRPr lang="es-ES" sz="2400">
                <a:latin typeface="Times New Roman" pitchFamily="18" charset="0"/>
              </a:endParaRPr>
            </a:p>
          </p:txBody>
        </p:sp>
        <p:sp>
          <p:nvSpPr>
            <p:cNvPr id="32096" name="Rectangle 358"/>
            <p:cNvSpPr>
              <a:spLocks noChangeArrowheads="1"/>
            </p:cNvSpPr>
            <p:nvPr/>
          </p:nvSpPr>
          <p:spPr bwMode="auto">
            <a:xfrm>
              <a:off x="6977063" y="4991100"/>
              <a:ext cx="173124"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763</a:t>
              </a:r>
              <a:endParaRPr lang="es-ES" sz="2400">
                <a:latin typeface="Times New Roman" pitchFamily="18" charset="0"/>
              </a:endParaRPr>
            </a:p>
          </p:txBody>
        </p:sp>
        <p:sp>
          <p:nvSpPr>
            <p:cNvPr id="32097" name="Rectangle 359"/>
            <p:cNvSpPr>
              <a:spLocks noChangeArrowheads="1"/>
            </p:cNvSpPr>
            <p:nvPr/>
          </p:nvSpPr>
          <p:spPr bwMode="auto">
            <a:xfrm>
              <a:off x="7158038" y="5289550"/>
              <a:ext cx="174625" cy="139700"/>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512</a:t>
              </a:r>
            </a:p>
          </p:txBody>
        </p:sp>
        <p:sp>
          <p:nvSpPr>
            <p:cNvPr id="32098" name="Rectangle 360"/>
            <p:cNvSpPr>
              <a:spLocks noChangeArrowheads="1"/>
            </p:cNvSpPr>
            <p:nvPr/>
          </p:nvSpPr>
          <p:spPr bwMode="auto">
            <a:xfrm>
              <a:off x="4995863" y="5938838"/>
              <a:ext cx="261290"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1,122</a:t>
              </a:r>
              <a:endParaRPr lang="es-ES" sz="2400">
                <a:latin typeface="Times New Roman" pitchFamily="18" charset="0"/>
              </a:endParaRPr>
            </a:p>
          </p:txBody>
        </p:sp>
        <p:sp>
          <p:nvSpPr>
            <p:cNvPr id="32099" name="Freeform 361"/>
            <p:cNvSpPr>
              <a:spLocks/>
            </p:cNvSpPr>
            <p:nvPr/>
          </p:nvSpPr>
          <p:spPr bwMode="auto">
            <a:xfrm>
              <a:off x="4697413" y="4786313"/>
              <a:ext cx="560387" cy="457200"/>
            </a:xfrm>
            <a:custGeom>
              <a:avLst/>
              <a:gdLst>
                <a:gd name="T0" fmla="*/ 2147483647 w 353"/>
                <a:gd name="T1" fmla="*/ 0 h 288"/>
                <a:gd name="T2" fmla="*/ 0 w 353"/>
                <a:gd name="T3" fmla="*/ 2147483647 h 288"/>
                <a:gd name="T4" fmla="*/ 2147483647 w 353"/>
                <a:gd name="T5" fmla="*/ 2147483647 h 288"/>
                <a:gd name="T6" fmla="*/ 2147483647 w 353"/>
                <a:gd name="T7" fmla="*/ 2147483647 h 288"/>
                <a:gd name="T8" fmla="*/ 2147483647 w 353"/>
                <a:gd name="T9" fmla="*/ 0 h 288"/>
                <a:gd name="T10" fmla="*/ 0 60000 65536"/>
                <a:gd name="T11" fmla="*/ 0 60000 65536"/>
                <a:gd name="T12" fmla="*/ 0 60000 65536"/>
                <a:gd name="T13" fmla="*/ 0 60000 65536"/>
                <a:gd name="T14" fmla="*/ 0 60000 65536"/>
                <a:gd name="T15" fmla="*/ 0 w 353"/>
                <a:gd name="T16" fmla="*/ 0 h 288"/>
                <a:gd name="T17" fmla="*/ 353 w 353"/>
                <a:gd name="T18" fmla="*/ 288 h 288"/>
              </a:gdLst>
              <a:ahLst/>
              <a:cxnLst>
                <a:cxn ang="T10">
                  <a:pos x="T0" y="T1"/>
                </a:cxn>
                <a:cxn ang="T11">
                  <a:pos x="T2" y="T3"/>
                </a:cxn>
                <a:cxn ang="T12">
                  <a:pos x="T4" y="T5"/>
                </a:cxn>
                <a:cxn ang="T13">
                  <a:pos x="T6" y="T7"/>
                </a:cxn>
                <a:cxn ang="T14">
                  <a:pos x="T8" y="T9"/>
                </a:cxn>
              </a:cxnLst>
              <a:rect l="T15" t="T16" r="T17" b="T18"/>
              <a:pathLst>
                <a:path w="353" h="288">
                  <a:moveTo>
                    <a:pt x="350" y="0"/>
                  </a:moveTo>
                  <a:lnTo>
                    <a:pt x="0" y="282"/>
                  </a:lnTo>
                  <a:lnTo>
                    <a:pt x="4" y="288"/>
                  </a:lnTo>
                  <a:lnTo>
                    <a:pt x="353" y="6"/>
                  </a:lnTo>
                  <a:lnTo>
                    <a:pt x="350" y="0"/>
                  </a:lnTo>
                  <a:close/>
                </a:path>
              </a:pathLst>
            </a:custGeom>
            <a:solidFill>
              <a:srgbClr val="8F5545"/>
            </a:solidFill>
            <a:ln w="9525">
              <a:noFill/>
              <a:round/>
              <a:headEnd/>
              <a:tailEnd/>
            </a:ln>
          </p:spPr>
          <p:txBody>
            <a:bodyPr/>
            <a:lstStyle/>
            <a:p>
              <a:endParaRPr lang="es-MX">
                <a:latin typeface="Calibri" pitchFamily="34" charset="0"/>
              </a:endParaRPr>
            </a:p>
          </p:txBody>
        </p:sp>
        <p:sp>
          <p:nvSpPr>
            <p:cNvPr id="32100" name="Freeform 362"/>
            <p:cNvSpPr>
              <a:spLocks/>
            </p:cNvSpPr>
            <p:nvPr/>
          </p:nvSpPr>
          <p:spPr bwMode="auto">
            <a:xfrm>
              <a:off x="5230813" y="4756150"/>
              <a:ext cx="66675" cy="63500"/>
            </a:xfrm>
            <a:custGeom>
              <a:avLst/>
              <a:gdLst>
                <a:gd name="T0" fmla="*/ 0 w 42"/>
                <a:gd name="T1" fmla="*/ 2147483647 h 40"/>
                <a:gd name="T2" fmla="*/ 2147483647 w 42"/>
                <a:gd name="T3" fmla="*/ 0 h 40"/>
                <a:gd name="T4" fmla="*/ 2147483647 w 42"/>
                <a:gd name="T5" fmla="*/ 2147483647 h 40"/>
                <a:gd name="T6" fmla="*/ 0 w 42"/>
                <a:gd name="T7" fmla="*/ 2147483647 h 40"/>
                <a:gd name="T8" fmla="*/ 2147483647 w 42"/>
                <a:gd name="T9" fmla="*/ 0 h 40"/>
                <a:gd name="T10" fmla="*/ 0 w 42"/>
                <a:gd name="T11" fmla="*/ 2147483647 h 40"/>
                <a:gd name="T12" fmla="*/ 0 60000 65536"/>
                <a:gd name="T13" fmla="*/ 0 60000 65536"/>
                <a:gd name="T14" fmla="*/ 0 60000 65536"/>
                <a:gd name="T15" fmla="*/ 0 60000 65536"/>
                <a:gd name="T16" fmla="*/ 0 60000 65536"/>
                <a:gd name="T17" fmla="*/ 0 60000 65536"/>
                <a:gd name="T18" fmla="*/ 0 w 42"/>
                <a:gd name="T19" fmla="*/ 0 h 40"/>
                <a:gd name="T20" fmla="*/ 42 w 42"/>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42" h="40">
                  <a:moveTo>
                    <a:pt x="0" y="7"/>
                  </a:moveTo>
                  <a:lnTo>
                    <a:pt x="42" y="0"/>
                  </a:lnTo>
                  <a:lnTo>
                    <a:pt x="27" y="40"/>
                  </a:lnTo>
                  <a:lnTo>
                    <a:pt x="0" y="7"/>
                  </a:lnTo>
                  <a:lnTo>
                    <a:pt x="42" y="0"/>
                  </a:lnTo>
                  <a:lnTo>
                    <a:pt x="0" y="7"/>
                  </a:lnTo>
                  <a:close/>
                </a:path>
              </a:pathLst>
            </a:custGeom>
            <a:solidFill>
              <a:srgbClr val="8F5545"/>
            </a:solidFill>
            <a:ln w="9525">
              <a:noFill/>
              <a:round/>
              <a:headEnd/>
              <a:tailEnd/>
            </a:ln>
          </p:spPr>
          <p:txBody>
            <a:bodyPr/>
            <a:lstStyle/>
            <a:p>
              <a:endParaRPr lang="es-MX">
                <a:latin typeface="Calibri" pitchFamily="34" charset="0"/>
              </a:endParaRPr>
            </a:p>
          </p:txBody>
        </p:sp>
        <p:sp>
          <p:nvSpPr>
            <p:cNvPr id="32101" name="Freeform 363"/>
            <p:cNvSpPr>
              <a:spLocks/>
            </p:cNvSpPr>
            <p:nvPr/>
          </p:nvSpPr>
          <p:spPr bwMode="auto">
            <a:xfrm>
              <a:off x="4481513" y="5097463"/>
              <a:ext cx="852487" cy="355600"/>
            </a:xfrm>
            <a:custGeom>
              <a:avLst/>
              <a:gdLst>
                <a:gd name="T0" fmla="*/ 2147483647 w 537"/>
                <a:gd name="T1" fmla="*/ 0 h 224"/>
                <a:gd name="T2" fmla="*/ 0 w 537"/>
                <a:gd name="T3" fmla="*/ 2147483647 h 224"/>
                <a:gd name="T4" fmla="*/ 2147483647 w 537"/>
                <a:gd name="T5" fmla="*/ 2147483647 h 224"/>
                <a:gd name="T6" fmla="*/ 2147483647 w 537"/>
                <a:gd name="T7" fmla="*/ 2147483647 h 224"/>
                <a:gd name="T8" fmla="*/ 2147483647 w 537"/>
                <a:gd name="T9" fmla="*/ 0 h 224"/>
                <a:gd name="T10" fmla="*/ 0 60000 65536"/>
                <a:gd name="T11" fmla="*/ 0 60000 65536"/>
                <a:gd name="T12" fmla="*/ 0 60000 65536"/>
                <a:gd name="T13" fmla="*/ 0 60000 65536"/>
                <a:gd name="T14" fmla="*/ 0 60000 65536"/>
                <a:gd name="T15" fmla="*/ 0 w 537"/>
                <a:gd name="T16" fmla="*/ 0 h 224"/>
                <a:gd name="T17" fmla="*/ 537 w 537"/>
                <a:gd name="T18" fmla="*/ 224 h 224"/>
              </a:gdLst>
              <a:ahLst/>
              <a:cxnLst>
                <a:cxn ang="T10">
                  <a:pos x="T0" y="T1"/>
                </a:cxn>
                <a:cxn ang="T11">
                  <a:pos x="T2" y="T3"/>
                </a:cxn>
                <a:cxn ang="T12">
                  <a:pos x="T4" y="T5"/>
                </a:cxn>
                <a:cxn ang="T13">
                  <a:pos x="T6" y="T7"/>
                </a:cxn>
                <a:cxn ang="T14">
                  <a:pos x="T8" y="T9"/>
                </a:cxn>
              </a:cxnLst>
              <a:rect l="T15" t="T16" r="T17" b="T18"/>
              <a:pathLst>
                <a:path w="537" h="224">
                  <a:moveTo>
                    <a:pt x="535" y="0"/>
                  </a:moveTo>
                  <a:lnTo>
                    <a:pt x="0" y="217"/>
                  </a:lnTo>
                  <a:lnTo>
                    <a:pt x="2" y="224"/>
                  </a:lnTo>
                  <a:lnTo>
                    <a:pt x="537" y="7"/>
                  </a:lnTo>
                  <a:lnTo>
                    <a:pt x="535" y="0"/>
                  </a:lnTo>
                  <a:close/>
                </a:path>
              </a:pathLst>
            </a:custGeom>
            <a:solidFill>
              <a:srgbClr val="8F5545"/>
            </a:solidFill>
            <a:ln w="9525">
              <a:noFill/>
              <a:round/>
              <a:headEnd/>
              <a:tailEnd/>
            </a:ln>
          </p:spPr>
          <p:txBody>
            <a:bodyPr/>
            <a:lstStyle/>
            <a:p>
              <a:endParaRPr lang="es-MX">
                <a:latin typeface="Calibri" pitchFamily="34" charset="0"/>
              </a:endParaRPr>
            </a:p>
          </p:txBody>
        </p:sp>
        <p:sp>
          <p:nvSpPr>
            <p:cNvPr id="32102" name="Freeform 364"/>
            <p:cNvSpPr>
              <a:spLocks/>
            </p:cNvSpPr>
            <p:nvPr/>
          </p:nvSpPr>
          <p:spPr bwMode="auto">
            <a:xfrm>
              <a:off x="5316538" y="5072063"/>
              <a:ext cx="66675" cy="65087"/>
            </a:xfrm>
            <a:custGeom>
              <a:avLst/>
              <a:gdLst>
                <a:gd name="T0" fmla="*/ 0 w 42"/>
                <a:gd name="T1" fmla="*/ 0 h 41"/>
                <a:gd name="T2" fmla="*/ 2147483647 w 42"/>
                <a:gd name="T3" fmla="*/ 2147483647 h 41"/>
                <a:gd name="T4" fmla="*/ 2147483647 w 42"/>
                <a:gd name="T5" fmla="*/ 2147483647 h 41"/>
                <a:gd name="T6" fmla="*/ 0 w 42"/>
                <a:gd name="T7" fmla="*/ 0 h 41"/>
                <a:gd name="T8" fmla="*/ 2147483647 w 42"/>
                <a:gd name="T9" fmla="*/ 2147483647 h 41"/>
                <a:gd name="T10" fmla="*/ 0 w 42"/>
                <a:gd name="T11" fmla="*/ 0 h 41"/>
                <a:gd name="T12" fmla="*/ 0 60000 65536"/>
                <a:gd name="T13" fmla="*/ 0 60000 65536"/>
                <a:gd name="T14" fmla="*/ 0 60000 65536"/>
                <a:gd name="T15" fmla="*/ 0 60000 65536"/>
                <a:gd name="T16" fmla="*/ 0 60000 65536"/>
                <a:gd name="T17" fmla="*/ 0 60000 65536"/>
                <a:gd name="T18" fmla="*/ 0 w 42"/>
                <a:gd name="T19" fmla="*/ 0 h 41"/>
                <a:gd name="T20" fmla="*/ 42 w 42"/>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2" h="41">
                  <a:moveTo>
                    <a:pt x="0" y="0"/>
                  </a:moveTo>
                  <a:lnTo>
                    <a:pt x="42" y="6"/>
                  </a:lnTo>
                  <a:lnTo>
                    <a:pt x="15" y="41"/>
                  </a:lnTo>
                  <a:lnTo>
                    <a:pt x="0" y="0"/>
                  </a:lnTo>
                  <a:lnTo>
                    <a:pt x="42" y="6"/>
                  </a:lnTo>
                  <a:lnTo>
                    <a:pt x="0" y="0"/>
                  </a:lnTo>
                  <a:close/>
                </a:path>
              </a:pathLst>
            </a:custGeom>
            <a:solidFill>
              <a:srgbClr val="8F5545"/>
            </a:solidFill>
            <a:ln w="9525">
              <a:noFill/>
              <a:round/>
              <a:headEnd/>
              <a:tailEnd/>
            </a:ln>
          </p:spPr>
          <p:txBody>
            <a:bodyPr/>
            <a:lstStyle/>
            <a:p>
              <a:endParaRPr lang="es-MX">
                <a:latin typeface="Calibri" pitchFamily="34" charset="0"/>
              </a:endParaRPr>
            </a:p>
          </p:txBody>
        </p:sp>
        <p:sp>
          <p:nvSpPr>
            <p:cNvPr id="32103" name="Freeform 365"/>
            <p:cNvSpPr>
              <a:spLocks/>
            </p:cNvSpPr>
            <p:nvPr/>
          </p:nvSpPr>
          <p:spPr bwMode="auto">
            <a:xfrm>
              <a:off x="4362450" y="4424363"/>
              <a:ext cx="785813" cy="352425"/>
            </a:xfrm>
            <a:custGeom>
              <a:avLst/>
              <a:gdLst>
                <a:gd name="T0" fmla="*/ 2147483647 w 495"/>
                <a:gd name="T1" fmla="*/ 0 h 222"/>
                <a:gd name="T2" fmla="*/ 0 w 495"/>
                <a:gd name="T3" fmla="*/ 2147483647 h 222"/>
                <a:gd name="T4" fmla="*/ 2147483647 w 495"/>
                <a:gd name="T5" fmla="*/ 2147483647 h 222"/>
                <a:gd name="T6" fmla="*/ 2147483647 w 495"/>
                <a:gd name="T7" fmla="*/ 2147483647 h 222"/>
                <a:gd name="T8" fmla="*/ 2147483647 w 495"/>
                <a:gd name="T9" fmla="*/ 0 h 222"/>
                <a:gd name="T10" fmla="*/ 0 60000 65536"/>
                <a:gd name="T11" fmla="*/ 0 60000 65536"/>
                <a:gd name="T12" fmla="*/ 0 60000 65536"/>
                <a:gd name="T13" fmla="*/ 0 60000 65536"/>
                <a:gd name="T14" fmla="*/ 0 60000 65536"/>
                <a:gd name="T15" fmla="*/ 0 w 495"/>
                <a:gd name="T16" fmla="*/ 0 h 222"/>
                <a:gd name="T17" fmla="*/ 495 w 495"/>
                <a:gd name="T18" fmla="*/ 222 h 222"/>
              </a:gdLst>
              <a:ahLst/>
              <a:cxnLst>
                <a:cxn ang="T10">
                  <a:pos x="T0" y="T1"/>
                </a:cxn>
                <a:cxn ang="T11">
                  <a:pos x="T2" y="T3"/>
                </a:cxn>
                <a:cxn ang="T12">
                  <a:pos x="T4" y="T5"/>
                </a:cxn>
                <a:cxn ang="T13">
                  <a:pos x="T6" y="T7"/>
                </a:cxn>
                <a:cxn ang="T14">
                  <a:pos x="T8" y="T9"/>
                </a:cxn>
              </a:cxnLst>
              <a:rect l="T15" t="T16" r="T17" b="T18"/>
              <a:pathLst>
                <a:path w="495" h="222">
                  <a:moveTo>
                    <a:pt x="493" y="0"/>
                  </a:moveTo>
                  <a:lnTo>
                    <a:pt x="0" y="215"/>
                  </a:lnTo>
                  <a:lnTo>
                    <a:pt x="4" y="222"/>
                  </a:lnTo>
                  <a:lnTo>
                    <a:pt x="495" y="7"/>
                  </a:lnTo>
                  <a:lnTo>
                    <a:pt x="493" y="0"/>
                  </a:lnTo>
                  <a:close/>
                </a:path>
              </a:pathLst>
            </a:custGeom>
            <a:solidFill>
              <a:srgbClr val="8F5545"/>
            </a:solidFill>
            <a:ln w="9525">
              <a:noFill/>
              <a:round/>
              <a:headEnd/>
              <a:tailEnd/>
            </a:ln>
          </p:spPr>
          <p:txBody>
            <a:bodyPr/>
            <a:lstStyle/>
            <a:p>
              <a:endParaRPr lang="es-MX">
                <a:latin typeface="Calibri" pitchFamily="34" charset="0"/>
              </a:endParaRPr>
            </a:p>
          </p:txBody>
        </p:sp>
        <p:sp>
          <p:nvSpPr>
            <p:cNvPr id="32104" name="Freeform 366"/>
            <p:cNvSpPr>
              <a:spLocks/>
            </p:cNvSpPr>
            <p:nvPr/>
          </p:nvSpPr>
          <p:spPr bwMode="auto">
            <a:xfrm>
              <a:off x="5127625" y="4398963"/>
              <a:ext cx="69850" cy="61912"/>
            </a:xfrm>
            <a:custGeom>
              <a:avLst/>
              <a:gdLst>
                <a:gd name="T0" fmla="*/ 0 w 44"/>
                <a:gd name="T1" fmla="*/ 0 h 39"/>
                <a:gd name="T2" fmla="*/ 2147483647 w 44"/>
                <a:gd name="T3" fmla="*/ 2147483647 h 39"/>
                <a:gd name="T4" fmla="*/ 2147483647 w 44"/>
                <a:gd name="T5" fmla="*/ 2147483647 h 39"/>
                <a:gd name="T6" fmla="*/ 0 w 44"/>
                <a:gd name="T7" fmla="*/ 0 h 39"/>
                <a:gd name="T8" fmla="*/ 2147483647 w 44"/>
                <a:gd name="T9" fmla="*/ 2147483647 h 39"/>
                <a:gd name="T10" fmla="*/ 0 w 44"/>
                <a:gd name="T11" fmla="*/ 0 h 39"/>
                <a:gd name="T12" fmla="*/ 0 60000 65536"/>
                <a:gd name="T13" fmla="*/ 0 60000 65536"/>
                <a:gd name="T14" fmla="*/ 0 60000 65536"/>
                <a:gd name="T15" fmla="*/ 0 60000 65536"/>
                <a:gd name="T16" fmla="*/ 0 60000 65536"/>
                <a:gd name="T17" fmla="*/ 0 60000 65536"/>
                <a:gd name="T18" fmla="*/ 0 w 44"/>
                <a:gd name="T19" fmla="*/ 0 h 39"/>
                <a:gd name="T20" fmla="*/ 44 w 44"/>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44" h="39">
                  <a:moveTo>
                    <a:pt x="0" y="0"/>
                  </a:moveTo>
                  <a:lnTo>
                    <a:pt x="44" y="4"/>
                  </a:lnTo>
                  <a:lnTo>
                    <a:pt x="17" y="39"/>
                  </a:lnTo>
                  <a:lnTo>
                    <a:pt x="0" y="0"/>
                  </a:lnTo>
                  <a:lnTo>
                    <a:pt x="44" y="4"/>
                  </a:lnTo>
                  <a:lnTo>
                    <a:pt x="0" y="0"/>
                  </a:lnTo>
                  <a:close/>
                </a:path>
              </a:pathLst>
            </a:custGeom>
            <a:solidFill>
              <a:srgbClr val="8F5545"/>
            </a:solidFill>
            <a:ln w="9525">
              <a:noFill/>
              <a:round/>
              <a:headEnd/>
              <a:tailEnd/>
            </a:ln>
          </p:spPr>
          <p:txBody>
            <a:bodyPr/>
            <a:lstStyle/>
            <a:p>
              <a:endParaRPr lang="es-MX">
                <a:latin typeface="Calibri" pitchFamily="34" charset="0"/>
              </a:endParaRPr>
            </a:p>
          </p:txBody>
        </p:sp>
        <p:sp>
          <p:nvSpPr>
            <p:cNvPr id="32105" name="Rectangle 369"/>
            <p:cNvSpPr>
              <a:spLocks noChangeArrowheads="1"/>
            </p:cNvSpPr>
            <p:nvPr/>
          </p:nvSpPr>
          <p:spPr bwMode="auto">
            <a:xfrm>
              <a:off x="3406775" y="5694363"/>
              <a:ext cx="173124"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169</a:t>
              </a:r>
              <a:endParaRPr lang="es-ES" sz="2400">
                <a:latin typeface="Times New Roman" pitchFamily="18" charset="0"/>
              </a:endParaRPr>
            </a:p>
          </p:txBody>
        </p:sp>
        <p:sp>
          <p:nvSpPr>
            <p:cNvPr id="32106" name="Rectangle 370"/>
            <p:cNvSpPr>
              <a:spLocks noChangeArrowheads="1"/>
            </p:cNvSpPr>
            <p:nvPr/>
          </p:nvSpPr>
          <p:spPr bwMode="auto">
            <a:xfrm>
              <a:off x="2613025" y="4484688"/>
              <a:ext cx="173124"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112</a:t>
              </a:r>
              <a:endParaRPr lang="es-ES" sz="2400">
                <a:latin typeface="Times New Roman" pitchFamily="18" charset="0"/>
              </a:endParaRPr>
            </a:p>
          </p:txBody>
        </p:sp>
        <p:sp>
          <p:nvSpPr>
            <p:cNvPr id="32107" name="Rectangle 371"/>
            <p:cNvSpPr>
              <a:spLocks noChangeArrowheads="1"/>
            </p:cNvSpPr>
            <p:nvPr/>
          </p:nvSpPr>
          <p:spPr bwMode="auto">
            <a:xfrm>
              <a:off x="5253038" y="4314825"/>
              <a:ext cx="115416"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80</a:t>
              </a:r>
              <a:endParaRPr lang="es-ES" sz="2400">
                <a:latin typeface="Times New Roman" pitchFamily="18" charset="0"/>
              </a:endParaRPr>
            </a:p>
          </p:txBody>
        </p:sp>
        <p:sp>
          <p:nvSpPr>
            <p:cNvPr id="32108" name="Rectangle 372"/>
            <p:cNvSpPr>
              <a:spLocks noChangeArrowheads="1"/>
            </p:cNvSpPr>
            <p:nvPr/>
          </p:nvSpPr>
          <p:spPr bwMode="auto">
            <a:xfrm>
              <a:off x="5407025" y="4630738"/>
              <a:ext cx="173124"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118</a:t>
              </a:r>
              <a:endParaRPr lang="es-ES" sz="2400" b="1">
                <a:latin typeface="Times New Roman" pitchFamily="18" charset="0"/>
              </a:endParaRPr>
            </a:p>
          </p:txBody>
        </p:sp>
        <p:sp>
          <p:nvSpPr>
            <p:cNvPr id="32109" name="Rectangle 373"/>
            <p:cNvSpPr>
              <a:spLocks noChangeArrowheads="1"/>
            </p:cNvSpPr>
            <p:nvPr/>
          </p:nvSpPr>
          <p:spPr bwMode="auto">
            <a:xfrm>
              <a:off x="5453063" y="4997450"/>
              <a:ext cx="173124"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100</a:t>
              </a:r>
              <a:endParaRPr lang="es-ES" sz="2400">
                <a:latin typeface="Times New Roman" pitchFamily="18" charset="0"/>
              </a:endParaRPr>
            </a:p>
          </p:txBody>
        </p:sp>
        <p:sp>
          <p:nvSpPr>
            <p:cNvPr id="751" name="Rectangle 374"/>
            <p:cNvSpPr>
              <a:spLocks noChangeArrowheads="1"/>
            </p:cNvSpPr>
            <p:nvPr/>
          </p:nvSpPr>
          <p:spPr bwMode="auto">
            <a:xfrm>
              <a:off x="5840413" y="6010275"/>
              <a:ext cx="397545" cy="169277"/>
            </a:xfrm>
            <a:prstGeom prst="rect">
              <a:avLst/>
            </a:prstGeom>
            <a:noFill/>
            <a:ln w="9525">
              <a:noFill/>
              <a:miter lim="800000"/>
              <a:headEnd/>
              <a:tailEnd/>
            </a:ln>
          </p:spPr>
          <p:txBody>
            <a:bodyPr wrap="none" lIns="0" tIns="0" rIns="0" bIns="0">
              <a:spAutoFit/>
            </a:bodyPr>
            <a:lstStyle/>
            <a:p>
              <a:pPr eaLnBrk="0" fontAlgn="auto" hangingPunct="0">
                <a:spcBef>
                  <a:spcPts val="0"/>
                </a:spcBef>
                <a:spcAft>
                  <a:spcPts val="0"/>
                </a:spcAft>
                <a:defRPr/>
              </a:pPr>
              <a:r>
                <a:rPr lang="es-MX" sz="1100" b="1" dirty="0" smtClean="0">
                  <a:effectLst>
                    <a:outerShdw blurRad="38100" dist="38100" dir="2700000" algn="tl">
                      <a:srgbClr val="000000">
                        <a:alpha val="43137"/>
                      </a:srgbClr>
                    </a:outerShdw>
                  </a:effectLst>
                  <a:latin typeface="Calibri" pitchFamily="34" charset="0"/>
                  <a:cs typeface="Arial" charset="0"/>
                </a:rPr>
                <a:t>13,531</a:t>
              </a:r>
              <a:endParaRPr lang="es-ES" sz="1100" b="1" dirty="0">
                <a:effectLst>
                  <a:outerShdw blurRad="38100" dist="38100" dir="2700000" algn="tl">
                    <a:srgbClr val="000000">
                      <a:alpha val="43137"/>
                    </a:srgbClr>
                  </a:outerShdw>
                </a:effectLst>
                <a:latin typeface="Calibri" pitchFamily="34" charset="0"/>
                <a:cs typeface="Arial" charset="0"/>
              </a:endParaRPr>
            </a:p>
          </p:txBody>
        </p:sp>
        <p:sp>
          <p:nvSpPr>
            <p:cNvPr id="32111" name="Text Box 375"/>
            <p:cNvSpPr txBox="1">
              <a:spLocks noChangeArrowheads="1"/>
            </p:cNvSpPr>
            <p:nvPr/>
          </p:nvSpPr>
          <p:spPr bwMode="auto">
            <a:xfrm>
              <a:off x="1958975" y="6242050"/>
              <a:ext cx="184150" cy="457200"/>
            </a:xfrm>
            <a:prstGeom prst="rect">
              <a:avLst/>
            </a:prstGeom>
            <a:noFill/>
            <a:ln w="9525">
              <a:noFill/>
              <a:miter lim="800000"/>
              <a:headEnd/>
              <a:tailEnd/>
            </a:ln>
          </p:spPr>
          <p:txBody>
            <a:bodyPr wrap="none">
              <a:spAutoFit/>
            </a:bodyPr>
            <a:lstStyle/>
            <a:p>
              <a:pPr eaLnBrk="0" hangingPunct="0"/>
              <a:endParaRPr lang="es-MX" sz="2400">
                <a:latin typeface="Times New Roman" pitchFamily="18" charset="0"/>
              </a:endParaRPr>
            </a:p>
          </p:txBody>
        </p:sp>
        <p:sp>
          <p:nvSpPr>
            <p:cNvPr id="32112" name="Rectangle 377"/>
            <p:cNvSpPr>
              <a:spLocks noChangeArrowheads="1"/>
            </p:cNvSpPr>
            <p:nvPr/>
          </p:nvSpPr>
          <p:spPr bwMode="auto">
            <a:xfrm>
              <a:off x="4749800" y="1198563"/>
              <a:ext cx="3859213" cy="1528762"/>
            </a:xfrm>
            <a:prstGeom prst="rect">
              <a:avLst/>
            </a:prstGeom>
            <a:noFill/>
            <a:ln w="9525">
              <a:noFill/>
              <a:miter lim="800000"/>
              <a:headEnd/>
              <a:tailEnd/>
            </a:ln>
          </p:spPr>
          <p:txBody>
            <a:bodyPr/>
            <a:lstStyle/>
            <a:p>
              <a:endParaRPr lang="es-MX">
                <a:latin typeface="Calibri" pitchFamily="34" charset="0"/>
              </a:endParaRPr>
            </a:p>
          </p:txBody>
        </p:sp>
        <p:sp>
          <p:nvSpPr>
            <p:cNvPr id="32113" name="Rectangle 378"/>
            <p:cNvSpPr>
              <a:spLocks noChangeArrowheads="1"/>
            </p:cNvSpPr>
            <p:nvPr/>
          </p:nvSpPr>
          <p:spPr bwMode="auto">
            <a:xfrm>
              <a:off x="4908550" y="1554163"/>
              <a:ext cx="1238250" cy="184150"/>
            </a:xfrm>
            <a:prstGeom prst="rect">
              <a:avLst/>
            </a:prstGeom>
            <a:noFill/>
            <a:ln w="9525">
              <a:noFill/>
              <a:miter lim="800000"/>
              <a:headEnd/>
              <a:tailEnd/>
            </a:ln>
          </p:spPr>
          <p:txBody>
            <a:bodyPr wrap="none" lIns="0" tIns="0" rIns="0" bIns="0">
              <a:spAutoFit/>
            </a:bodyPr>
            <a:lstStyle/>
            <a:p>
              <a:pPr eaLnBrk="0" hangingPunct="0"/>
              <a:r>
                <a:rPr lang="es-ES" sz="1200" b="1" i="1">
                  <a:solidFill>
                    <a:srgbClr val="0033CC"/>
                  </a:solidFill>
                  <a:latin typeface="Calibri" pitchFamily="34" charset="0"/>
                </a:rPr>
                <a:t>Ceratitis capitata</a:t>
              </a:r>
              <a:endParaRPr lang="es-ES" sz="2400">
                <a:solidFill>
                  <a:srgbClr val="0033CC"/>
                </a:solidFill>
                <a:latin typeface="Times New Roman" pitchFamily="18" charset="0"/>
              </a:endParaRPr>
            </a:p>
          </p:txBody>
        </p:sp>
        <p:sp>
          <p:nvSpPr>
            <p:cNvPr id="32114" name="Rectangle 379"/>
            <p:cNvSpPr>
              <a:spLocks noChangeArrowheads="1"/>
            </p:cNvSpPr>
            <p:nvPr/>
          </p:nvSpPr>
          <p:spPr bwMode="auto">
            <a:xfrm>
              <a:off x="7286644" y="1935163"/>
              <a:ext cx="571500" cy="184150"/>
            </a:xfrm>
            <a:prstGeom prst="rect">
              <a:avLst/>
            </a:prstGeom>
            <a:noFill/>
            <a:ln w="9525">
              <a:noFill/>
              <a:miter lim="800000"/>
              <a:headEnd/>
              <a:tailEnd/>
            </a:ln>
          </p:spPr>
          <p:txBody>
            <a:bodyPr wrap="none" lIns="0" tIns="0" rIns="0" bIns="0">
              <a:spAutoFit/>
            </a:bodyPr>
            <a:lstStyle/>
            <a:p>
              <a:pPr eaLnBrk="0" hangingPunct="0"/>
              <a:r>
                <a:rPr lang="es-ES" sz="1200" b="1">
                  <a:solidFill>
                    <a:srgbClr val="0033CC"/>
                  </a:solidFill>
                  <a:latin typeface="Calibri" pitchFamily="34" charset="0"/>
                </a:rPr>
                <a:t>Cuelure</a:t>
              </a:r>
              <a:endParaRPr lang="es-ES" sz="2400">
                <a:solidFill>
                  <a:srgbClr val="0033CC"/>
                </a:solidFill>
                <a:latin typeface="Times New Roman" pitchFamily="18" charset="0"/>
              </a:endParaRPr>
            </a:p>
          </p:txBody>
        </p:sp>
        <p:sp>
          <p:nvSpPr>
            <p:cNvPr id="32115" name="Rectangle 380"/>
            <p:cNvSpPr>
              <a:spLocks noChangeArrowheads="1"/>
            </p:cNvSpPr>
            <p:nvPr/>
          </p:nvSpPr>
          <p:spPr bwMode="auto">
            <a:xfrm>
              <a:off x="5208588" y="1276350"/>
              <a:ext cx="581025" cy="184150"/>
            </a:xfrm>
            <a:prstGeom prst="rect">
              <a:avLst/>
            </a:prstGeom>
            <a:noFill/>
            <a:ln w="9525">
              <a:noFill/>
              <a:miter lim="800000"/>
              <a:headEnd/>
              <a:tailEnd/>
            </a:ln>
          </p:spPr>
          <p:txBody>
            <a:bodyPr wrap="none" lIns="0" tIns="0" rIns="0" bIns="0">
              <a:spAutoFit/>
            </a:bodyPr>
            <a:lstStyle/>
            <a:p>
              <a:pPr eaLnBrk="0" hangingPunct="0"/>
              <a:r>
                <a:rPr lang="es-MX" sz="1200" b="1">
                  <a:solidFill>
                    <a:srgbClr val="0033CC"/>
                  </a:solidFill>
                  <a:latin typeface="Calibri" pitchFamily="34" charset="0"/>
                </a:rPr>
                <a:t>Especie</a:t>
              </a:r>
              <a:endParaRPr lang="es-ES" sz="2400">
                <a:solidFill>
                  <a:srgbClr val="0033CC"/>
                </a:solidFill>
                <a:latin typeface="Times New Roman" pitchFamily="18" charset="0"/>
              </a:endParaRPr>
            </a:p>
          </p:txBody>
        </p:sp>
        <p:sp>
          <p:nvSpPr>
            <p:cNvPr id="32116" name="Rectangle 381"/>
            <p:cNvSpPr>
              <a:spLocks noChangeArrowheads="1"/>
            </p:cNvSpPr>
            <p:nvPr/>
          </p:nvSpPr>
          <p:spPr bwMode="auto">
            <a:xfrm>
              <a:off x="4908550" y="1744663"/>
              <a:ext cx="2040430" cy="184666"/>
            </a:xfrm>
            <a:prstGeom prst="rect">
              <a:avLst/>
            </a:prstGeom>
            <a:noFill/>
            <a:ln w="9525">
              <a:noFill/>
              <a:miter lim="800000"/>
              <a:headEnd/>
              <a:tailEnd/>
            </a:ln>
          </p:spPr>
          <p:txBody>
            <a:bodyPr wrap="none" lIns="0" tIns="0" rIns="0" bIns="0">
              <a:spAutoFit/>
            </a:bodyPr>
            <a:lstStyle/>
            <a:p>
              <a:pPr eaLnBrk="0" hangingPunct="0"/>
              <a:r>
                <a:rPr lang="es-ES" sz="1200" b="1" i="1">
                  <a:solidFill>
                    <a:srgbClr val="0033CC"/>
                  </a:solidFill>
                  <a:latin typeface="Calibri" pitchFamily="34" charset="0"/>
                </a:rPr>
                <a:t>Bactrocera dorsalis, B. invadens</a:t>
              </a:r>
              <a:endParaRPr lang="es-ES" sz="2400">
                <a:solidFill>
                  <a:srgbClr val="0033CC"/>
                </a:solidFill>
                <a:latin typeface="Times New Roman" pitchFamily="18" charset="0"/>
              </a:endParaRPr>
            </a:p>
          </p:txBody>
        </p:sp>
        <p:sp>
          <p:nvSpPr>
            <p:cNvPr id="32117" name="Rectangle 382"/>
            <p:cNvSpPr>
              <a:spLocks noChangeArrowheads="1"/>
            </p:cNvSpPr>
            <p:nvPr/>
          </p:nvSpPr>
          <p:spPr bwMode="auto">
            <a:xfrm>
              <a:off x="4908550" y="1931988"/>
              <a:ext cx="974725" cy="184150"/>
            </a:xfrm>
            <a:prstGeom prst="rect">
              <a:avLst/>
            </a:prstGeom>
            <a:noFill/>
            <a:ln w="9525">
              <a:noFill/>
              <a:miter lim="800000"/>
              <a:headEnd/>
              <a:tailEnd/>
            </a:ln>
          </p:spPr>
          <p:txBody>
            <a:bodyPr wrap="none" lIns="0" tIns="0" rIns="0" bIns="0">
              <a:spAutoFit/>
            </a:bodyPr>
            <a:lstStyle/>
            <a:p>
              <a:pPr eaLnBrk="0" hangingPunct="0"/>
              <a:r>
                <a:rPr lang="es-ES" sz="1200" b="1" i="1">
                  <a:solidFill>
                    <a:srgbClr val="0033CC"/>
                  </a:solidFill>
                  <a:latin typeface="Calibri" pitchFamily="34" charset="0"/>
                </a:rPr>
                <a:t>B. cucurbitae</a:t>
              </a:r>
              <a:endParaRPr lang="es-ES" sz="2400">
                <a:solidFill>
                  <a:srgbClr val="0033CC"/>
                </a:solidFill>
                <a:latin typeface="Times New Roman" pitchFamily="18" charset="0"/>
              </a:endParaRPr>
            </a:p>
          </p:txBody>
        </p:sp>
        <p:sp>
          <p:nvSpPr>
            <p:cNvPr id="32118" name="Rectangle 383"/>
            <p:cNvSpPr>
              <a:spLocks noChangeArrowheads="1"/>
            </p:cNvSpPr>
            <p:nvPr/>
          </p:nvSpPr>
          <p:spPr bwMode="auto">
            <a:xfrm>
              <a:off x="4908550" y="2122488"/>
              <a:ext cx="983218" cy="184666"/>
            </a:xfrm>
            <a:prstGeom prst="rect">
              <a:avLst/>
            </a:prstGeom>
            <a:noFill/>
            <a:ln w="9525">
              <a:noFill/>
              <a:miter lim="800000"/>
              <a:headEnd/>
              <a:tailEnd/>
            </a:ln>
          </p:spPr>
          <p:txBody>
            <a:bodyPr wrap="none" lIns="0" tIns="0" rIns="0" bIns="0">
              <a:spAutoFit/>
            </a:bodyPr>
            <a:lstStyle/>
            <a:p>
              <a:pPr eaLnBrk="0" hangingPunct="0"/>
              <a:r>
                <a:rPr lang="es-ES" sz="1200" b="1" i="1">
                  <a:solidFill>
                    <a:srgbClr val="0033CC"/>
                  </a:solidFill>
                  <a:latin typeface="Calibri" pitchFamily="34" charset="0"/>
                </a:rPr>
                <a:t>Rhagoletis </a:t>
              </a:r>
              <a:r>
                <a:rPr lang="es-ES" sz="1200" b="1">
                  <a:solidFill>
                    <a:srgbClr val="0033CC"/>
                  </a:solidFill>
                  <a:latin typeface="Calibri" pitchFamily="34" charset="0"/>
                </a:rPr>
                <a:t>spp</a:t>
              </a:r>
              <a:r>
                <a:rPr lang="es-ES" sz="1200" b="1" i="1">
                  <a:solidFill>
                    <a:srgbClr val="0033CC"/>
                  </a:solidFill>
                  <a:latin typeface="Calibri" pitchFamily="34" charset="0"/>
                </a:rPr>
                <a:t>.</a:t>
              </a:r>
              <a:endParaRPr lang="es-ES" sz="2400">
                <a:solidFill>
                  <a:srgbClr val="0033CC"/>
                </a:solidFill>
                <a:latin typeface="Times New Roman" pitchFamily="18" charset="0"/>
              </a:endParaRPr>
            </a:p>
          </p:txBody>
        </p:sp>
        <p:sp>
          <p:nvSpPr>
            <p:cNvPr id="32119" name="Rectangle 384"/>
            <p:cNvSpPr>
              <a:spLocks noChangeArrowheads="1"/>
            </p:cNvSpPr>
            <p:nvPr/>
          </p:nvSpPr>
          <p:spPr bwMode="auto">
            <a:xfrm>
              <a:off x="7580339" y="1258888"/>
              <a:ext cx="706437" cy="184150"/>
            </a:xfrm>
            <a:prstGeom prst="rect">
              <a:avLst/>
            </a:prstGeom>
            <a:noFill/>
            <a:ln w="9525">
              <a:noFill/>
              <a:miter lim="800000"/>
              <a:headEnd/>
              <a:tailEnd/>
            </a:ln>
          </p:spPr>
          <p:txBody>
            <a:bodyPr wrap="none" lIns="0" tIns="0" rIns="0" bIns="0">
              <a:spAutoFit/>
            </a:bodyPr>
            <a:lstStyle/>
            <a:p>
              <a:pPr eaLnBrk="0" hangingPunct="0"/>
              <a:r>
                <a:rPr lang="es-ES" sz="1200" b="1">
                  <a:solidFill>
                    <a:srgbClr val="0033CC"/>
                  </a:solidFill>
                  <a:latin typeface="Calibri" pitchFamily="34" charset="0"/>
                </a:rPr>
                <a:t>Atrayente</a:t>
              </a:r>
              <a:endParaRPr lang="es-ES" sz="2400">
                <a:solidFill>
                  <a:srgbClr val="0033CC"/>
                </a:solidFill>
                <a:latin typeface="Times New Roman" pitchFamily="18" charset="0"/>
              </a:endParaRPr>
            </a:p>
          </p:txBody>
        </p:sp>
        <p:sp>
          <p:nvSpPr>
            <p:cNvPr id="32120" name="Rectangle 385"/>
            <p:cNvSpPr>
              <a:spLocks noChangeArrowheads="1"/>
            </p:cNvSpPr>
            <p:nvPr/>
          </p:nvSpPr>
          <p:spPr bwMode="auto">
            <a:xfrm>
              <a:off x="7286655" y="1558925"/>
              <a:ext cx="1643063" cy="184150"/>
            </a:xfrm>
            <a:prstGeom prst="rect">
              <a:avLst/>
            </a:prstGeom>
            <a:noFill/>
            <a:ln w="9525">
              <a:noFill/>
              <a:miter lim="800000"/>
              <a:headEnd/>
              <a:tailEnd/>
            </a:ln>
          </p:spPr>
          <p:txBody>
            <a:bodyPr wrap="none" lIns="0" tIns="0" rIns="0" bIns="0">
              <a:spAutoFit/>
            </a:bodyPr>
            <a:lstStyle/>
            <a:p>
              <a:pPr eaLnBrk="0" hangingPunct="0"/>
              <a:r>
                <a:rPr lang="es-ES" sz="1200" b="1">
                  <a:solidFill>
                    <a:srgbClr val="0033CC"/>
                  </a:solidFill>
                  <a:latin typeface="Calibri" pitchFamily="34" charset="0"/>
                </a:rPr>
                <a:t>Trimedlure, Biolure 3C</a:t>
              </a:r>
              <a:endParaRPr lang="es-ES" sz="2400">
                <a:solidFill>
                  <a:srgbClr val="0033CC"/>
                </a:solidFill>
                <a:latin typeface="Times New Roman" pitchFamily="18" charset="0"/>
              </a:endParaRPr>
            </a:p>
          </p:txBody>
        </p:sp>
        <p:sp>
          <p:nvSpPr>
            <p:cNvPr id="32121" name="Rectangle 386"/>
            <p:cNvSpPr>
              <a:spLocks noChangeArrowheads="1"/>
            </p:cNvSpPr>
            <p:nvPr/>
          </p:nvSpPr>
          <p:spPr bwMode="auto">
            <a:xfrm>
              <a:off x="7286644" y="1747838"/>
              <a:ext cx="1098550" cy="184150"/>
            </a:xfrm>
            <a:prstGeom prst="rect">
              <a:avLst/>
            </a:prstGeom>
            <a:noFill/>
            <a:ln w="9525">
              <a:noFill/>
              <a:miter lim="800000"/>
              <a:headEnd/>
              <a:tailEnd/>
            </a:ln>
          </p:spPr>
          <p:txBody>
            <a:bodyPr wrap="none" lIns="0" tIns="0" rIns="0" bIns="0">
              <a:spAutoFit/>
            </a:bodyPr>
            <a:lstStyle/>
            <a:p>
              <a:pPr eaLnBrk="0" hangingPunct="0"/>
              <a:r>
                <a:rPr lang="es-ES" sz="1200" b="1">
                  <a:solidFill>
                    <a:srgbClr val="0033CC"/>
                  </a:solidFill>
                  <a:latin typeface="Calibri" pitchFamily="34" charset="0"/>
                </a:rPr>
                <a:t>Metil - Eugenol</a:t>
              </a:r>
              <a:endParaRPr lang="es-ES" sz="2400">
                <a:solidFill>
                  <a:srgbClr val="0033CC"/>
                </a:solidFill>
                <a:latin typeface="Times New Roman" pitchFamily="18" charset="0"/>
              </a:endParaRPr>
            </a:p>
          </p:txBody>
        </p:sp>
        <p:sp>
          <p:nvSpPr>
            <p:cNvPr id="32122" name="Rectangle 387"/>
            <p:cNvSpPr>
              <a:spLocks noChangeArrowheads="1"/>
            </p:cNvSpPr>
            <p:nvPr/>
          </p:nvSpPr>
          <p:spPr bwMode="auto">
            <a:xfrm>
              <a:off x="7267603" y="2125663"/>
              <a:ext cx="1376363" cy="184150"/>
            </a:xfrm>
            <a:prstGeom prst="rect">
              <a:avLst/>
            </a:prstGeom>
            <a:noFill/>
            <a:ln w="9525">
              <a:noFill/>
              <a:miter lim="800000"/>
              <a:headEnd/>
              <a:tailEnd/>
            </a:ln>
          </p:spPr>
          <p:txBody>
            <a:bodyPr wrap="none" lIns="0" tIns="0" rIns="0" bIns="0">
              <a:spAutoFit/>
            </a:bodyPr>
            <a:lstStyle/>
            <a:p>
              <a:pPr eaLnBrk="0" hangingPunct="0"/>
              <a:r>
                <a:rPr lang="es-ES" sz="1200" b="1">
                  <a:solidFill>
                    <a:srgbClr val="0033CC"/>
                  </a:solidFill>
                  <a:latin typeface="Calibri" pitchFamily="34" charset="0"/>
                </a:rPr>
                <a:t>Acetato de amonio</a:t>
              </a:r>
              <a:endParaRPr lang="es-ES" sz="2400">
                <a:solidFill>
                  <a:srgbClr val="0033CC"/>
                </a:solidFill>
                <a:latin typeface="Times New Roman" pitchFamily="18" charset="0"/>
              </a:endParaRPr>
            </a:p>
          </p:txBody>
        </p:sp>
        <p:sp>
          <p:nvSpPr>
            <p:cNvPr id="32123" name="Rectangle 388"/>
            <p:cNvSpPr>
              <a:spLocks noChangeArrowheads="1"/>
            </p:cNvSpPr>
            <p:nvPr/>
          </p:nvSpPr>
          <p:spPr bwMode="auto">
            <a:xfrm>
              <a:off x="4837112" y="1511300"/>
              <a:ext cx="3878291" cy="60312"/>
            </a:xfrm>
            <a:prstGeom prst="rect">
              <a:avLst/>
            </a:prstGeom>
            <a:solidFill>
              <a:srgbClr val="8F5545"/>
            </a:solidFill>
            <a:ln w="9525">
              <a:noFill/>
              <a:miter lim="800000"/>
              <a:headEnd/>
              <a:tailEnd/>
            </a:ln>
          </p:spPr>
          <p:txBody>
            <a:bodyPr/>
            <a:lstStyle/>
            <a:p>
              <a:endParaRPr lang="es-MX">
                <a:latin typeface="Calibri" pitchFamily="34" charset="0"/>
              </a:endParaRPr>
            </a:p>
          </p:txBody>
        </p:sp>
        <p:sp>
          <p:nvSpPr>
            <p:cNvPr id="32124" name="Rectangle 392"/>
            <p:cNvSpPr>
              <a:spLocks noChangeArrowheads="1"/>
            </p:cNvSpPr>
            <p:nvPr/>
          </p:nvSpPr>
          <p:spPr bwMode="auto">
            <a:xfrm>
              <a:off x="5278438" y="5576888"/>
              <a:ext cx="261290" cy="138499"/>
            </a:xfrm>
            <a:prstGeom prst="rect">
              <a:avLst/>
            </a:prstGeom>
            <a:noFill/>
            <a:ln w="9525">
              <a:noFill/>
              <a:miter lim="800000"/>
              <a:headEnd/>
              <a:tailEnd/>
            </a:ln>
          </p:spPr>
          <p:txBody>
            <a:bodyPr wrap="none" lIns="0" tIns="0" rIns="0" bIns="0">
              <a:spAutoFit/>
            </a:bodyPr>
            <a:lstStyle/>
            <a:p>
              <a:pPr eaLnBrk="0" hangingPunct="0"/>
              <a:r>
                <a:rPr lang="es-ES" sz="900" b="1">
                  <a:latin typeface="Calibri" pitchFamily="34" charset="0"/>
                </a:rPr>
                <a:t>1,493</a:t>
              </a:r>
              <a:endParaRPr lang="es-ES" sz="2400">
                <a:latin typeface="Times New Roman" pitchFamily="18" charset="0"/>
              </a:endParaRPr>
            </a:p>
          </p:txBody>
        </p:sp>
        <p:sp>
          <p:nvSpPr>
            <p:cNvPr id="32125" name="AutoShape 393"/>
            <p:cNvSpPr>
              <a:spLocks noChangeArrowheads="1"/>
            </p:cNvSpPr>
            <p:nvPr/>
          </p:nvSpPr>
          <p:spPr bwMode="auto">
            <a:xfrm>
              <a:off x="6086475" y="6251575"/>
              <a:ext cx="450850" cy="2222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solidFill>
                <a:schemeClr val="tx1"/>
              </a:solidFill>
              <a:miter lim="800000"/>
              <a:headEnd/>
              <a:tailEnd/>
            </a:ln>
          </p:spPr>
          <p:txBody>
            <a:bodyPr wrap="none" anchor="ctr"/>
            <a:lstStyle/>
            <a:p>
              <a:endParaRPr lang="es-MX">
                <a:latin typeface="Calibri" pitchFamily="34" charset="0"/>
              </a:endParaRPr>
            </a:p>
          </p:txBody>
        </p:sp>
        <p:sp>
          <p:nvSpPr>
            <p:cNvPr id="32126" name="Text Box 394"/>
            <p:cNvSpPr txBox="1">
              <a:spLocks noChangeArrowheads="1"/>
            </p:cNvSpPr>
            <p:nvPr/>
          </p:nvSpPr>
          <p:spPr bwMode="auto">
            <a:xfrm>
              <a:off x="6572264" y="5780088"/>
              <a:ext cx="2224088" cy="885825"/>
            </a:xfrm>
            <a:prstGeom prst="rect">
              <a:avLst/>
            </a:prstGeom>
            <a:noFill/>
            <a:ln w="9525">
              <a:noFill/>
              <a:miter lim="800000"/>
              <a:headEnd/>
              <a:tailEnd/>
            </a:ln>
          </p:spPr>
          <p:txBody>
            <a:bodyPr>
              <a:spAutoFit/>
            </a:bodyPr>
            <a:lstStyle/>
            <a:p>
              <a:pPr algn="ctr"/>
              <a:r>
                <a:rPr lang="es-MX" sz="1300" b="1">
                  <a:solidFill>
                    <a:srgbClr val="0033CC"/>
                  </a:solidFill>
                  <a:latin typeface="Calibri" pitchFamily="34" charset="0"/>
                </a:rPr>
                <a:t>Responsabilidad  del Programa Mosca del Mediterráneo</a:t>
              </a:r>
            </a:p>
            <a:p>
              <a:pPr algn="ctr"/>
              <a:endParaRPr lang="es-MX" sz="1300" b="1">
                <a:solidFill>
                  <a:srgbClr val="0033CC"/>
                </a:solidFill>
                <a:latin typeface="Calibri" pitchFamily="34" charset="0"/>
              </a:endParaRPr>
            </a:p>
          </p:txBody>
        </p:sp>
        <p:sp>
          <p:nvSpPr>
            <p:cNvPr id="32127" name="Line 395"/>
            <p:cNvSpPr>
              <a:spLocks noChangeShapeType="1"/>
            </p:cNvSpPr>
            <p:nvPr/>
          </p:nvSpPr>
          <p:spPr bwMode="auto">
            <a:xfrm flipH="1">
              <a:off x="3609975" y="5319713"/>
              <a:ext cx="771525" cy="414337"/>
            </a:xfrm>
            <a:prstGeom prst="line">
              <a:avLst/>
            </a:prstGeom>
            <a:noFill/>
            <a:ln w="12700">
              <a:solidFill>
                <a:srgbClr val="996600"/>
              </a:solidFill>
              <a:round/>
              <a:headEnd/>
              <a:tailEnd type="triangle" w="med" len="med"/>
            </a:ln>
          </p:spPr>
          <p:txBody>
            <a:bodyPr/>
            <a:lstStyle/>
            <a:p>
              <a:endParaRPr lang="es-ES"/>
            </a:p>
          </p:txBody>
        </p:sp>
        <p:sp>
          <p:nvSpPr>
            <p:cNvPr id="32128" name="Rectangle 396"/>
            <p:cNvSpPr>
              <a:spLocks noChangeArrowheads="1"/>
            </p:cNvSpPr>
            <p:nvPr/>
          </p:nvSpPr>
          <p:spPr bwMode="auto">
            <a:xfrm>
              <a:off x="4870450" y="2312988"/>
              <a:ext cx="1083438" cy="184666"/>
            </a:xfrm>
            <a:prstGeom prst="rect">
              <a:avLst/>
            </a:prstGeom>
            <a:noFill/>
            <a:ln w="9525">
              <a:noFill/>
              <a:miter lim="800000"/>
              <a:headEnd/>
              <a:tailEnd/>
            </a:ln>
          </p:spPr>
          <p:txBody>
            <a:bodyPr wrap="none" lIns="0" tIns="0" rIns="0" bIns="0">
              <a:spAutoFit/>
            </a:bodyPr>
            <a:lstStyle/>
            <a:p>
              <a:pPr eaLnBrk="0" hangingPunct="0"/>
              <a:r>
                <a:rPr lang="es-ES" sz="1200" b="1" i="1">
                  <a:solidFill>
                    <a:srgbClr val="0033CC"/>
                  </a:solidFill>
                  <a:latin typeface="Calibri" pitchFamily="34" charset="0"/>
                </a:rPr>
                <a:t> Anastrepha </a:t>
              </a:r>
              <a:r>
                <a:rPr lang="es-ES" sz="1200" b="1">
                  <a:solidFill>
                    <a:srgbClr val="0033CC"/>
                  </a:solidFill>
                  <a:latin typeface="Calibri" pitchFamily="34" charset="0"/>
                </a:rPr>
                <a:t>spp</a:t>
              </a:r>
              <a:r>
                <a:rPr lang="es-ES" sz="1200" b="1" i="1">
                  <a:solidFill>
                    <a:srgbClr val="0033CC"/>
                  </a:solidFill>
                  <a:latin typeface="Calibri" pitchFamily="34" charset="0"/>
                </a:rPr>
                <a:t>.</a:t>
              </a:r>
              <a:endParaRPr lang="es-ES" sz="2400">
                <a:solidFill>
                  <a:srgbClr val="0033CC"/>
                </a:solidFill>
                <a:latin typeface="Times New Roman" pitchFamily="18" charset="0"/>
              </a:endParaRPr>
            </a:p>
          </p:txBody>
        </p:sp>
        <p:sp>
          <p:nvSpPr>
            <p:cNvPr id="32129" name="Rectangle 397"/>
            <p:cNvSpPr>
              <a:spLocks noChangeArrowheads="1"/>
            </p:cNvSpPr>
            <p:nvPr/>
          </p:nvSpPr>
          <p:spPr bwMode="auto">
            <a:xfrm>
              <a:off x="7261256" y="2327275"/>
              <a:ext cx="1668462" cy="184150"/>
            </a:xfrm>
            <a:prstGeom prst="rect">
              <a:avLst/>
            </a:prstGeom>
            <a:noFill/>
            <a:ln w="9525">
              <a:noFill/>
              <a:miter lim="800000"/>
              <a:headEnd/>
              <a:tailEnd/>
            </a:ln>
          </p:spPr>
          <p:txBody>
            <a:bodyPr wrap="none" lIns="0" tIns="0" rIns="0" bIns="0">
              <a:spAutoFit/>
            </a:bodyPr>
            <a:lstStyle/>
            <a:p>
              <a:pPr eaLnBrk="0" hangingPunct="0"/>
              <a:r>
                <a:rPr lang="es-ES" sz="1200" b="1">
                  <a:solidFill>
                    <a:srgbClr val="0033CC"/>
                  </a:solidFill>
                  <a:latin typeface="Calibri" pitchFamily="34" charset="0"/>
                </a:rPr>
                <a:t>Proteína H., Biolure 2C</a:t>
              </a:r>
              <a:endParaRPr lang="es-ES" sz="2400">
                <a:solidFill>
                  <a:srgbClr val="0033CC"/>
                </a:solidFill>
                <a:latin typeface="Times New Roman" pitchFamily="18" charset="0"/>
              </a:endParaRPr>
            </a:p>
          </p:txBody>
        </p:sp>
        <p:sp>
          <p:nvSpPr>
            <p:cNvPr id="32130" name="Text Box 398"/>
            <p:cNvSpPr txBox="1">
              <a:spLocks noChangeArrowheads="1"/>
            </p:cNvSpPr>
            <p:nvPr/>
          </p:nvSpPr>
          <p:spPr bwMode="auto">
            <a:xfrm>
              <a:off x="223838" y="4979988"/>
              <a:ext cx="3000375" cy="1692771"/>
            </a:xfrm>
            <a:prstGeom prst="rect">
              <a:avLst/>
            </a:prstGeom>
            <a:noFill/>
            <a:ln w="9525">
              <a:noFill/>
              <a:miter lim="800000"/>
              <a:headEnd/>
              <a:tailEnd/>
            </a:ln>
          </p:spPr>
          <p:txBody>
            <a:bodyPr>
              <a:spAutoFit/>
            </a:bodyPr>
            <a:lstStyle/>
            <a:p>
              <a:pPr marL="342900" indent="-342900" eaLnBrk="0" hangingPunct="0">
                <a:lnSpc>
                  <a:spcPct val="40000"/>
                </a:lnSpc>
                <a:tabLst>
                  <a:tab pos="987425" algn="l"/>
                </a:tabLst>
              </a:pPr>
              <a:r>
                <a:rPr lang="en-US" sz="1300" b="1">
                  <a:solidFill>
                    <a:srgbClr val="0033CC"/>
                  </a:solidFill>
                  <a:latin typeface="Calibri" pitchFamily="34" charset="0"/>
                </a:rPr>
                <a:t>RESTO DE MEXICO</a:t>
              </a:r>
            </a:p>
            <a:p>
              <a:pPr marL="342900" indent="-342900" eaLnBrk="0" hangingPunct="0">
                <a:lnSpc>
                  <a:spcPct val="40000"/>
                </a:lnSpc>
                <a:tabLst>
                  <a:tab pos="987425" algn="l"/>
                </a:tabLst>
              </a:pPr>
              <a:endParaRPr lang="en-US" sz="1300" b="1">
                <a:solidFill>
                  <a:srgbClr val="0033CC"/>
                </a:solidFill>
                <a:latin typeface="Calibri" pitchFamily="34" charset="0"/>
              </a:endParaRPr>
            </a:p>
            <a:p>
              <a:pPr marL="342900" indent="-342900" algn="just" eaLnBrk="0" hangingPunct="0">
                <a:lnSpc>
                  <a:spcPct val="90000"/>
                </a:lnSpc>
                <a:buFont typeface="Wingdings" pitchFamily="2" charset="2"/>
                <a:buChar char="q"/>
                <a:tabLst>
                  <a:tab pos="987425" algn="l"/>
                </a:tabLst>
              </a:pPr>
              <a:r>
                <a:rPr lang="en-US" sz="1300" b="1">
                  <a:solidFill>
                    <a:srgbClr val="0033CC"/>
                  </a:solidFill>
                  <a:latin typeface="Calibri" pitchFamily="34" charset="0"/>
                </a:rPr>
                <a:t>13,809trampas</a:t>
              </a:r>
            </a:p>
            <a:p>
              <a:pPr marL="342900" indent="-342900" algn="just" eaLnBrk="0" hangingPunct="0">
                <a:lnSpc>
                  <a:spcPct val="90000"/>
                </a:lnSpc>
                <a:tabLst>
                  <a:tab pos="987425" algn="l"/>
                </a:tabLst>
              </a:pPr>
              <a:endParaRPr lang="en-US" sz="1300" b="1">
                <a:solidFill>
                  <a:srgbClr val="0033CC"/>
                </a:solidFill>
                <a:latin typeface="Calibri" pitchFamily="34" charset="0"/>
              </a:endParaRPr>
            </a:p>
            <a:p>
              <a:pPr marL="342900" indent="-342900" algn="just" eaLnBrk="0" hangingPunct="0">
                <a:lnSpc>
                  <a:spcPct val="90000"/>
                </a:lnSpc>
                <a:buFontTx/>
                <a:buAutoNum type="arabicPeriod"/>
                <a:tabLst>
                  <a:tab pos="987425" algn="l"/>
                </a:tabLst>
              </a:pPr>
              <a:r>
                <a:rPr lang="en-US" sz="1300" b="1">
                  <a:solidFill>
                    <a:srgbClr val="0033CC"/>
                  </a:solidFill>
                  <a:latin typeface="Calibri" pitchFamily="34" charset="0"/>
                </a:rPr>
                <a:t>  9,600 Mosca del Mediterráneo</a:t>
              </a:r>
            </a:p>
            <a:p>
              <a:pPr marL="342900" indent="-342900" algn="just" eaLnBrk="0" hangingPunct="0">
                <a:lnSpc>
                  <a:spcPct val="90000"/>
                </a:lnSpc>
                <a:buFontTx/>
                <a:buAutoNum type="arabicPeriod"/>
                <a:tabLst>
                  <a:tab pos="987425" algn="l"/>
                </a:tabLst>
              </a:pPr>
              <a:r>
                <a:rPr lang="en-US" sz="1300" b="1">
                  <a:solidFill>
                    <a:srgbClr val="0033CC"/>
                  </a:solidFill>
                  <a:latin typeface="Calibri" pitchFamily="34" charset="0"/>
                </a:rPr>
                <a:t>  1,438 Mosca del Melón</a:t>
              </a:r>
            </a:p>
            <a:p>
              <a:pPr marL="342900" indent="-342900" algn="just" eaLnBrk="0" hangingPunct="0">
                <a:lnSpc>
                  <a:spcPct val="90000"/>
                </a:lnSpc>
                <a:buFontTx/>
                <a:buAutoNum type="arabicPeriod"/>
                <a:tabLst>
                  <a:tab pos="987425" algn="l"/>
                </a:tabLst>
              </a:pPr>
              <a:r>
                <a:rPr lang="en-US" sz="1300" b="1">
                  <a:solidFill>
                    <a:srgbClr val="0033CC"/>
                  </a:solidFill>
                  <a:latin typeface="Calibri" pitchFamily="34" charset="0"/>
                </a:rPr>
                <a:t>  1,324 Mosca Oriental</a:t>
              </a:r>
            </a:p>
            <a:p>
              <a:pPr marL="342900" indent="-342900" algn="just" eaLnBrk="0" hangingPunct="0">
                <a:lnSpc>
                  <a:spcPct val="90000"/>
                </a:lnSpc>
                <a:buFontTx/>
                <a:buAutoNum type="arabicPeriod"/>
                <a:tabLst>
                  <a:tab pos="987425" algn="l"/>
                </a:tabLst>
              </a:pPr>
              <a:r>
                <a:rPr lang="en-US" sz="1300" b="1">
                  <a:solidFill>
                    <a:srgbClr val="0033CC"/>
                  </a:solidFill>
                  <a:latin typeface="Calibri" pitchFamily="34" charset="0"/>
                </a:rPr>
                <a:t>     471 Género </a:t>
              </a:r>
              <a:r>
                <a:rPr lang="en-US" sz="1300" b="1" i="1">
                  <a:solidFill>
                    <a:srgbClr val="0033CC"/>
                  </a:solidFill>
                  <a:latin typeface="Calibri" pitchFamily="34" charset="0"/>
                </a:rPr>
                <a:t>Rhagoletis</a:t>
              </a:r>
            </a:p>
            <a:p>
              <a:pPr marL="342900" indent="-342900" algn="just" eaLnBrk="0" hangingPunct="0">
                <a:lnSpc>
                  <a:spcPct val="90000"/>
                </a:lnSpc>
                <a:buFontTx/>
                <a:buAutoNum type="arabicPeriod"/>
                <a:tabLst>
                  <a:tab pos="987425" algn="l"/>
                </a:tabLst>
              </a:pPr>
              <a:r>
                <a:rPr lang="en-US" sz="1300" b="1">
                  <a:solidFill>
                    <a:srgbClr val="0033CC"/>
                  </a:solidFill>
                  <a:latin typeface="Calibri" pitchFamily="34" charset="0"/>
                </a:rPr>
                <a:t>     976 </a:t>
              </a:r>
              <a:r>
                <a:rPr lang="en-US" sz="1300" b="1" i="1">
                  <a:solidFill>
                    <a:srgbClr val="0033CC"/>
                  </a:solidFill>
                  <a:latin typeface="Calibri" pitchFamily="34" charset="0"/>
                </a:rPr>
                <a:t>Anastrepha</a:t>
              </a:r>
              <a:r>
                <a:rPr lang="en-US" sz="1300" b="1">
                  <a:solidFill>
                    <a:srgbClr val="0033CC"/>
                  </a:solidFill>
                  <a:latin typeface="Calibri" pitchFamily="34" charset="0"/>
                </a:rPr>
                <a:t> spp.</a:t>
              </a:r>
            </a:p>
            <a:p>
              <a:pPr marL="342900" indent="-342900" algn="just" eaLnBrk="0" hangingPunct="0">
                <a:lnSpc>
                  <a:spcPct val="90000"/>
                </a:lnSpc>
                <a:tabLst>
                  <a:tab pos="987425" algn="l"/>
                </a:tabLst>
              </a:pPr>
              <a:endParaRPr lang="en-US" sz="1300" b="1">
                <a:solidFill>
                  <a:srgbClr val="0033CC"/>
                </a:solidFill>
                <a:latin typeface="Calibri" pitchFamily="34" charset="0"/>
              </a:endParaRPr>
            </a:p>
          </p:txBody>
        </p:sp>
        <p:sp>
          <p:nvSpPr>
            <p:cNvPr id="32131" name="Line 404"/>
            <p:cNvSpPr>
              <a:spLocks noChangeShapeType="1"/>
            </p:cNvSpPr>
            <p:nvPr/>
          </p:nvSpPr>
          <p:spPr bwMode="auto">
            <a:xfrm flipH="1">
              <a:off x="2809875" y="4468813"/>
              <a:ext cx="898525" cy="71437"/>
            </a:xfrm>
            <a:prstGeom prst="line">
              <a:avLst/>
            </a:prstGeom>
            <a:noFill/>
            <a:ln w="12700">
              <a:solidFill>
                <a:srgbClr val="996600"/>
              </a:solidFill>
              <a:round/>
              <a:headEnd/>
              <a:tailEnd type="triangle" w="med" len="med"/>
            </a:ln>
          </p:spPr>
          <p:txBody>
            <a:bodyPr/>
            <a:lstStyle/>
            <a:p>
              <a:endParaRPr lang="es-ES"/>
            </a:p>
          </p:txBody>
        </p:sp>
      </p:grpSp>
    </p:spTree>
    <p:extLst>
      <p:ext uri="{BB962C8B-B14F-4D97-AF65-F5344CB8AC3E}">
        <p14:creationId xmlns:p14="http://schemas.microsoft.com/office/powerpoint/2010/main" val="31938718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5"/>
          <p:cNvSpPr txBox="1">
            <a:spLocks noChangeArrowheads="1"/>
          </p:cNvSpPr>
          <p:nvPr/>
        </p:nvSpPr>
        <p:spPr bwMode="auto">
          <a:xfrm>
            <a:off x="-57150" y="1149350"/>
            <a:ext cx="2063750" cy="708025"/>
          </a:xfrm>
          <a:prstGeom prst="rect">
            <a:avLst/>
          </a:prstGeom>
          <a:noFill/>
          <a:ln w="9525">
            <a:noFill/>
            <a:miter lim="800000"/>
            <a:headEnd/>
            <a:tailEnd/>
          </a:ln>
        </p:spPr>
        <p:txBody>
          <a:bodyPr>
            <a:spAutoFit/>
          </a:bodyPr>
          <a:lstStyle/>
          <a:p>
            <a:pPr algn="ctr"/>
            <a:r>
              <a:rPr lang="es-MX" sz="2000" b="1">
                <a:solidFill>
                  <a:srgbClr val="003399"/>
                </a:solidFill>
                <a:latin typeface="Calibri" pitchFamily="34" charset="0"/>
              </a:rPr>
              <a:t>Brotes cerca de México:</a:t>
            </a:r>
          </a:p>
        </p:txBody>
      </p:sp>
      <p:sp>
        <p:nvSpPr>
          <p:cNvPr id="46082" name="12 CuadroTexto"/>
          <p:cNvSpPr txBox="1">
            <a:spLocks noChangeArrowheads="1"/>
          </p:cNvSpPr>
          <p:nvPr/>
        </p:nvSpPr>
        <p:spPr bwMode="auto">
          <a:xfrm>
            <a:off x="-7938" y="2049463"/>
            <a:ext cx="2004075" cy="2492990"/>
          </a:xfrm>
          <a:prstGeom prst="rect">
            <a:avLst/>
          </a:prstGeom>
          <a:noFill/>
          <a:ln w="9525">
            <a:noFill/>
            <a:miter lim="800000"/>
            <a:headEnd/>
            <a:tailEnd/>
          </a:ln>
        </p:spPr>
        <p:txBody>
          <a:bodyPr wrap="none">
            <a:spAutoFit/>
          </a:bodyPr>
          <a:lstStyle/>
          <a:p>
            <a:r>
              <a:rPr lang="es-MX" sz="1200" b="1" u="sng" dirty="0">
                <a:solidFill>
                  <a:srgbClr val="0000FF"/>
                </a:solidFill>
                <a:latin typeface="Presidencia Base"/>
              </a:rPr>
              <a:t>ESTADOS UNIDOS</a:t>
            </a:r>
          </a:p>
          <a:p>
            <a:endParaRPr lang="es-MX" sz="1200" b="1" dirty="0">
              <a:solidFill>
                <a:srgbClr val="0000FF"/>
              </a:solidFill>
              <a:latin typeface="Presidencia Base"/>
            </a:endParaRPr>
          </a:p>
          <a:p>
            <a:r>
              <a:rPr lang="es-MX" sz="1200" b="1" dirty="0">
                <a:solidFill>
                  <a:srgbClr val="0000FF"/>
                </a:solidFill>
                <a:latin typeface="Presidencia Base"/>
              </a:rPr>
              <a:t>1.- </a:t>
            </a:r>
            <a:r>
              <a:rPr lang="es-MX" sz="1200" b="1" i="1" dirty="0">
                <a:solidFill>
                  <a:srgbClr val="0000FF"/>
                </a:solidFill>
                <a:latin typeface="Presidencia Base"/>
              </a:rPr>
              <a:t>Bactrocera dorsalis</a:t>
            </a:r>
          </a:p>
          <a:p>
            <a:endParaRPr lang="es-MX" sz="1200" b="1" dirty="0">
              <a:solidFill>
                <a:srgbClr val="0000FF"/>
              </a:solidFill>
              <a:latin typeface="Presidencia Base"/>
            </a:endParaRPr>
          </a:p>
          <a:p>
            <a:endParaRPr lang="es-MX" sz="1200" b="1" dirty="0">
              <a:solidFill>
                <a:srgbClr val="0000FF"/>
              </a:solidFill>
              <a:latin typeface="Presidencia Base"/>
            </a:endParaRPr>
          </a:p>
          <a:p>
            <a:r>
              <a:rPr lang="es-MX" sz="1200" b="1" u="sng" dirty="0">
                <a:solidFill>
                  <a:srgbClr val="0000FF"/>
                </a:solidFill>
                <a:latin typeface="Presidencia Base"/>
              </a:rPr>
              <a:t>GUATEMALA</a:t>
            </a:r>
          </a:p>
          <a:p>
            <a:endParaRPr lang="es-MX" sz="1200" b="1" dirty="0">
              <a:solidFill>
                <a:srgbClr val="0000FF"/>
              </a:solidFill>
              <a:latin typeface="Presidencia Base"/>
            </a:endParaRPr>
          </a:p>
          <a:p>
            <a:r>
              <a:rPr lang="es-MX" sz="1200" b="1" dirty="0">
                <a:solidFill>
                  <a:srgbClr val="0000FF"/>
                </a:solidFill>
                <a:latin typeface="Presidencia Base"/>
              </a:rPr>
              <a:t>1.- </a:t>
            </a:r>
            <a:r>
              <a:rPr lang="es-MX" sz="1200" b="1" i="1" dirty="0">
                <a:solidFill>
                  <a:srgbClr val="0000FF"/>
                </a:solidFill>
                <a:latin typeface="Presidencia Base"/>
              </a:rPr>
              <a:t>Ceratitis capitata</a:t>
            </a:r>
          </a:p>
          <a:p>
            <a:endParaRPr lang="es-MX" sz="1200" b="1" dirty="0">
              <a:solidFill>
                <a:srgbClr val="0000FF"/>
              </a:solidFill>
              <a:latin typeface="Presidencia Base"/>
            </a:endParaRPr>
          </a:p>
          <a:p>
            <a:endParaRPr lang="es-MX" sz="1200" b="1" dirty="0">
              <a:solidFill>
                <a:srgbClr val="0000FF"/>
              </a:solidFill>
              <a:latin typeface="Presidencia Base"/>
            </a:endParaRPr>
          </a:p>
          <a:p>
            <a:r>
              <a:rPr lang="es-MX" sz="1200" b="1" u="sng" dirty="0">
                <a:solidFill>
                  <a:srgbClr val="0000FF"/>
                </a:solidFill>
                <a:latin typeface="Presidencia Base"/>
              </a:rPr>
              <a:t>CARIBE</a:t>
            </a:r>
          </a:p>
          <a:p>
            <a:endParaRPr lang="es-MX" sz="1200" b="1" dirty="0">
              <a:solidFill>
                <a:srgbClr val="0000FF"/>
              </a:solidFill>
              <a:latin typeface="Presidencia Base"/>
            </a:endParaRPr>
          </a:p>
          <a:p>
            <a:r>
              <a:rPr lang="es-MX" sz="1200" b="1" dirty="0">
                <a:solidFill>
                  <a:srgbClr val="0000FF"/>
                </a:solidFill>
                <a:latin typeface="Presidencia Base"/>
              </a:rPr>
              <a:t>1.- </a:t>
            </a:r>
            <a:r>
              <a:rPr lang="es-MX" sz="1200" b="1" i="1" dirty="0">
                <a:solidFill>
                  <a:srgbClr val="0000FF"/>
                </a:solidFill>
                <a:latin typeface="Presidencia Base"/>
              </a:rPr>
              <a:t>Anastrepha suspensa</a:t>
            </a:r>
          </a:p>
        </p:txBody>
      </p:sp>
      <p:pic>
        <p:nvPicPr>
          <p:cNvPr id="46083" name="Picture 4"/>
          <p:cNvPicPr>
            <a:picLocks noChangeAspect="1" noChangeArrowheads="1"/>
          </p:cNvPicPr>
          <p:nvPr/>
        </p:nvPicPr>
        <p:blipFill>
          <a:blip r:embed="rId2" cstate="print"/>
          <a:srcRect l="22899" t="6592" b="11377"/>
          <a:stretch>
            <a:fillRect/>
          </a:stretch>
        </p:blipFill>
        <p:spPr bwMode="auto">
          <a:xfrm>
            <a:off x="2093913" y="857250"/>
            <a:ext cx="6692900" cy="5697538"/>
          </a:xfrm>
          <a:prstGeom prst="rect">
            <a:avLst/>
          </a:prstGeom>
          <a:noFill/>
          <a:ln w="9525">
            <a:noFill/>
            <a:miter lim="800000"/>
            <a:headEnd/>
            <a:tailEnd/>
          </a:ln>
        </p:spPr>
      </p:pic>
      <p:pic>
        <p:nvPicPr>
          <p:cNvPr id="5" name="Picture 18" descr="Anastrephasuspensa"/>
          <p:cNvPicPr>
            <a:picLocks noChangeAspect="1" noChangeArrowheads="1"/>
          </p:cNvPicPr>
          <p:nvPr/>
        </p:nvPicPr>
        <p:blipFill>
          <a:blip r:embed="rId3" cstate="print"/>
          <a:srcRect/>
          <a:stretch>
            <a:fillRect/>
          </a:stretch>
        </p:blipFill>
        <p:spPr bwMode="auto">
          <a:xfrm rot="-7157211">
            <a:off x="6994525" y="3697288"/>
            <a:ext cx="922338" cy="1046162"/>
          </a:xfrm>
          <a:prstGeom prst="rect">
            <a:avLst/>
          </a:prstGeom>
          <a:noFill/>
          <a:ln w="9525">
            <a:noFill/>
            <a:miter lim="800000"/>
            <a:headEnd/>
            <a:tailEnd/>
          </a:ln>
        </p:spPr>
      </p:pic>
      <p:pic>
        <p:nvPicPr>
          <p:cNvPr id="6" name="Picture 5" descr="CERATITISCAPITATA"/>
          <p:cNvPicPr>
            <a:picLocks noChangeAspect="1" noChangeArrowheads="1"/>
          </p:cNvPicPr>
          <p:nvPr/>
        </p:nvPicPr>
        <p:blipFill>
          <a:blip r:embed="rId4" cstate="print"/>
          <a:srcRect/>
          <a:stretch>
            <a:fillRect/>
          </a:stretch>
        </p:blipFill>
        <p:spPr bwMode="auto">
          <a:xfrm rot="-3404520">
            <a:off x="5953125" y="5535613"/>
            <a:ext cx="801687" cy="896938"/>
          </a:xfrm>
          <a:prstGeom prst="rect">
            <a:avLst/>
          </a:prstGeom>
          <a:noFill/>
          <a:ln w="9525">
            <a:noFill/>
            <a:miter lim="800000"/>
            <a:headEnd/>
            <a:tailEnd/>
          </a:ln>
        </p:spPr>
      </p:pic>
      <p:pic>
        <p:nvPicPr>
          <p:cNvPr id="7" name="Picture 3" descr="BACTROCERADORSALIS"/>
          <p:cNvPicPr>
            <a:picLocks noChangeAspect="1" noChangeArrowheads="1"/>
          </p:cNvPicPr>
          <p:nvPr/>
        </p:nvPicPr>
        <p:blipFill>
          <a:blip r:embed="rId5" cstate="print"/>
          <a:srcRect/>
          <a:stretch>
            <a:fillRect/>
          </a:stretch>
        </p:blipFill>
        <p:spPr bwMode="auto">
          <a:xfrm>
            <a:off x="2339975" y="2212975"/>
            <a:ext cx="898525" cy="1000125"/>
          </a:xfrm>
          <a:prstGeom prst="rect">
            <a:avLst/>
          </a:prstGeom>
          <a:noFill/>
          <a:ln w="9525">
            <a:noFill/>
            <a:miter lim="800000"/>
            <a:headEnd/>
            <a:tailEnd/>
          </a:ln>
        </p:spPr>
      </p:pic>
      <p:sp>
        <p:nvSpPr>
          <p:cNvPr id="9" name="Text Box 402"/>
          <p:cNvSpPr txBox="1">
            <a:spLocks noChangeArrowheads="1"/>
          </p:cNvSpPr>
          <p:nvPr/>
        </p:nvSpPr>
        <p:spPr bwMode="auto">
          <a:xfrm>
            <a:off x="-57151" y="9871"/>
            <a:ext cx="5497513" cy="707886"/>
          </a:xfrm>
          <a:prstGeom prst="rect">
            <a:avLst/>
          </a:prstGeom>
          <a:noFill/>
          <a:ln w="9525">
            <a:noFill/>
            <a:miter lim="800000"/>
            <a:headEnd/>
            <a:tailEnd/>
          </a:ln>
          <a:effectLst/>
        </p:spPr>
        <p:txBody>
          <a:bodyPr wrap="square">
            <a:spAutoFit/>
          </a:bodyPr>
          <a:lstStyle/>
          <a:p>
            <a:pPr>
              <a:defRPr/>
            </a:pPr>
            <a:r>
              <a:rPr lang="es-MX" sz="2000" dirty="0">
                <a:solidFill>
                  <a:schemeClr val="tx1">
                    <a:lumMod val="65000"/>
                    <a:lumOff val="35000"/>
                  </a:schemeClr>
                </a:solidFill>
                <a:latin typeface="Arial" charset="0"/>
                <a:cs typeface="Arial" charset="0"/>
              </a:rPr>
              <a:t>SISTEMA PREVENTIVO NACIONAL CONTRA MOSCAS </a:t>
            </a:r>
            <a:r>
              <a:rPr lang="es-MX" sz="2000" dirty="0" smtClean="0">
                <a:solidFill>
                  <a:schemeClr val="tx1">
                    <a:lumMod val="65000"/>
                    <a:lumOff val="35000"/>
                  </a:schemeClr>
                </a:solidFill>
                <a:latin typeface="Arial" charset="0"/>
                <a:cs typeface="Arial" charset="0"/>
              </a:rPr>
              <a:t>EXÓTICAS DE LA FRUTA</a:t>
            </a:r>
            <a:endParaRPr lang="en-US" sz="2000" dirty="0">
              <a:solidFill>
                <a:schemeClr val="tx1">
                  <a:lumMod val="65000"/>
                  <a:lumOff val="35000"/>
                </a:schemeClr>
              </a:solidFill>
              <a:latin typeface="Arial" charset="0"/>
              <a:cs typeface="Arial" charset="0"/>
            </a:endParaRPr>
          </a:p>
        </p:txBody>
      </p:sp>
    </p:spTree>
    <p:extLst>
      <p:ext uri="{BB962C8B-B14F-4D97-AF65-F5344CB8AC3E}">
        <p14:creationId xmlns:p14="http://schemas.microsoft.com/office/powerpoint/2010/main" val="278982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1000"/>
                                        <p:tgtEl>
                                          <p:spTgt spid="5"/>
                                        </p:tgtEl>
                                      </p:cBhvr>
                                    </p:animEffect>
                                  </p:childTnLst>
                                </p:cTn>
                              </p:par>
                            </p:childTnLst>
                          </p:cTn>
                        </p:par>
                        <p:par>
                          <p:cTn id="8" fill="hold">
                            <p:stCondLst>
                              <p:cond delay="1000"/>
                            </p:stCondLst>
                            <p:childTnLst>
                              <p:par>
                                <p:cTn id="9" presetID="6" presetClass="emph" presetSubtype="0" fill="hold" nodeType="afterEffect">
                                  <p:stCondLst>
                                    <p:cond delay="0"/>
                                  </p:stCondLst>
                                  <p:childTnLst>
                                    <p:animScale>
                                      <p:cBhvr>
                                        <p:cTn id="10" dur="2000" fill="hold"/>
                                        <p:tgtEl>
                                          <p:spTgt spid="6"/>
                                        </p:tgtEl>
                                      </p:cBhvr>
                                      <p:by x="150000" y="150000"/>
                                    </p:animScale>
                                  </p:childTnLst>
                                </p:cTn>
                              </p:par>
                            </p:childTnLst>
                          </p:cTn>
                        </p:par>
                        <p:par>
                          <p:cTn id="11" fill="hold">
                            <p:stCondLst>
                              <p:cond delay="3000"/>
                            </p:stCondLst>
                            <p:childTnLst>
                              <p:par>
                                <p:cTn id="12" presetID="4"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ox(in)">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0" y="142875"/>
            <a:ext cx="5419898" cy="707886"/>
          </a:xfrm>
          <a:prstGeom prst="rect">
            <a:avLst/>
          </a:prstGeom>
          <a:noFill/>
          <a:ln w="9525">
            <a:noFill/>
            <a:miter lim="800000"/>
            <a:headEnd/>
            <a:tailEnd/>
          </a:ln>
          <a:effectLst/>
        </p:spPr>
        <p:txBody>
          <a:bodyPr wrap="square">
            <a:spAutoFit/>
          </a:bodyPr>
          <a:lstStyle/>
          <a:p>
            <a:pPr algn="just">
              <a:defRPr/>
            </a:pPr>
            <a:r>
              <a:rPr lang="en-US" sz="2000" b="1" dirty="0">
                <a:effectLst>
                  <a:outerShdw blurRad="38100" dist="38100" dir="2700000" algn="tl">
                    <a:srgbClr val="C0C0C0"/>
                  </a:outerShdw>
                </a:effectLst>
                <a:latin typeface="Presidencia Fuerte"/>
              </a:rPr>
              <a:t>Densidad del Trampeo contra Moscas Exóticas</a:t>
            </a:r>
          </a:p>
        </p:txBody>
      </p:sp>
      <p:sp>
        <p:nvSpPr>
          <p:cNvPr id="39939" name="Text Box 10"/>
          <p:cNvSpPr txBox="1">
            <a:spLocks noChangeArrowheads="1"/>
          </p:cNvSpPr>
          <p:nvPr/>
        </p:nvSpPr>
        <p:spPr bwMode="auto">
          <a:xfrm>
            <a:off x="34925" y="1031875"/>
            <a:ext cx="868045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r>
              <a:rPr lang="es-MX" sz="2000" b="1" dirty="0">
                <a:solidFill>
                  <a:srgbClr val="0000FF"/>
                </a:solidFill>
              </a:rPr>
              <a:t> </a:t>
            </a:r>
            <a:r>
              <a:rPr lang="es-ES" sz="2000" b="1" dirty="0"/>
              <a:t>El trampeo se dispone en un sistema tipo cuadricula (cuadrantes de un km2), utilizando cartografía escala 1:50,000 o imágenes satelitales de Google </a:t>
            </a:r>
            <a:r>
              <a:rPr lang="es-ES" sz="2000" b="1" dirty="0" err="1"/>
              <a:t>Earth</a:t>
            </a:r>
            <a:r>
              <a:rPr lang="es-ES" sz="2000" b="1" dirty="0"/>
              <a:t> para ubicar los sitios de riesgo de introducción y establecimiento de moscas exóticas de la fruta. </a:t>
            </a:r>
          </a:p>
          <a:p>
            <a:pPr algn="just" eaLnBrk="1" hangingPunct="1"/>
            <a:r>
              <a:rPr lang="es-ES" sz="2000" b="1" dirty="0"/>
              <a:t> </a:t>
            </a:r>
          </a:p>
          <a:p>
            <a:pPr algn="just" eaLnBrk="1" hangingPunct="1"/>
            <a:r>
              <a:rPr lang="es-ES" sz="2000" b="1" dirty="0"/>
              <a:t>En la cartografía escala 1:50,000 o imágenes satelitales de Google </a:t>
            </a:r>
            <a:r>
              <a:rPr lang="es-ES" sz="2000" b="1" dirty="0" err="1"/>
              <a:t>Earth</a:t>
            </a:r>
            <a:r>
              <a:rPr lang="es-ES" sz="2000" b="1" dirty="0"/>
              <a:t>, se debe indicar la ubicación </a:t>
            </a:r>
            <a:r>
              <a:rPr lang="es-ES" sz="2000" b="1" dirty="0" err="1"/>
              <a:t>georeferenciada</a:t>
            </a:r>
            <a:r>
              <a:rPr lang="es-ES" sz="2000" b="1" dirty="0"/>
              <a:t> de las trampas tipo Jackson, </a:t>
            </a:r>
            <a:r>
              <a:rPr lang="es-ES" sz="2000" b="1" dirty="0" err="1"/>
              <a:t>McPhail</a:t>
            </a:r>
            <a:r>
              <a:rPr lang="es-ES" sz="2000" b="1" dirty="0"/>
              <a:t> y/o </a:t>
            </a:r>
            <a:r>
              <a:rPr lang="es-ES" sz="2000" b="1" dirty="0" err="1"/>
              <a:t>Multilure</a:t>
            </a:r>
            <a:r>
              <a:rPr lang="es-ES" sz="2000" b="1" dirty="0"/>
              <a:t>, </a:t>
            </a:r>
            <a:r>
              <a:rPr lang="es-ES" sz="2000" b="1" dirty="0" err="1"/>
              <a:t>Pherocon</a:t>
            </a:r>
            <a:r>
              <a:rPr lang="es-ES" sz="2000" b="1" dirty="0"/>
              <a:t>-AM y Esfera Roja. Para poder diferenciar los diferentes tipos de atrayentes, los puntos </a:t>
            </a:r>
            <a:r>
              <a:rPr lang="es-ES" sz="2000" b="1" dirty="0" err="1"/>
              <a:t>georeferenciados</a:t>
            </a:r>
            <a:r>
              <a:rPr lang="es-ES" sz="2000" b="1" dirty="0"/>
              <a:t> de las trampas tendrán el siguiente color:</a:t>
            </a:r>
          </a:p>
          <a:p>
            <a:pPr eaLnBrk="1" hangingPunct="1"/>
            <a:r>
              <a:rPr lang="es-ES" sz="2000" b="1" dirty="0"/>
              <a:t> </a:t>
            </a:r>
          </a:p>
          <a:p>
            <a:pPr eaLnBrk="1" hangingPunct="1"/>
            <a:r>
              <a:rPr lang="es-ES" sz="2000" b="1" dirty="0"/>
              <a:t>Rojo para el atrayente </a:t>
            </a:r>
            <a:r>
              <a:rPr lang="es-ES" sz="2000" b="1" dirty="0" err="1"/>
              <a:t>trimedlure</a:t>
            </a:r>
            <a:r>
              <a:rPr lang="es-ES" sz="2000" b="1" dirty="0"/>
              <a:t>.</a:t>
            </a:r>
          </a:p>
          <a:p>
            <a:pPr eaLnBrk="1" hangingPunct="1"/>
            <a:r>
              <a:rPr lang="es-ES" sz="2000" b="1" dirty="0"/>
              <a:t>Verde para el atrayente </a:t>
            </a:r>
            <a:r>
              <a:rPr lang="es-ES" sz="2000" b="1" dirty="0" err="1"/>
              <a:t>cuelure</a:t>
            </a:r>
            <a:endParaRPr lang="es-ES" sz="2000" b="1" dirty="0"/>
          </a:p>
          <a:p>
            <a:pPr eaLnBrk="1" hangingPunct="1"/>
            <a:r>
              <a:rPr lang="es-ES" sz="2000" b="1" dirty="0"/>
              <a:t>Azul para el atrayente </a:t>
            </a:r>
            <a:r>
              <a:rPr lang="es-ES" sz="2000" b="1" dirty="0" err="1"/>
              <a:t>metil</a:t>
            </a:r>
            <a:r>
              <a:rPr lang="es-ES" sz="2000" b="1" dirty="0"/>
              <a:t> </a:t>
            </a:r>
            <a:r>
              <a:rPr lang="es-ES" sz="2000" b="1" dirty="0" err="1"/>
              <a:t>eugenol</a:t>
            </a:r>
            <a:endParaRPr lang="es-ES" sz="2000" b="1" dirty="0"/>
          </a:p>
          <a:p>
            <a:pPr eaLnBrk="1" hangingPunct="1"/>
            <a:r>
              <a:rPr lang="es-ES" sz="2000" b="1" dirty="0"/>
              <a:t>Amarillo para los atrayentes proteína hidrolizada o </a:t>
            </a:r>
            <a:r>
              <a:rPr lang="es-ES" sz="2000" b="1" dirty="0" err="1"/>
              <a:t>torula</a:t>
            </a:r>
            <a:endParaRPr lang="es-ES" sz="2000" b="1" dirty="0"/>
          </a:p>
          <a:p>
            <a:pPr eaLnBrk="1" hangingPunct="1"/>
            <a:r>
              <a:rPr lang="es-ES" sz="2000" b="1" dirty="0"/>
              <a:t>Café para el atrayente acetato de amonio</a:t>
            </a:r>
          </a:p>
          <a:p>
            <a:pPr eaLnBrk="1" hangingPunct="1"/>
            <a:r>
              <a:rPr lang="es-ES" sz="2000" b="1" dirty="0"/>
              <a:t>Gris para el atrayente </a:t>
            </a:r>
            <a:r>
              <a:rPr lang="es-ES" sz="2000" b="1" dirty="0" err="1"/>
              <a:t>butil</a:t>
            </a:r>
            <a:r>
              <a:rPr lang="es-ES" sz="2000" b="1" dirty="0"/>
              <a:t> </a:t>
            </a:r>
            <a:r>
              <a:rPr lang="es-ES" sz="2000" b="1" dirty="0" err="1"/>
              <a:t>hexanoato</a:t>
            </a:r>
            <a:endParaRPr lang="es-ES" sz="2000" b="1" dirty="0"/>
          </a:p>
        </p:txBody>
      </p:sp>
    </p:spTree>
    <p:extLst>
      <p:ext uri="{BB962C8B-B14F-4D97-AF65-F5344CB8AC3E}">
        <p14:creationId xmlns:p14="http://schemas.microsoft.com/office/powerpoint/2010/main" val="31571397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0"/>
          <p:cNvSpPr txBox="1">
            <a:spLocks noChangeArrowheads="1"/>
          </p:cNvSpPr>
          <p:nvPr/>
        </p:nvSpPr>
        <p:spPr bwMode="auto">
          <a:xfrm>
            <a:off x="34925" y="928688"/>
            <a:ext cx="9109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s-ES" sz="2000" b="1" dirty="0"/>
              <a:t>  Densidad de trampeo contra moscas exóticas de la fruta basada en Km2</a:t>
            </a:r>
          </a:p>
        </p:txBody>
      </p:sp>
      <p:sp>
        <p:nvSpPr>
          <p:cNvPr id="5" name="Text Box 9"/>
          <p:cNvSpPr txBox="1">
            <a:spLocks noChangeArrowheads="1"/>
          </p:cNvSpPr>
          <p:nvPr/>
        </p:nvSpPr>
        <p:spPr bwMode="auto">
          <a:xfrm>
            <a:off x="0" y="142875"/>
            <a:ext cx="5403273" cy="707886"/>
          </a:xfrm>
          <a:prstGeom prst="rect">
            <a:avLst/>
          </a:prstGeom>
          <a:noFill/>
          <a:ln w="9525">
            <a:noFill/>
            <a:miter lim="800000"/>
            <a:headEnd/>
            <a:tailEnd/>
          </a:ln>
          <a:effectLst/>
        </p:spPr>
        <p:txBody>
          <a:bodyPr wrap="square">
            <a:spAutoFit/>
          </a:bodyPr>
          <a:lstStyle/>
          <a:p>
            <a:pPr algn="just">
              <a:defRPr/>
            </a:pPr>
            <a:r>
              <a:rPr lang="en-US" sz="2000" b="1" dirty="0">
                <a:effectLst>
                  <a:outerShdw blurRad="38100" dist="38100" dir="2700000" algn="tl">
                    <a:srgbClr val="C0C0C0"/>
                  </a:outerShdw>
                </a:effectLst>
                <a:latin typeface="Presidencia Fuerte"/>
              </a:rPr>
              <a:t>Densidad del Trampeo contra Moscas Exóticas</a:t>
            </a:r>
          </a:p>
        </p:txBody>
      </p:sp>
      <p:pic>
        <p:nvPicPr>
          <p:cNvPr id="4096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463" y="1365250"/>
            <a:ext cx="885190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10"/>
          <p:cNvSpPr txBox="1">
            <a:spLocks noChangeArrowheads="1"/>
          </p:cNvSpPr>
          <p:nvPr/>
        </p:nvSpPr>
        <p:spPr bwMode="auto">
          <a:xfrm>
            <a:off x="0" y="4838700"/>
            <a:ext cx="91090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s-ES" sz="2000" b="1" dirty="0"/>
              <a:t>  </a:t>
            </a:r>
            <a:r>
              <a:rPr lang="es-ES" sz="1400" b="1" dirty="0"/>
              <a:t>*   Atrae también a </a:t>
            </a:r>
            <a:r>
              <a:rPr lang="es-ES" sz="1400" b="1" dirty="0" err="1"/>
              <a:t>Ceratitis</a:t>
            </a:r>
            <a:r>
              <a:rPr lang="es-ES" sz="1400" b="1" dirty="0"/>
              <a:t> rosa</a:t>
            </a:r>
          </a:p>
          <a:p>
            <a:pPr eaLnBrk="1" hangingPunct="1"/>
            <a:r>
              <a:rPr lang="es-ES" sz="1400" b="1" dirty="0"/>
              <a:t>**  Atrae también a otras 250 especies de moscas exóticas</a:t>
            </a:r>
          </a:p>
          <a:p>
            <a:pPr eaLnBrk="1" hangingPunct="1"/>
            <a:r>
              <a:rPr lang="es-ES" sz="1400" b="1" dirty="0"/>
              <a:t>***Atrae también a otras 83 especies de moscas exóticas</a:t>
            </a:r>
          </a:p>
        </p:txBody>
      </p:sp>
    </p:spTree>
    <p:extLst>
      <p:ext uri="{BB962C8B-B14F-4D97-AF65-F5344CB8AC3E}">
        <p14:creationId xmlns:p14="http://schemas.microsoft.com/office/powerpoint/2010/main" val="19595500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CuadroTexto"/>
          <p:cNvSpPr txBox="1">
            <a:spLocks noChangeArrowheads="1"/>
          </p:cNvSpPr>
          <p:nvPr/>
        </p:nvSpPr>
        <p:spPr bwMode="auto">
          <a:xfrm>
            <a:off x="0" y="142875"/>
            <a:ext cx="6072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s-MX" sz="2000" dirty="0">
                <a:solidFill>
                  <a:schemeClr val="tx1">
                    <a:lumMod val="65000"/>
                    <a:lumOff val="35000"/>
                  </a:schemeClr>
                </a:solidFill>
                <a:latin typeface="Arial" charset="0"/>
                <a:cs typeface="Arial" charset="0"/>
              </a:rPr>
              <a:t>BASE LEGAL</a:t>
            </a:r>
          </a:p>
        </p:txBody>
      </p:sp>
      <p:sp>
        <p:nvSpPr>
          <p:cNvPr id="3" name="2 CuadroTexto"/>
          <p:cNvSpPr txBox="1"/>
          <p:nvPr/>
        </p:nvSpPr>
        <p:spPr>
          <a:xfrm>
            <a:off x="500063" y="1285875"/>
            <a:ext cx="6858000" cy="2899255"/>
          </a:xfrm>
          <a:prstGeom prst="rect">
            <a:avLst/>
          </a:prstGeom>
          <a:noFill/>
        </p:spPr>
        <p:txBody>
          <a:bodyPr>
            <a:spAutoFit/>
          </a:bodyPr>
          <a:lstStyle/>
          <a:p>
            <a:pPr marL="342900" indent="-342900" algn="just" eaLnBrk="0" fontAlgn="auto" hangingPunct="0">
              <a:spcBef>
                <a:spcPct val="20000"/>
              </a:spcBef>
              <a:spcAft>
                <a:spcPts val="0"/>
              </a:spcAft>
              <a:buSzPct val="150000"/>
              <a:buFont typeface="Wingdings" pitchFamily="2" charset="2"/>
              <a:buChar char="Ø"/>
              <a:defRPr/>
            </a:pPr>
            <a:r>
              <a:rPr lang="es-MX" sz="2400" b="1" dirty="0" smtClean="0">
                <a:latin typeface="Presidencia Base"/>
                <a:cs typeface="+mn-cs"/>
              </a:rPr>
              <a:t>Ley Federal de Sanidad Vegetal</a:t>
            </a:r>
          </a:p>
          <a:p>
            <a:pPr algn="just"/>
            <a:r>
              <a:rPr lang="es-MX" sz="2400" b="1" dirty="0" smtClean="0"/>
              <a:t>	</a:t>
            </a:r>
            <a:endParaRPr lang="es-MX" sz="2400" b="1" dirty="0">
              <a:latin typeface="Presidencia Base"/>
              <a:cs typeface="+mn-cs"/>
            </a:endParaRPr>
          </a:p>
          <a:p>
            <a:pPr marL="342900" indent="-342900" algn="just" eaLnBrk="0" fontAlgn="auto" hangingPunct="0">
              <a:spcBef>
                <a:spcPct val="20000"/>
              </a:spcBef>
              <a:spcAft>
                <a:spcPts val="0"/>
              </a:spcAft>
              <a:buSzPct val="150000"/>
              <a:buFont typeface="Wingdings" pitchFamily="2" charset="2"/>
              <a:buChar char="Ø"/>
              <a:defRPr/>
            </a:pPr>
            <a:r>
              <a:rPr lang="es-MX" sz="2400" b="1" dirty="0">
                <a:latin typeface="Presidencia Base"/>
                <a:cs typeface="+mn-cs"/>
              </a:rPr>
              <a:t> NOM-076-FITO-1999, Sistema preventivo y dispositivo nacional de emergencia contra moscas exóticas de la fruta</a:t>
            </a:r>
            <a:r>
              <a:rPr lang="es-MX" sz="2400" b="1" dirty="0" smtClean="0">
                <a:latin typeface="Presidencia Base"/>
                <a:cs typeface="+mn-cs"/>
              </a:rPr>
              <a:t>.</a:t>
            </a:r>
          </a:p>
          <a:p>
            <a:pPr marL="342900" indent="-342900" algn="just" eaLnBrk="0" fontAlgn="auto" hangingPunct="0">
              <a:spcBef>
                <a:spcPct val="20000"/>
              </a:spcBef>
              <a:spcAft>
                <a:spcPts val="0"/>
              </a:spcAft>
              <a:buSzPct val="150000"/>
              <a:buFont typeface="Wingdings" pitchFamily="2" charset="2"/>
              <a:buChar char="Ø"/>
              <a:defRPr/>
            </a:pPr>
            <a:endParaRPr lang="es-MX" sz="2400" b="1" dirty="0" smtClean="0">
              <a:latin typeface="Presidencia Base"/>
              <a:cs typeface="+mn-cs"/>
            </a:endParaRPr>
          </a:p>
          <a:p>
            <a:pPr marL="342900" indent="-342900" algn="just" eaLnBrk="0" fontAlgn="auto" hangingPunct="0">
              <a:spcBef>
                <a:spcPct val="20000"/>
              </a:spcBef>
              <a:spcAft>
                <a:spcPts val="0"/>
              </a:spcAft>
              <a:buSzPct val="150000"/>
              <a:buFont typeface="Wingdings" pitchFamily="2" charset="2"/>
              <a:buChar char="Ø"/>
              <a:defRPr/>
            </a:pPr>
            <a:r>
              <a:rPr lang="es-MX" sz="2400" b="1" dirty="0" smtClean="0">
                <a:latin typeface="Presidencia Base"/>
                <a:cs typeface="+mn-cs"/>
              </a:rPr>
              <a:t>Manual Operativo </a:t>
            </a:r>
            <a:endParaRPr lang="es-MX" sz="2400" b="1" dirty="0">
              <a:latin typeface="Presidencia Base"/>
              <a:cs typeface="+mn-cs"/>
            </a:endParaRPr>
          </a:p>
        </p:txBody>
      </p:sp>
    </p:spTree>
    <p:extLst>
      <p:ext uri="{BB962C8B-B14F-4D97-AF65-F5344CB8AC3E}">
        <p14:creationId xmlns:p14="http://schemas.microsoft.com/office/powerpoint/2010/main" val="12260022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0" y="142875"/>
            <a:ext cx="5386647" cy="707886"/>
          </a:xfrm>
          <a:prstGeom prst="rect">
            <a:avLst/>
          </a:prstGeom>
          <a:noFill/>
          <a:ln w="9525">
            <a:noFill/>
            <a:miter lim="800000"/>
            <a:headEnd/>
            <a:tailEnd/>
          </a:ln>
          <a:effectLst/>
        </p:spPr>
        <p:txBody>
          <a:bodyPr wrap="square">
            <a:spAutoFit/>
          </a:bodyPr>
          <a:lstStyle/>
          <a:p>
            <a:pPr algn="just">
              <a:defRPr/>
            </a:pPr>
            <a:r>
              <a:rPr lang="es-ES" sz="2000" b="1" dirty="0">
                <a:latin typeface="Presidencia Fuerte"/>
              </a:rPr>
              <a:t>Selección del sitio de colocación de la trampa</a:t>
            </a:r>
            <a:endParaRPr lang="en-US" sz="2000" b="1" dirty="0">
              <a:effectLst>
                <a:outerShdw blurRad="38100" dist="38100" dir="2700000" algn="tl">
                  <a:srgbClr val="C0C0C0"/>
                </a:outerShdw>
              </a:effectLst>
              <a:latin typeface="Presidencia Fuerte"/>
            </a:endParaRPr>
          </a:p>
        </p:txBody>
      </p:sp>
      <p:sp>
        <p:nvSpPr>
          <p:cNvPr id="41987" name="Text Box 10"/>
          <p:cNvSpPr txBox="1">
            <a:spLocks noChangeArrowheads="1"/>
          </p:cNvSpPr>
          <p:nvPr/>
        </p:nvSpPr>
        <p:spPr bwMode="auto">
          <a:xfrm>
            <a:off x="34925" y="928688"/>
            <a:ext cx="9109075"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buFont typeface="Arial" pitchFamily="34" charset="0"/>
              <a:buChar char="•"/>
            </a:pPr>
            <a:r>
              <a:rPr lang="es-ES" sz="2000" b="1" dirty="0"/>
              <a:t> </a:t>
            </a:r>
            <a:r>
              <a:rPr lang="es-MX" sz="2000" b="1" dirty="0"/>
              <a:t>Disponer de una lista de los hospedantes primarios, secundarios y ocasionales de las moscas exóticas de la fruta, su fenología, distribución y abundancia. </a:t>
            </a:r>
          </a:p>
          <a:p>
            <a:pPr eaLnBrk="1" hangingPunct="1">
              <a:buFont typeface="Arial" pitchFamily="34" charset="0"/>
              <a:buChar char="•"/>
            </a:pPr>
            <a:endParaRPr lang="es-MX" sz="2000" b="1" dirty="0"/>
          </a:p>
          <a:p>
            <a:pPr algn="just" eaLnBrk="1" hangingPunct="1">
              <a:buFont typeface="Arial" pitchFamily="34" charset="0"/>
              <a:buChar char="•"/>
            </a:pPr>
            <a:r>
              <a:rPr lang="es-MX" sz="2000" b="1" dirty="0"/>
              <a:t>  La rotación tiene que seguir la fenología de maduración de los principales frutos hospedantes y debe realizarse por lo menos cada 3 meses, dependiendo de la disponibilidad de frutos.</a:t>
            </a:r>
          </a:p>
          <a:p>
            <a:pPr eaLnBrk="1" hangingPunct="1">
              <a:buFont typeface="Arial" pitchFamily="34" charset="0"/>
              <a:buChar char="•"/>
            </a:pPr>
            <a:endParaRPr lang="es-MX" sz="2000" b="1" dirty="0"/>
          </a:p>
          <a:p>
            <a:pPr algn="just" eaLnBrk="1" hangingPunct="1">
              <a:buFont typeface="Arial" pitchFamily="34" charset="0"/>
              <a:buChar char="•"/>
            </a:pPr>
            <a:r>
              <a:rPr lang="es-MX" sz="2000" dirty="0"/>
              <a:t> </a:t>
            </a:r>
            <a:r>
              <a:rPr lang="es-MX" sz="2000" b="1" dirty="0"/>
              <a:t>Las trampas que usan feromonas deben colocarse en las áreas de apareamiento.</a:t>
            </a:r>
          </a:p>
          <a:p>
            <a:pPr algn="just" eaLnBrk="1" hangingPunct="1"/>
            <a:endParaRPr lang="es-MX" sz="2000" b="1" dirty="0"/>
          </a:p>
          <a:p>
            <a:pPr algn="just" eaLnBrk="1" hangingPunct="1">
              <a:buFont typeface="Arial" pitchFamily="34" charset="0"/>
              <a:buChar char="•"/>
            </a:pPr>
            <a:r>
              <a:rPr lang="es-MX" sz="2000" b="1" dirty="0"/>
              <a:t> Otros lugares adecuados para colocar la trampa son las áreas de descanso y de alimentación en árboles que dan refugio y protegen a las moscas de los vientos fuertes y los depredadores.</a:t>
            </a:r>
          </a:p>
          <a:p>
            <a:pPr algn="just" eaLnBrk="1" hangingPunct="1">
              <a:buFont typeface="Arial" pitchFamily="34" charset="0"/>
              <a:buChar char="•"/>
            </a:pPr>
            <a:endParaRPr lang="es-MX" sz="2000" b="1" dirty="0"/>
          </a:p>
          <a:p>
            <a:pPr algn="just" eaLnBrk="1" hangingPunct="1">
              <a:buFont typeface="Arial" pitchFamily="34" charset="0"/>
              <a:buChar char="•"/>
            </a:pPr>
            <a:r>
              <a:rPr lang="es-MX" sz="2000" b="1" dirty="0"/>
              <a:t> Las trampas que usan proteína hidrolizada deben situarse cerca de los árboles frutales hospedantes, en un área sombreada.</a:t>
            </a:r>
          </a:p>
          <a:p>
            <a:pPr eaLnBrk="1" hangingPunct="1">
              <a:buFont typeface="Arial" pitchFamily="34" charset="0"/>
              <a:buChar char="•"/>
            </a:pPr>
            <a:endParaRPr lang="es-ES" sz="2000" b="1" dirty="0"/>
          </a:p>
        </p:txBody>
      </p:sp>
    </p:spTree>
    <p:extLst>
      <p:ext uri="{BB962C8B-B14F-4D97-AF65-F5344CB8AC3E}">
        <p14:creationId xmlns:p14="http://schemas.microsoft.com/office/powerpoint/2010/main" val="32272827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0" y="142875"/>
            <a:ext cx="5453149" cy="707886"/>
          </a:xfrm>
          <a:prstGeom prst="rect">
            <a:avLst/>
          </a:prstGeom>
          <a:noFill/>
          <a:ln w="9525">
            <a:noFill/>
            <a:miter lim="800000"/>
            <a:headEnd/>
            <a:tailEnd/>
          </a:ln>
          <a:effectLst/>
        </p:spPr>
        <p:txBody>
          <a:bodyPr wrap="square">
            <a:spAutoFit/>
          </a:bodyPr>
          <a:lstStyle/>
          <a:p>
            <a:pPr algn="just">
              <a:defRPr/>
            </a:pPr>
            <a:r>
              <a:rPr lang="es-ES" sz="2000" b="1" dirty="0">
                <a:latin typeface="Presidencia Fuerte"/>
              </a:rPr>
              <a:t>Selección del sitio de colocación de la trampa</a:t>
            </a:r>
            <a:endParaRPr lang="en-US" sz="2000" b="1" dirty="0">
              <a:effectLst>
                <a:outerShdw blurRad="38100" dist="38100" dir="2700000" algn="tl">
                  <a:srgbClr val="C0C0C0"/>
                </a:outerShdw>
              </a:effectLst>
              <a:latin typeface="Presidencia Fuerte"/>
            </a:endParaRPr>
          </a:p>
        </p:txBody>
      </p:sp>
      <p:sp>
        <p:nvSpPr>
          <p:cNvPr id="43011" name="Text Box 10"/>
          <p:cNvSpPr txBox="1">
            <a:spLocks noChangeArrowheads="1"/>
          </p:cNvSpPr>
          <p:nvPr/>
        </p:nvSpPr>
        <p:spPr bwMode="auto">
          <a:xfrm>
            <a:off x="34925" y="928688"/>
            <a:ext cx="910907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buFont typeface="Arial" pitchFamily="34" charset="0"/>
              <a:buChar char="•"/>
            </a:pPr>
            <a:r>
              <a:rPr lang="es-ES" sz="2000" b="1" dirty="0"/>
              <a:t> </a:t>
            </a:r>
            <a:r>
              <a:rPr lang="es-MX" sz="2000" b="1" dirty="0"/>
              <a:t>Las trampas deben estar a entre 2 y 4 metros del suelo (según la altura del árbol hospedante, a ¾ partes de altura) en la parte media de la copa del árbol hospedante, orientadas contra el viento y a una altura no accesible a ser añadas por las personas. </a:t>
            </a:r>
          </a:p>
          <a:p>
            <a:pPr eaLnBrk="1" hangingPunct="1">
              <a:buFont typeface="Arial" pitchFamily="34" charset="0"/>
              <a:buChar char="•"/>
            </a:pPr>
            <a:endParaRPr lang="es-MX" sz="2000" b="1" dirty="0"/>
          </a:p>
          <a:p>
            <a:pPr algn="just" eaLnBrk="1" hangingPunct="1">
              <a:buFont typeface="Arial" pitchFamily="34" charset="0"/>
              <a:buChar char="•"/>
            </a:pPr>
            <a:r>
              <a:rPr lang="es-MX" sz="2000" b="1" dirty="0"/>
              <a:t>  Las trampas no deben quedar expuestas directamente a la luz del sol, a vientos fuertes o al polvo. </a:t>
            </a:r>
          </a:p>
          <a:p>
            <a:pPr algn="just" eaLnBrk="1" hangingPunct="1"/>
            <a:endParaRPr lang="es-MX" sz="2000" b="1" dirty="0"/>
          </a:p>
          <a:p>
            <a:pPr algn="just" eaLnBrk="1" hangingPunct="1">
              <a:buFont typeface="Arial" pitchFamily="34" charset="0"/>
              <a:buChar char="•"/>
            </a:pPr>
            <a:r>
              <a:rPr lang="es-MX" sz="2000" b="1" dirty="0"/>
              <a:t> Una vez que las trampas se han colocado en sitios cuidadosamente seleccionados, con la densidad correcta y distribuida en un orden adecuado, la ubicación </a:t>
            </a:r>
            <a:r>
              <a:rPr lang="es-MX" sz="2000" b="1" dirty="0" err="1"/>
              <a:t>georeferenciada</a:t>
            </a:r>
            <a:r>
              <a:rPr lang="es-MX" sz="2000" b="1" dirty="0"/>
              <a:t> de cada trampa debe registrarse, para ello se debe utilizar la cartografía de INEGI a escala 1:50,000 o las imágenes satelitales de Google </a:t>
            </a:r>
            <a:r>
              <a:rPr lang="es-MX" sz="2000" b="1" dirty="0" err="1"/>
              <a:t>Earth</a:t>
            </a:r>
            <a:r>
              <a:rPr lang="es-MX" sz="2000" b="1" dirty="0"/>
              <a:t>, la cual debe imprimirse al reverso del formato de reporte diario de trampeo. </a:t>
            </a:r>
          </a:p>
          <a:p>
            <a:pPr algn="just" eaLnBrk="1" hangingPunct="1"/>
            <a:endParaRPr lang="es-MX" sz="2000" b="1" dirty="0"/>
          </a:p>
          <a:p>
            <a:pPr algn="just" eaLnBrk="1" hangingPunct="1">
              <a:buFont typeface="Arial" pitchFamily="34" charset="0"/>
              <a:buChar char="•"/>
            </a:pPr>
            <a:r>
              <a:rPr lang="es-MX" sz="2000" b="1" dirty="0"/>
              <a:t> </a:t>
            </a:r>
            <a:r>
              <a:rPr lang="es-ES" sz="2000" b="1" dirty="0"/>
              <a:t>El sitio de colocación de la trampa debe estar señalado mediante un listón de plástico color azul de 90 cm de largo por 5 cm de ancho.</a:t>
            </a:r>
          </a:p>
        </p:txBody>
      </p:sp>
    </p:spTree>
    <p:extLst>
      <p:ext uri="{BB962C8B-B14F-4D97-AF65-F5344CB8AC3E}">
        <p14:creationId xmlns:p14="http://schemas.microsoft.com/office/powerpoint/2010/main" val="20113416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9"/>
          <p:cNvSpPr txBox="1">
            <a:spLocks noChangeArrowheads="1"/>
          </p:cNvSpPr>
          <p:nvPr/>
        </p:nvSpPr>
        <p:spPr bwMode="auto">
          <a:xfrm>
            <a:off x="0" y="98425"/>
            <a:ext cx="63579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s-ES" sz="2000" b="1" dirty="0">
                <a:latin typeface="Presidencia Fuerte"/>
              </a:rPr>
              <a:t>Codificación de rutas de trampeo y numeración de trampas</a:t>
            </a:r>
            <a:endParaRPr lang="es-ES" sz="2000" dirty="0">
              <a:latin typeface="Presidencia Fuerte"/>
            </a:endParaRPr>
          </a:p>
        </p:txBody>
      </p:sp>
      <p:sp>
        <p:nvSpPr>
          <p:cNvPr id="44035" name="Text Box 10"/>
          <p:cNvSpPr txBox="1">
            <a:spLocks noChangeArrowheads="1"/>
          </p:cNvSpPr>
          <p:nvPr/>
        </p:nvSpPr>
        <p:spPr bwMode="auto">
          <a:xfrm>
            <a:off x="34925" y="811213"/>
            <a:ext cx="91090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buFont typeface="Arial" pitchFamily="34" charset="0"/>
              <a:buChar char="•"/>
            </a:pPr>
            <a:r>
              <a:rPr lang="es-ES" sz="2000" b="1" dirty="0"/>
              <a:t> Cada ruta se le debe asignar una clave numérica progresiva, la cual estará formada por números arábigos anteponiendo la abreviatura del Estado que corresponda (AGS-1, AGS-2, AGS-3, etc.). Se debe iniciar la asignación de números, preferentemente de norte a sur del Estado. </a:t>
            </a:r>
            <a:endParaRPr lang="es-MX" sz="2000" b="1" dirty="0"/>
          </a:p>
          <a:p>
            <a:pPr eaLnBrk="1" hangingPunct="1">
              <a:buFont typeface="Arial" pitchFamily="34" charset="0"/>
              <a:buChar char="•"/>
            </a:pPr>
            <a:endParaRPr lang="es-MX" sz="2000" b="1" dirty="0"/>
          </a:p>
          <a:p>
            <a:pPr algn="just" eaLnBrk="1" hangingPunct="1">
              <a:buFont typeface="Arial" pitchFamily="34" charset="0"/>
              <a:buChar char="•"/>
            </a:pPr>
            <a:r>
              <a:rPr lang="es-MX" sz="2000" b="1" dirty="0"/>
              <a:t>  </a:t>
            </a:r>
            <a:r>
              <a:rPr lang="es-ES" sz="2000" b="1" dirty="0"/>
              <a:t>Una ruta tendrá en promedio 50 trampas, dependiendo de la densidad de hospedantes, las condiciones ambientales y topográficas y distancias de recorrido diario. </a:t>
            </a:r>
            <a:endParaRPr lang="es-MX" sz="2000" b="1" dirty="0"/>
          </a:p>
          <a:p>
            <a:pPr algn="just" eaLnBrk="1" hangingPunct="1"/>
            <a:endParaRPr lang="es-MX" sz="2000" b="1" dirty="0"/>
          </a:p>
          <a:p>
            <a:pPr algn="just" eaLnBrk="1" hangingPunct="1">
              <a:buFont typeface="Arial" pitchFamily="34" charset="0"/>
              <a:buChar char="•"/>
            </a:pPr>
            <a:r>
              <a:rPr lang="es-MX" sz="2000" b="1" dirty="0"/>
              <a:t> </a:t>
            </a:r>
            <a:r>
              <a:rPr lang="es-ES" sz="2000" b="1" dirty="0"/>
              <a:t>Las rutas de trampeo podrán tener los diferentes tipos de atrayentes. </a:t>
            </a:r>
          </a:p>
          <a:p>
            <a:pPr algn="just" eaLnBrk="1" hangingPunct="1">
              <a:buFont typeface="Arial" pitchFamily="34" charset="0"/>
              <a:buChar char="•"/>
            </a:pPr>
            <a:endParaRPr lang="es-MX" sz="2000" b="1" dirty="0"/>
          </a:p>
          <a:p>
            <a:pPr algn="just" eaLnBrk="1" hangingPunct="1">
              <a:buFont typeface="Arial" pitchFamily="34" charset="0"/>
              <a:buChar char="•"/>
            </a:pPr>
            <a:r>
              <a:rPr lang="es-MX" sz="2000" b="1" dirty="0"/>
              <a:t> </a:t>
            </a:r>
            <a:r>
              <a:rPr lang="es-ES" sz="2000" b="1" dirty="0"/>
              <a:t>Con respecto a la numeración de las trampas, éstas se les asignará un número arábigo progresivo (1, 2, 3, etc.), esta numeración será consecutiva por ruta, es decir, cada ruta de trampeo iniciará con la trampa número 1. Asimismo, la numeración consecutiva de las trampas será independiente del tipo de atrayente (ejemplo: 1 CUE, 2 ME, 3 TML, 4 PH o TL, etc.) y se asignará de acuerdo al orden en que se encuentren ubicadas en el recorrido de la ruta.</a:t>
            </a:r>
          </a:p>
        </p:txBody>
      </p:sp>
    </p:spTree>
    <p:extLst>
      <p:ext uri="{BB962C8B-B14F-4D97-AF65-F5344CB8AC3E}">
        <p14:creationId xmlns:p14="http://schemas.microsoft.com/office/powerpoint/2010/main" val="6805821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0" y="142875"/>
            <a:ext cx="6357938" cy="400050"/>
          </a:xfrm>
          <a:prstGeom prst="rect">
            <a:avLst/>
          </a:prstGeom>
          <a:noFill/>
          <a:ln w="9525">
            <a:noFill/>
            <a:miter lim="800000"/>
            <a:headEnd/>
            <a:tailEnd/>
          </a:ln>
          <a:effectLst/>
        </p:spPr>
        <p:txBody>
          <a:bodyPr>
            <a:spAutoFit/>
          </a:bodyPr>
          <a:lstStyle/>
          <a:p>
            <a:pPr algn="just">
              <a:defRPr/>
            </a:pPr>
            <a:r>
              <a:rPr lang="en-US" sz="2000" b="1" dirty="0" err="1">
                <a:effectLst>
                  <a:outerShdw blurRad="38100" dist="38100" dir="2700000" algn="tl">
                    <a:srgbClr val="C0C0C0"/>
                  </a:outerShdw>
                </a:effectLst>
                <a:latin typeface="Presidencia Fuerte"/>
              </a:rPr>
              <a:t>Reporte</a:t>
            </a:r>
            <a:r>
              <a:rPr lang="en-US" sz="2000" b="1" dirty="0">
                <a:effectLst>
                  <a:outerShdw blurRad="38100" dist="38100" dir="2700000" algn="tl">
                    <a:srgbClr val="C0C0C0"/>
                  </a:outerShdw>
                </a:effectLst>
                <a:latin typeface="Presidencia Fuerte"/>
              </a:rPr>
              <a:t> de </a:t>
            </a:r>
            <a:r>
              <a:rPr lang="en-US" sz="2000" b="1" dirty="0" err="1">
                <a:effectLst>
                  <a:outerShdw blurRad="38100" dist="38100" dir="2700000" algn="tl">
                    <a:srgbClr val="C0C0C0"/>
                  </a:outerShdw>
                </a:effectLst>
                <a:latin typeface="Presidencia Fuerte"/>
              </a:rPr>
              <a:t>actividades</a:t>
            </a:r>
            <a:endParaRPr lang="en-US" sz="2000" b="1" dirty="0">
              <a:effectLst>
                <a:outerShdw blurRad="38100" dist="38100" dir="2700000" algn="tl">
                  <a:srgbClr val="C0C0C0"/>
                </a:outerShdw>
              </a:effectLst>
              <a:latin typeface="Presidencia Fuerte"/>
            </a:endParaRPr>
          </a:p>
        </p:txBody>
      </p:sp>
      <p:sp>
        <p:nvSpPr>
          <p:cNvPr id="48131" name="Text Box 10"/>
          <p:cNvSpPr txBox="1">
            <a:spLocks noChangeArrowheads="1"/>
          </p:cNvSpPr>
          <p:nvPr/>
        </p:nvSpPr>
        <p:spPr bwMode="auto">
          <a:xfrm>
            <a:off x="34925" y="928688"/>
            <a:ext cx="9109075" cy="686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r>
              <a:rPr lang="es-ES" sz="2000" b="1" dirty="0"/>
              <a:t>El reporte de las actividades del trampeo se realizará a través del sistema de acceso de la información vía web para el trampeo preventivo contra moscas exóticas de la fruta “MEXOFRUT”, ubicado en la dirección URL </a:t>
            </a:r>
            <a:r>
              <a:rPr lang="es-ES" sz="2000" dirty="0">
                <a:hlinkClick r:id="rId2"/>
              </a:rPr>
              <a:t>http://moscasdelafruta.sinavef.gob.mx/mexofrut</a:t>
            </a:r>
            <a:r>
              <a:rPr lang="es-ES" sz="2000" dirty="0"/>
              <a:t>. </a:t>
            </a:r>
          </a:p>
          <a:p>
            <a:pPr algn="just" eaLnBrk="1" hangingPunct="1"/>
            <a:r>
              <a:rPr lang="es-ES" sz="2000" dirty="0"/>
              <a:t> </a:t>
            </a:r>
          </a:p>
          <a:p>
            <a:pPr algn="just" eaLnBrk="1" hangingPunct="1"/>
            <a:r>
              <a:rPr lang="es-ES" sz="2000" b="1" dirty="0"/>
              <a:t>El trampero tiene la obligación de reportar diariamente sus actividades en el sistema. Al finalizar el periodo de revisión de todas las rutas de trampeo (catorcena), el Coordinador Estatal de la Campaña contra Moscas de la Fruta o el Gerente del Comité debe revisar y validar la información capturada en el </a:t>
            </a:r>
            <a:r>
              <a:rPr lang="es-ES" sz="2000" b="1" dirty="0" err="1"/>
              <a:t>Mexofrut</a:t>
            </a:r>
            <a:r>
              <a:rPr lang="es-ES" sz="2000" b="1" dirty="0"/>
              <a:t> y generar una nueva catorcena en el sistema.</a:t>
            </a:r>
          </a:p>
          <a:p>
            <a:pPr algn="just" eaLnBrk="1" hangingPunct="1"/>
            <a:r>
              <a:rPr lang="es-ES" sz="2000" b="1" dirty="0"/>
              <a:t> </a:t>
            </a:r>
          </a:p>
          <a:p>
            <a:pPr algn="just" eaLnBrk="1" hangingPunct="1"/>
            <a:r>
              <a:rPr lang="es-ES" sz="2000" b="1" dirty="0"/>
              <a:t>Por lo anterior, la DGSV proporcionará un </a:t>
            </a:r>
            <a:r>
              <a:rPr lang="es-ES" sz="2000" b="1" dirty="0" err="1"/>
              <a:t>login</a:t>
            </a:r>
            <a:r>
              <a:rPr lang="es-ES" sz="2000" b="1" dirty="0"/>
              <a:t> y </a:t>
            </a:r>
            <a:r>
              <a:rPr lang="es-ES" sz="2000" b="1" dirty="0" err="1"/>
              <a:t>password</a:t>
            </a:r>
            <a:r>
              <a:rPr lang="es-ES" sz="2000" b="1" dirty="0"/>
              <a:t> a cada Trampero, Coordinador Estatal de la Campaña contra Moscas de la Fruta, en su caso al Gerente del Comité Estatal de Sanidad Vegetal. Asimismo, también proporcionara </a:t>
            </a:r>
            <a:r>
              <a:rPr lang="es-ES" sz="2000" b="1" dirty="0" err="1"/>
              <a:t>login</a:t>
            </a:r>
            <a:r>
              <a:rPr lang="es-ES" sz="2000" b="1" dirty="0"/>
              <a:t> y </a:t>
            </a:r>
            <a:r>
              <a:rPr lang="es-ES" sz="2000" b="1" dirty="0" err="1"/>
              <a:t>password</a:t>
            </a:r>
            <a:r>
              <a:rPr lang="es-ES" sz="2000" b="1" dirty="0"/>
              <a:t> a los Jefes de Programa de Sanidad Vegetal, para que puedan dar seguimiento a las actividades del trampeo preventivo contra moscas exóticas de la fruta.</a:t>
            </a:r>
          </a:p>
          <a:p>
            <a:pPr eaLnBrk="1" hangingPunct="1"/>
            <a:endParaRPr lang="es-ES" sz="2000" b="1" dirty="0"/>
          </a:p>
          <a:p>
            <a:pPr eaLnBrk="1" hangingPunct="1"/>
            <a:endParaRPr lang="es-ES" sz="2000" b="1" dirty="0"/>
          </a:p>
          <a:p>
            <a:pPr eaLnBrk="1" hangingPunct="1"/>
            <a:endParaRPr lang="es-ES" sz="2000" b="1" dirty="0"/>
          </a:p>
          <a:p>
            <a:pPr eaLnBrk="1" hangingPunct="1"/>
            <a:endParaRPr lang="es-ES" sz="2000" b="1" dirty="0"/>
          </a:p>
        </p:txBody>
      </p:sp>
    </p:spTree>
    <p:extLst>
      <p:ext uri="{BB962C8B-B14F-4D97-AF65-F5344CB8AC3E}">
        <p14:creationId xmlns:p14="http://schemas.microsoft.com/office/powerpoint/2010/main" val="14965943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0" y="142875"/>
            <a:ext cx="6357938" cy="400050"/>
          </a:xfrm>
          <a:prstGeom prst="rect">
            <a:avLst/>
          </a:prstGeom>
          <a:noFill/>
          <a:ln w="9525">
            <a:noFill/>
            <a:miter lim="800000"/>
            <a:headEnd/>
            <a:tailEnd/>
          </a:ln>
          <a:effectLst/>
        </p:spPr>
        <p:txBody>
          <a:bodyPr>
            <a:spAutoFit/>
          </a:bodyPr>
          <a:lstStyle/>
          <a:p>
            <a:pPr algn="just">
              <a:defRPr/>
            </a:pPr>
            <a:r>
              <a:rPr lang="en-US" sz="2000" b="1" dirty="0" err="1">
                <a:effectLst>
                  <a:outerShdw blurRad="38100" dist="38100" dir="2700000" algn="tl">
                    <a:srgbClr val="C0C0C0"/>
                  </a:outerShdw>
                </a:effectLst>
                <a:latin typeface="Presidencia Fuerte"/>
              </a:rPr>
              <a:t>Formato</a:t>
            </a:r>
            <a:r>
              <a:rPr lang="en-US" sz="2000" b="1" dirty="0">
                <a:effectLst>
                  <a:outerShdw blurRad="38100" dist="38100" dir="2700000" algn="tl">
                    <a:srgbClr val="C0C0C0"/>
                  </a:outerShdw>
                </a:effectLst>
                <a:latin typeface="Presidencia Fuerte"/>
              </a:rPr>
              <a:t> </a:t>
            </a:r>
            <a:r>
              <a:rPr lang="en-US" sz="2000" b="1" dirty="0" err="1">
                <a:effectLst>
                  <a:outerShdw blurRad="38100" dist="38100" dir="2700000" algn="tl">
                    <a:srgbClr val="C0C0C0"/>
                  </a:outerShdw>
                </a:effectLst>
                <a:latin typeface="Presidencia Fuerte"/>
              </a:rPr>
              <a:t>para</a:t>
            </a:r>
            <a:r>
              <a:rPr lang="en-US" sz="2000" b="1" dirty="0">
                <a:effectLst>
                  <a:outerShdw blurRad="38100" dist="38100" dir="2700000" algn="tl">
                    <a:srgbClr val="C0C0C0"/>
                  </a:outerShdw>
                </a:effectLst>
                <a:latin typeface="Presidencia Fuerte"/>
              </a:rPr>
              <a:t> el </a:t>
            </a:r>
            <a:r>
              <a:rPr lang="en-US" sz="2000" b="1" dirty="0" err="1">
                <a:effectLst>
                  <a:outerShdw blurRad="38100" dist="38100" dir="2700000" algn="tl">
                    <a:srgbClr val="C0C0C0"/>
                  </a:outerShdw>
                </a:effectLst>
                <a:latin typeface="Presidencia Fuerte"/>
              </a:rPr>
              <a:t>reporte</a:t>
            </a:r>
            <a:r>
              <a:rPr lang="en-US" sz="2000" b="1" dirty="0">
                <a:effectLst>
                  <a:outerShdw blurRad="38100" dist="38100" dir="2700000" algn="tl">
                    <a:srgbClr val="C0C0C0"/>
                  </a:outerShdw>
                </a:effectLst>
                <a:latin typeface="Presidencia Fuerte"/>
              </a:rPr>
              <a:t> </a:t>
            </a:r>
            <a:r>
              <a:rPr lang="en-US" sz="2000" b="1" dirty="0" err="1">
                <a:effectLst>
                  <a:outerShdw blurRad="38100" dist="38100" dir="2700000" algn="tl">
                    <a:srgbClr val="C0C0C0"/>
                  </a:outerShdw>
                </a:effectLst>
                <a:latin typeface="Presidencia Fuerte"/>
              </a:rPr>
              <a:t>diario</a:t>
            </a:r>
            <a:r>
              <a:rPr lang="en-US" sz="2000" b="1" dirty="0">
                <a:effectLst>
                  <a:outerShdw blurRad="38100" dist="38100" dir="2700000" algn="tl">
                    <a:srgbClr val="C0C0C0"/>
                  </a:outerShdw>
                </a:effectLst>
                <a:latin typeface="Presidencia Fuerte"/>
              </a:rPr>
              <a:t> del </a:t>
            </a:r>
            <a:r>
              <a:rPr lang="en-US" sz="2000" b="1" dirty="0" err="1">
                <a:effectLst>
                  <a:outerShdw blurRad="38100" dist="38100" dir="2700000" algn="tl">
                    <a:srgbClr val="C0C0C0"/>
                  </a:outerShdw>
                </a:effectLst>
                <a:latin typeface="Presidencia Fuerte"/>
              </a:rPr>
              <a:t>trampeo</a:t>
            </a:r>
            <a:endParaRPr lang="en-US" sz="2000" b="1" dirty="0">
              <a:effectLst>
                <a:outerShdw blurRad="38100" dist="38100" dir="2700000" algn="tl">
                  <a:srgbClr val="C0C0C0"/>
                </a:outerShdw>
              </a:effectLst>
              <a:latin typeface="Presidencia Fuerte"/>
            </a:endParaRPr>
          </a:p>
        </p:txBody>
      </p:sp>
      <p:pic>
        <p:nvPicPr>
          <p:cNvPr id="4915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9788" t="7652" r="18904" b="3606"/>
          <a:stretch>
            <a:fillRect/>
          </a:stretch>
        </p:blipFill>
        <p:spPr bwMode="auto">
          <a:xfrm>
            <a:off x="2339975" y="817563"/>
            <a:ext cx="445135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03938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Título"/>
          <p:cNvSpPr>
            <a:spLocks noGrp="1"/>
          </p:cNvSpPr>
          <p:nvPr>
            <p:ph type="title"/>
          </p:nvPr>
        </p:nvSpPr>
        <p:spPr bwMode="auto">
          <a:xfrm>
            <a:off x="214313" y="214313"/>
            <a:ext cx="5972175" cy="439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s-MX" sz="2000" b="1" dirty="0" smtClean="0">
                <a:latin typeface="Presidencia Fuerte"/>
              </a:rPr>
              <a:t>Reporte diario de trampeo</a:t>
            </a:r>
          </a:p>
        </p:txBody>
      </p:sp>
      <p:sp>
        <p:nvSpPr>
          <p:cNvPr id="32771" name="2 Marcador de contenido"/>
          <p:cNvSpPr>
            <a:spLocks noGrp="1"/>
          </p:cNvSpPr>
          <p:nvPr>
            <p:ph idx="1"/>
          </p:nvPr>
        </p:nvSpPr>
        <p:spPr bwMode="auto">
          <a:xfrm>
            <a:off x="0" y="1571625"/>
            <a:ext cx="3571875"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r>
              <a:rPr lang="es-ES" sz="2000" smtClean="0"/>
              <a:t>La información de las actividades generadas en la red de trampeo estará disponible de manera inmediata, obteniendo el “Reporte diario de trampeo”.</a:t>
            </a:r>
          </a:p>
          <a:p>
            <a:pPr algn="just"/>
            <a:r>
              <a:rPr lang="es-MX" sz="2000" smtClean="0"/>
              <a:t>En la página Mexofrut  se pueden obtener los informes diarios de las diferentes acciones realizadas, del periodo de actividades que se requiera.</a:t>
            </a:r>
          </a:p>
        </p:txBody>
      </p:sp>
      <p:pic>
        <p:nvPicPr>
          <p:cNvPr id="327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14583" t="6509" r="15335" b="31818"/>
          <a:stretch>
            <a:fillRect/>
          </a:stretch>
        </p:blipFill>
        <p:spPr bwMode="auto">
          <a:xfrm>
            <a:off x="3562350" y="1428750"/>
            <a:ext cx="558165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758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357188" y="806975"/>
            <a:ext cx="7929562" cy="708025"/>
          </a:xfrm>
          <a:prstGeom prst="rect">
            <a:avLst/>
          </a:prstGeom>
          <a:solidFill>
            <a:schemeClr val="accent3">
              <a:lumMod val="20000"/>
              <a:lumOff val="80000"/>
            </a:schemeClr>
          </a:solidFill>
          <a:ln w="9525">
            <a:noFill/>
            <a:miter lim="800000"/>
            <a:headEnd/>
            <a:tailEnd/>
          </a:ln>
        </p:spPr>
        <p:txBody>
          <a:bodyPr>
            <a:spAutoFit/>
          </a:bodyPr>
          <a:lstStyle/>
          <a:p>
            <a:pPr algn="ctr" eaLnBrk="0" fontAlgn="auto" hangingPunct="0">
              <a:spcBef>
                <a:spcPts val="0"/>
              </a:spcBef>
              <a:spcAft>
                <a:spcPts val="0"/>
              </a:spcAft>
              <a:defRPr/>
            </a:pPr>
            <a:r>
              <a:rPr lang="es-MX" sz="2000" b="1" dirty="0">
                <a:latin typeface="+mn-lt"/>
                <a:cs typeface="+mn-cs"/>
              </a:rPr>
              <a:t>Sistema de acceso de información vía web para el trampeo preventivo contra moscas exóticas de la fruta “Mexofrut”</a:t>
            </a:r>
            <a:endParaRPr lang="es-ES" sz="2000" b="1" dirty="0">
              <a:latin typeface="+mn-lt"/>
              <a:cs typeface="+mn-cs"/>
            </a:endParaRPr>
          </a:p>
        </p:txBody>
      </p:sp>
      <p:sp>
        <p:nvSpPr>
          <p:cNvPr id="3" name="7 Rectángulo"/>
          <p:cNvSpPr>
            <a:spLocks noChangeArrowheads="1"/>
          </p:cNvSpPr>
          <p:nvPr/>
        </p:nvSpPr>
        <p:spPr bwMode="auto">
          <a:xfrm>
            <a:off x="0" y="6203658"/>
            <a:ext cx="4014787" cy="369888"/>
          </a:xfrm>
          <a:prstGeom prst="rect">
            <a:avLst/>
          </a:prstGeom>
          <a:solidFill>
            <a:schemeClr val="accent3">
              <a:lumMod val="20000"/>
              <a:lumOff val="80000"/>
            </a:schemeClr>
          </a:solidFill>
          <a:ln w="9525">
            <a:noFill/>
            <a:miter lim="800000"/>
            <a:headEnd/>
            <a:tailEnd/>
          </a:ln>
        </p:spPr>
        <p:txBody>
          <a:bodyPr wrap="none">
            <a:spAutoFit/>
          </a:bodyPr>
          <a:lstStyle/>
          <a:p>
            <a:pPr algn="ctr" fontAlgn="auto">
              <a:spcBef>
                <a:spcPts val="0"/>
              </a:spcBef>
              <a:spcAft>
                <a:spcPts val="0"/>
              </a:spcAft>
              <a:defRPr/>
            </a:pPr>
            <a:r>
              <a:rPr lang="es-MX" b="1" u="sng" dirty="0">
                <a:solidFill>
                  <a:schemeClr val="accent2"/>
                </a:solidFill>
                <a:latin typeface="+mn-lt"/>
                <a:cs typeface="+mn-cs"/>
              </a:rPr>
              <a:t>http://moscasdelafruta.sinavef.gob.mx</a:t>
            </a:r>
            <a:r>
              <a:rPr lang="es-MX" u="sng" dirty="0">
                <a:latin typeface="+mn-lt"/>
                <a:cs typeface="+mn-cs"/>
              </a:rPr>
              <a:t>/</a:t>
            </a:r>
          </a:p>
        </p:txBody>
      </p:sp>
      <p:pic>
        <p:nvPicPr>
          <p:cNvPr id="4" name="Picture 7"/>
          <p:cNvPicPr>
            <a:picLocks noChangeAspect="1" noChangeArrowheads="1"/>
          </p:cNvPicPr>
          <p:nvPr/>
        </p:nvPicPr>
        <p:blipFill>
          <a:blip r:embed="rId2" cstate="print"/>
          <a:srcRect l="31390" t="55832" r="33710" b="5391"/>
          <a:stretch>
            <a:fillRect/>
          </a:stretch>
        </p:blipFill>
        <p:spPr bwMode="auto">
          <a:xfrm>
            <a:off x="0" y="1714500"/>
            <a:ext cx="3757353" cy="4224360"/>
          </a:xfrm>
          <a:prstGeom prst="rect">
            <a:avLst/>
          </a:prstGeom>
          <a:noFill/>
          <a:ln w="9525">
            <a:noFill/>
            <a:miter lim="800000"/>
            <a:headEnd/>
            <a:tailEnd/>
          </a:ln>
          <a:effectLst>
            <a:glow rad="228600">
              <a:schemeClr val="accent3">
                <a:satMod val="175000"/>
                <a:alpha val="40000"/>
              </a:schemeClr>
            </a:glow>
          </a:effectLst>
        </p:spPr>
      </p:pic>
      <p:sp>
        <p:nvSpPr>
          <p:cNvPr id="5" name="1 CuadroTexto"/>
          <p:cNvSpPr txBox="1">
            <a:spLocks noChangeArrowheads="1"/>
          </p:cNvSpPr>
          <p:nvPr/>
        </p:nvSpPr>
        <p:spPr bwMode="auto">
          <a:xfrm>
            <a:off x="0" y="200055"/>
            <a:ext cx="5000625" cy="400110"/>
          </a:xfrm>
          <a:prstGeom prst="rect">
            <a:avLst/>
          </a:prstGeom>
          <a:noFill/>
          <a:ln w="9525">
            <a:noFill/>
            <a:miter lim="800000"/>
            <a:headEnd/>
            <a:tailEnd/>
          </a:ln>
        </p:spPr>
        <p:txBody>
          <a:bodyPr>
            <a:spAutoFit/>
          </a:bodyPr>
          <a:lstStyle/>
          <a:p>
            <a:pPr fontAlgn="auto">
              <a:spcBef>
                <a:spcPts val="0"/>
              </a:spcBef>
              <a:spcAft>
                <a:spcPts val="0"/>
              </a:spcAft>
              <a:defRPr/>
            </a:pPr>
            <a:r>
              <a:rPr lang="es-MX" sz="2000" dirty="0" smtClean="0">
                <a:solidFill>
                  <a:schemeClr val="bg1">
                    <a:lumMod val="50000"/>
                  </a:schemeClr>
                </a:solidFill>
              </a:rPr>
              <a:t>SISTEMA INFORMÁTICO MEXOFRUT</a:t>
            </a:r>
            <a:endParaRPr lang="es-MX" sz="2000" dirty="0">
              <a:solidFill>
                <a:schemeClr val="bg1">
                  <a:lumMod val="50000"/>
                </a:schemeClr>
              </a:solidFill>
            </a:endParaRPr>
          </a:p>
        </p:txBody>
      </p:sp>
      <p:graphicFrame>
        <p:nvGraphicFramePr>
          <p:cNvPr id="6" name="5 Tabla"/>
          <p:cNvGraphicFramePr>
            <a:graphicFrameLocks noGrp="1"/>
          </p:cNvGraphicFramePr>
          <p:nvPr>
            <p:extLst>
              <p:ext uri="{D42A27DB-BD31-4B8C-83A1-F6EECF244321}">
                <p14:modId xmlns:p14="http://schemas.microsoft.com/office/powerpoint/2010/main" val="1986740871"/>
              </p:ext>
            </p:extLst>
          </p:nvPr>
        </p:nvGraphicFramePr>
        <p:xfrm>
          <a:off x="4014786" y="1714501"/>
          <a:ext cx="4672013" cy="4859046"/>
        </p:xfrm>
        <a:graphic>
          <a:graphicData uri="http://schemas.openxmlformats.org/drawingml/2006/table">
            <a:tbl>
              <a:tblPr firstRow="1" firstCol="1" bandRow="1">
                <a:tableStyleId>{5C22544A-7EE6-4342-B048-85BDC9FD1C3A}</a:tableStyleId>
              </a:tblPr>
              <a:tblGrid>
                <a:gridCol w="957153"/>
                <a:gridCol w="3714860"/>
              </a:tblGrid>
              <a:tr h="3031834">
                <a:tc>
                  <a:txBody>
                    <a:bodyPr/>
                    <a:lstStyle/>
                    <a:p>
                      <a:pPr algn="l">
                        <a:spcAft>
                          <a:spcPts val="0"/>
                        </a:spcAft>
                      </a:pPr>
                      <a:r>
                        <a:rPr lang="es-MX" sz="900" dirty="0">
                          <a:effectLst/>
                        </a:rPr>
                        <a:t> </a:t>
                      </a:r>
                      <a:endParaRPr lang="es-MX" sz="1100" dirty="0">
                        <a:effectLst/>
                      </a:endParaRPr>
                    </a:p>
                    <a:p>
                      <a:pPr algn="l">
                        <a:spcAft>
                          <a:spcPts val="0"/>
                        </a:spcAft>
                      </a:pPr>
                      <a:r>
                        <a:rPr lang="es-MX" sz="900" dirty="0">
                          <a:effectLst/>
                        </a:rPr>
                        <a:t>Finalidad (Utilidad)</a:t>
                      </a:r>
                      <a:endParaRPr lang="es-MX" sz="1100" dirty="0">
                        <a:effectLst/>
                      </a:endParaRPr>
                    </a:p>
                    <a:p>
                      <a:pPr algn="l">
                        <a:spcAft>
                          <a:spcPts val="0"/>
                        </a:spcAft>
                      </a:pPr>
                      <a:r>
                        <a:rPr lang="es-MX" sz="900" dirty="0">
                          <a:effectLst/>
                        </a:rPr>
                        <a:t> </a:t>
                      </a:r>
                      <a:endParaRPr lang="es-MX" sz="1100" dirty="0">
                        <a:effectLst/>
                        <a:latin typeface="Arial"/>
                        <a:ea typeface="Times New Roman"/>
                      </a:endParaRPr>
                    </a:p>
                  </a:txBody>
                  <a:tcPr marL="64985" marR="64985" marT="0" marB="0"/>
                </a:tc>
                <a:tc>
                  <a:txBody>
                    <a:bodyPr/>
                    <a:lstStyle/>
                    <a:p>
                      <a:pPr algn="just">
                        <a:spcAft>
                          <a:spcPts val="0"/>
                        </a:spcAft>
                      </a:pPr>
                      <a:r>
                        <a:rPr lang="es-ES_tradnl" sz="1000" dirty="0">
                          <a:effectLst/>
                        </a:rPr>
                        <a:t>Este sistema es útil para concentrar la información técnica del trampeo preventivo contra moscas exóticas de la fruta, </a:t>
                      </a:r>
                      <a:r>
                        <a:rPr lang="es-ES_tradnl" sz="1000" kern="1200" dirty="0">
                          <a:effectLst/>
                        </a:rPr>
                        <a:t> como son:  el </a:t>
                      </a:r>
                      <a:r>
                        <a:rPr lang="es-ES_tradnl" sz="1000" dirty="0">
                          <a:effectLst/>
                        </a:rPr>
                        <a:t>reporte diario de trampeo, especímenes sospechosos (fotos), control de calidad del trampeo, rotación de trampas, cantidad de material utilizado y  resultados de laboratorio,</a:t>
                      </a:r>
                      <a:r>
                        <a:rPr lang="es-ES" sz="1000" dirty="0">
                          <a:effectLst/>
                        </a:rPr>
                        <a:t> con la finalidad de mitigar los riesgos de introducción, colonización, establecimiento y dispersión. Lo anterior mediante la instalación de una red de trampeo en todo el territorio nacional para la detección oportuna de cualquier incursión de estas plagas.</a:t>
                      </a:r>
                      <a:endParaRPr lang="es-MX" sz="1100" dirty="0">
                        <a:effectLst/>
                        <a:latin typeface="Arial"/>
                        <a:ea typeface="Times New Roman"/>
                      </a:endParaRPr>
                    </a:p>
                  </a:txBody>
                  <a:tcPr marL="64985" marR="64985" marT="0" marB="0"/>
                </a:tc>
              </a:tr>
              <a:tr h="614479">
                <a:tc>
                  <a:txBody>
                    <a:bodyPr/>
                    <a:lstStyle/>
                    <a:p>
                      <a:pPr algn="l">
                        <a:spcAft>
                          <a:spcPts val="0"/>
                        </a:spcAft>
                      </a:pPr>
                      <a:r>
                        <a:rPr lang="es-MX" sz="900">
                          <a:effectLst/>
                        </a:rPr>
                        <a:t>Fecha de creación </a:t>
                      </a:r>
                      <a:endParaRPr lang="es-MX" sz="1100">
                        <a:effectLst/>
                        <a:latin typeface="Arial"/>
                        <a:ea typeface="Times New Roman"/>
                      </a:endParaRPr>
                    </a:p>
                  </a:txBody>
                  <a:tcPr marL="64985" marR="64985" marT="0" marB="0" anchor="ctr"/>
                </a:tc>
                <a:tc>
                  <a:txBody>
                    <a:bodyPr/>
                    <a:lstStyle/>
                    <a:p>
                      <a:pPr algn="l">
                        <a:spcAft>
                          <a:spcPts val="0"/>
                        </a:spcAft>
                      </a:pPr>
                      <a:r>
                        <a:rPr lang="es-MX" sz="1000" dirty="0">
                          <a:effectLst/>
                        </a:rPr>
                        <a:t>Septiembre del 2010.</a:t>
                      </a:r>
                      <a:endParaRPr lang="es-MX" sz="1100" dirty="0">
                        <a:effectLst/>
                        <a:latin typeface="Arial"/>
                        <a:ea typeface="Times New Roman"/>
                      </a:endParaRPr>
                    </a:p>
                  </a:txBody>
                  <a:tcPr marL="64985" marR="64985" marT="0" marB="0" anchor="ctr"/>
                </a:tc>
              </a:tr>
              <a:tr h="1212733">
                <a:tc>
                  <a:txBody>
                    <a:bodyPr/>
                    <a:lstStyle/>
                    <a:p>
                      <a:pPr algn="l">
                        <a:spcAft>
                          <a:spcPts val="0"/>
                        </a:spcAft>
                      </a:pPr>
                      <a:r>
                        <a:rPr lang="es-MX" sz="900">
                          <a:effectLst/>
                        </a:rPr>
                        <a:t> </a:t>
                      </a:r>
                      <a:endParaRPr lang="es-MX" sz="1100">
                        <a:effectLst/>
                      </a:endParaRPr>
                    </a:p>
                    <a:p>
                      <a:pPr algn="l">
                        <a:spcAft>
                          <a:spcPts val="0"/>
                        </a:spcAft>
                      </a:pPr>
                      <a:r>
                        <a:rPr lang="es-MX" sz="900">
                          <a:effectLst/>
                        </a:rPr>
                        <a:t>Descripción del alcance</a:t>
                      </a:r>
                      <a:endParaRPr lang="es-MX" sz="1100">
                        <a:effectLst/>
                      </a:endParaRPr>
                    </a:p>
                    <a:p>
                      <a:pPr algn="l">
                        <a:spcAft>
                          <a:spcPts val="0"/>
                        </a:spcAft>
                      </a:pPr>
                      <a:r>
                        <a:rPr lang="es-MX" sz="900">
                          <a:effectLst/>
                        </a:rPr>
                        <a:t> </a:t>
                      </a:r>
                      <a:endParaRPr lang="es-MX" sz="1100">
                        <a:effectLst/>
                        <a:latin typeface="Arial"/>
                        <a:ea typeface="Times New Roman"/>
                      </a:endParaRPr>
                    </a:p>
                  </a:txBody>
                  <a:tcPr marL="64985" marR="64985" marT="0" marB="0"/>
                </a:tc>
                <a:tc>
                  <a:txBody>
                    <a:bodyPr/>
                    <a:lstStyle/>
                    <a:p>
                      <a:pPr algn="l">
                        <a:spcAft>
                          <a:spcPts val="0"/>
                        </a:spcAft>
                      </a:pPr>
                      <a:r>
                        <a:rPr lang="es-ES_tradnl" sz="1000" dirty="0">
                          <a:effectLst/>
                        </a:rPr>
                        <a:t>Generar reportes e informes semanales, mensuales y anuales en el menor tiempo real para el personal técnico de la Dirección de Moscas de la Fruta.</a:t>
                      </a:r>
                      <a:endParaRPr lang="es-MX" sz="1100" dirty="0">
                        <a:effectLst/>
                        <a:latin typeface="Arial"/>
                        <a:ea typeface="Times New Roman"/>
                      </a:endParaRPr>
                    </a:p>
                  </a:txBody>
                  <a:tcPr marL="64985" marR="64985" marT="0" marB="0"/>
                </a:tc>
              </a:tr>
            </a:tbl>
          </a:graphicData>
        </a:graphic>
      </p:graphicFrame>
    </p:spTree>
    <p:extLst>
      <p:ext uri="{BB962C8B-B14F-4D97-AF65-F5344CB8AC3E}">
        <p14:creationId xmlns:p14="http://schemas.microsoft.com/office/powerpoint/2010/main" val="41368754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0" y="-26988"/>
            <a:ext cx="5419898" cy="708026"/>
          </a:xfrm>
          <a:prstGeom prst="rect">
            <a:avLst/>
          </a:prstGeom>
          <a:noFill/>
          <a:ln w="9525">
            <a:noFill/>
            <a:miter lim="800000"/>
            <a:headEnd/>
            <a:tailEnd/>
          </a:ln>
          <a:effectLst/>
        </p:spPr>
        <p:txBody>
          <a:bodyPr wrap="square">
            <a:spAutoFit/>
          </a:bodyPr>
          <a:lstStyle/>
          <a:p>
            <a:pPr>
              <a:defRPr/>
            </a:pPr>
            <a:r>
              <a:rPr lang="es-ES" sz="2000" b="1" dirty="0">
                <a:latin typeface="Presidencia Fuerte"/>
              </a:rPr>
              <a:t>Procedimiento para el manejo de trampas con captura de especímenes sospechosos</a:t>
            </a:r>
            <a:endParaRPr lang="en-US" sz="2000" b="1" dirty="0">
              <a:effectLst>
                <a:outerShdw blurRad="38100" dist="38100" dir="2700000" algn="tl">
                  <a:srgbClr val="C0C0C0"/>
                </a:outerShdw>
              </a:effectLst>
              <a:latin typeface="Presidencia Fuerte"/>
            </a:endParaRPr>
          </a:p>
        </p:txBody>
      </p:sp>
      <p:sp>
        <p:nvSpPr>
          <p:cNvPr id="45059" name="Text Box 10"/>
          <p:cNvSpPr txBox="1">
            <a:spLocks noChangeArrowheads="1"/>
          </p:cNvSpPr>
          <p:nvPr/>
        </p:nvSpPr>
        <p:spPr bwMode="auto">
          <a:xfrm>
            <a:off x="34925" y="928688"/>
            <a:ext cx="91090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endParaRPr lang="es-ES" sz="2000" b="1" dirty="0"/>
          </a:p>
          <a:p>
            <a:pPr algn="just" eaLnBrk="1" hangingPunct="1">
              <a:buFont typeface="Arial" pitchFamily="34" charset="0"/>
              <a:buChar char="•"/>
            </a:pPr>
            <a:endParaRPr lang="es-ES" sz="2000" b="1" dirty="0"/>
          </a:p>
          <a:p>
            <a:pPr algn="just" eaLnBrk="1" hangingPunct="1">
              <a:buFont typeface="Arial" pitchFamily="34" charset="0"/>
              <a:buChar char="•"/>
            </a:pPr>
            <a:r>
              <a:rPr lang="es-ES" sz="2000" b="1" dirty="0"/>
              <a:t> </a:t>
            </a:r>
            <a:r>
              <a:rPr lang="es-MX" sz="2000" b="1" dirty="0"/>
              <a:t>El trampero, que detecte un ejemplar completo o parcial de moscas exóticas de la fruta en su forma adulta en las trampas tipo Jackson, </a:t>
            </a:r>
            <a:r>
              <a:rPr lang="es-MX" sz="2000" b="1" dirty="0" err="1"/>
              <a:t>McPhail</a:t>
            </a:r>
            <a:r>
              <a:rPr lang="es-MX" sz="2000" b="1" dirty="0"/>
              <a:t>, </a:t>
            </a:r>
            <a:r>
              <a:rPr lang="es-MX" sz="2000" b="1" dirty="0" err="1"/>
              <a:t>Multilure</a:t>
            </a:r>
            <a:r>
              <a:rPr lang="es-MX" sz="2000" b="1" dirty="0"/>
              <a:t>, </a:t>
            </a:r>
            <a:r>
              <a:rPr lang="es-MX" sz="2000" b="1" dirty="0" err="1"/>
              <a:t>Pherocon</a:t>
            </a:r>
            <a:r>
              <a:rPr lang="es-MX" sz="2000" b="1" dirty="0"/>
              <a:t>-AM, Esfera Roja u otro tipo de trampa, debe protegerlo y entregarlo al Coordinador Estatal de la Campaña contra Moscas de la Fruta o en su caso al Gerente del Comité Estatal de Sanidad Vegetal, el mismo día de la revisión de la trampa en que se haya capturado el o los especímenes sospechosos. </a:t>
            </a:r>
          </a:p>
          <a:p>
            <a:pPr algn="just" eaLnBrk="1" hangingPunct="1">
              <a:buFont typeface="Arial" pitchFamily="34" charset="0"/>
              <a:buChar char="•"/>
            </a:pPr>
            <a:endParaRPr lang="es-MX" sz="2000" b="1" dirty="0"/>
          </a:p>
          <a:p>
            <a:pPr algn="just" eaLnBrk="1" hangingPunct="1">
              <a:buFont typeface="Arial" pitchFamily="34" charset="0"/>
              <a:buChar char="•"/>
            </a:pPr>
            <a:r>
              <a:rPr lang="es-MX" sz="2000" b="1" dirty="0"/>
              <a:t> El coordinador de la Campaña o el Gerente del Comité debe notificarlo inmediatamente vía telefónica a la Dirección de Moscas de la Fruta de la Dirección General de Sanidad Vegetal y a la Jefatura del Programa de Sanidad Vegetal.</a:t>
            </a:r>
          </a:p>
          <a:p>
            <a:pPr algn="just" eaLnBrk="1" hangingPunct="1">
              <a:buFont typeface="Arial" pitchFamily="34" charset="0"/>
              <a:buChar char="•"/>
            </a:pPr>
            <a:endParaRPr lang="es-MX" sz="2000" dirty="0"/>
          </a:p>
          <a:p>
            <a:pPr algn="just" eaLnBrk="1" hangingPunct="1"/>
            <a:endParaRPr lang="es-MX" sz="2000" b="1" dirty="0"/>
          </a:p>
          <a:p>
            <a:pPr eaLnBrk="1" hangingPunct="1">
              <a:buFont typeface="Arial" pitchFamily="34" charset="0"/>
              <a:buChar char="•"/>
            </a:pPr>
            <a:endParaRPr lang="es-MX" sz="2000" b="1" dirty="0"/>
          </a:p>
          <a:p>
            <a:pPr algn="just" eaLnBrk="1" hangingPunct="1"/>
            <a:endParaRPr lang="es-ES" sz="2000" b="1" dirty="0"/>
          </a:p>
        </p:txBody>
      </p:sp>
    </p:spTree>
    <p:extLst>
      <p:ext uri="{BB962C8B-B14F-4D97-AF65-F5344CB8AC3E}">
        <p14:creationId xmlns:p14="http://schemas.microsoft.com/office/powerpoint/2010/main" val="14405268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0" y="-26988"/>
            <a:ext cx="5519651" cy="708026"/>
          </a:xfrm>
          <a:prstGeom prst="rect">
            <a:avLst/>
          </a:prstGeom>
          <a:noFill/>
          <a:ln w="9525">
            <a:noFill/>
            <a:miter lim="800000"/>
            <a:headEnd/>
            <a:tailEnd/>
          </a:ln>
          <a:effectLst/>
        </p:spPr>
        <p:txBody>
          <a:bodyPr wrap="square">
            <a:spAutoFit/>
          </a:bodyPr>
          <a:lstStyle/>
          <a:p>
            <a:pPr>
              <a:defRPr/>
            </a:pPr>
            <a:r>
              <a:rPr lang="es-ES" sz="2000" b="1" dirty="0">
                <a:latin typeface="Presidencia Fuerte"/>
              </a:rPr>
              <a:t>Procedimiento para el manejo de trampas con captura de especímenes sospechosos</a:t>
            </a:r>
            <a:endParaRPr lang="en-US" sz="2000" b="1" dirty="0">
              <a:effectLst>
                <a:outerShdw blurRad="38100" dist="38100" dir="2700000" algn="tl">
                  <a:srgbClr val="C0C0C0"/>
                </a:outerShdw>
              </a:effectLst>
              <a:latin typeface="Presidencia Fuerte"/>
            </a:endParaRPr>
          </a:p>
        </p:txBody>
      </p:sp>
      <p:sp>
        <p:nvSpPr>
          <p:cNvPr id="46083" name="Text Box 10"/>
          <p:cNvSpPr txBox="1">
            <a:spLocks noChangeArrowheads="1"/>
          </p:cNvSpPr>
          <p:nvPr/>
        </p:nvSpPr>
        <p:spPr bwMode="auto">
          <a:xfrm>
            <a:off x="34925" y="928688"/>
            <a:ext cx="9109075" cy="686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buFont typeface="Arial" pitchFamily="34" charset="0"/>
              <a:buChar char="•"/>
            </a:pPr>
            <a:r>
              <a:rPr lang="es-ES" sz="2000" b="1" dirty="0"/>
              <a:t> </a:t>
            </a:r>
            <a:r>
              <a:rPr lang="es-ES" b="1" dirty="0"/>
              <a:t>Los adultos capturados en trampas </a:t>
            </a:r>
            <a:r>
              <a:rPr lang="es-ES" b="1" dirty="0" err="1"/>
              <a:t>McPhail</a:t>
            </a:r>
            <a:r>
              <a:rPr lang="es-ES" b="1" dirty="0"/>
              <a:t> o </a:t>
            </a:r>
            <a:r>
              <a:rPr lang="es-ES" b="1" dirty="0" err="1"/>
              <a:t>Multilure</a:t>
            </a:r>
            <a:r>
              <a:rPr lang="es-ES" b="1" dirty="0"/>
              <a:t> cebadas con proteína hidrolizada o </a:t>
            </a:r>
            <a:r>
              <a:rPr lang="es-ES" b="1" dirty="0" err="1"/>
              <a:t>torula</a:t>
            </a:r>
            <a:r>
              <a:rPr lang="es-ES" b="1" dirty="0"/>
              <a:t> son colocados en frascos entomológicos con alcohol al 70%, perfectamente protegidos con hule espuma y bien cerrados. La etiqueta de cada frasco con el espécimen capturado debe contener los siguientes datos: número de trampa, número de ruta de trampeo, fecha de instalación de la trampa, fecha de la última revisión.  </a:t>
            </a:r>
          </a:p>
          <a:p>
            <a:pPr algn="just" eaLnBrk="1" hangingPunct="1"/>
            <a:endParaRPr lang="es-MX" b="1" dirty="0"/>
          </a:p>
          <a:p>
            <a:pPr algn="just" eaLnBrk="1" hangingPunct="1">
              <a:buFont typeface="Arial" pitchFamily="34" charset="0"/>
              <a:buChar char="•"/>
            </a:pPr>
            <a:r>
              <a:rPr lang="es-MX" b="1" dirty="0"/>
              <a:t> </a:t>
            </a:r>
            <a:r>
              <a:rPr lang="es-ES" b="1" dirty="0"/>
              <a:t>Los especímenes capturados en una trampa tipo Jackson, </a:t>
            </a:r>
            <a:r>
              <a:rPr lang="es-ES" b="1" dirty="0" err="1"/>
              <a:t>Pherocon</a:t>
            </a:r>
            <a:r>
              <a:rPr lang="es-ES" b="1" dirty="0"/>
              <a:t>-AM o Esfera Roja por ningún motivo se deben remover, porque dificultaría la identificación posterior del espécimen. El prisma de la trampa tipo Jackson con la laminilla, los paneles de la trampa </a:t>
            </a:r>
            <a:r>
              <a:rPr lang="es-ES" b="1" dirty="0" err="1"/>
              <a:t>Pherocon</a:t>
            </a:r>
            <a:r>
              <a:rPr lang="es-ES" b="1" dirty="0"/>
              <a:t>-AM o la Esfera Roja, se deben colocar en una bolsa de polietileno dentro de una caja de cartón, anexando el formato del Anexo II. </a:t>
            </a:r>
          </a:p>
          <a:p>
            <a:pPr algn="just" eaLnBrk="1" hangingPunct="1">
              <a:buFont typeface="Arial" pitchFamily="34" charset="0"/>
              <a:buChar char="•"/>
            </a:pPr>
            <a:endParaRPr lang="es-ES" b="1" dirty="0"/>
          </a:p>
          <a:p>
            <a:pPr algn="just" eaLnBrk="1" hangingPunct="1">
              <a:buFont typeface="Arial" pitchFamily="34" charset="0"/>
              <a:buChar char="•"/>
            </a:pPr>
            <a:r>
              <a:rPr lang="es-MX" b="1" dirty="0"/>
              <a:t> </a:t>
            </a:r>
            <a:r>
              <a:rPr lang="es-ES" b="1" dirty="0"/>
              <a:t>El Coordinador Estatal de la Campaña contra Moscas de la Fruta o el Gerente del Comité, debe enviar por mensajería aérea u otro medio de mensajería local rápido y de ser el caso, enviar directamente con un propio los especímenes sospechosos de moscas exóticas de la fruta a la Dirección General de Sanidad Vegetal en la Ciudad de México ó al Programa Mosca del Mediterráneo en Tapachula, Chiapas, para que se realice la identificación correspondiente. </a:t>
            </a:r>
            <a:endParaRPr lang="es-MX" b="1" dirty="0"/>
          </a:p>
          <a:p>
            <a:pPr algn="just" eaLnBrk="1" hangingPunct="1">
              <a:buFont typeface="Arial" pitchFamily="34" charset="0"/>
              <a:buChar char="•"/>
            </a:pPr>
            <a:endParaRPr lang="es-MX" dirty="0"/>
          </a:p>
          <a:p>
            <a:pPr algn="just" eaLnBrk="1" hangingPunct="1"/>
            <a:endParaRPr lang="es-MX" sz="2000" b="1" dirty="0"/>
          </a:p>
          <a:p>
            <a:pPr eaLnBrk="1" hangingPunct="1">
              <a:buFont typeface="Arial" pitchFamily="34" charset="0"/>
              <a:buChar char="•"/>
            </a:pPr>
            <a:endParaRPr lang="es-MX" sz="2000" b="1" dirty="0"/>
          </a:p>
          <a:p>
            <a:pPr algn="just" eaLnBrk="1" hangingPunct="1"/>
            <a:endParaRPr lang="es-ES" sz="2000" b="1" dirty="0"/>
          </a:p>
        </p:txBody>
      </p:sp>
    </p:spTree>
    <p:extLst>
      <p:ext uri="{BB962C8B-B14F-4D97-AF65-F5344CB8AC3E}">
        <p14:creationId xmlns:p14="http://schemas.microsoft.com/office/powerpoint/2010/main" val="4841153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0" y="142875"/>
            <a:ext cx="6357938" cy="400050"/>
          </a:xfrm>
          <a:prstGeom prst="rect">
            <a:avLst/>
          </a:prstGeom>
          <a:noFill/>
          <a:ln w="9525">
            <a:noFill/>
            <a:miter lim="800000"/>
            <a:headEnd/>
            <a:tailEnd/>
          </a:ln>
          <a:effectLst/>
        </p:spPr>
        <p:txBody>
          <a:bodyPr>
            <a:spAutoFit/>
          </a:bodyPr>
          <a:lstStyle/>
          <a:p>
            <a:pPr algn="just">
              <a:defRPr/>
            </a:pPr>
            <a:r>
              <a:rPr lang="es-MX" sz="2000" b="1" dirty="0">
                <a:latin typeface="Presidencia Fuerte"/>
              </a:rPr>
              <a:t>Trampeo de delimitación</a:t>
            </a:r>
            <a:endParaRPr lang="en-US" sz="2000" b="1" dirty="0">
              <a:effectLst>
                <a:outerShdw blurRad="38100" dist="38100" dir="2700000" algn="tl">
                  <a:srgbClr val="C0C0C0"/>
                </a:outerShdw>
              </a:effectLst>
              <a:latin typeface="Presidencia Fuerte"/>
            </a:endParaRPr>
          </a:p>
        </p:txBody>
      </p:sp>
      <p:sp>
        <p:nvSpPr>
          <p:cNvPr id="47107" name="Text Box 10"/>
          <p:cNvSpPr txBox="1">
            <a:spLocks noChangeArrowheads="1"/>
          </p:cNvSpPr>
          <p:nvPr/>
        </p:nvSpPr>
        <p:spPr bwMode="auto">
          <a:xfrm>
            <a:off x="34925" y="928688"/>
            <a:ext cx="9109075"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buFont typeface="Arial" pitchFamily="34" charset="0"/>
              <a:buChar char="•"/>
            </a:pPr>
            <a:r>
              <a:rPr lang="es-ES" sz="2000" b="1" dirty="0"/>
              <a:t> Cuando se capturen especímenes sospechosos de moscas exóticas de la fruta en una trampa Jackson cebada con </a:t>
            </a:r>
            <a:r>
              <a:rPr lang="es-ES" sz="2000" b="1" dirty="0" err="1"/>
              <a:t>trimedlure</a:t>
            </a:r>
            <a:r>
              <a:rPr lang="es-ES" sz="2000" b="1" dirty="0"/>
              <a:t>, </a:t>
            </a:r>
            <a:r>
              <a:rPr lang="es-ES" sz="2000" b="1" dirty="0" err="1"/>
              <a:t>cuelure</a:t>
            </a:r>
            <a:r>
              <a:rPr lang="es-ES" sz="2000" b="1" dirty="0"/>
              <a:t> o </a:t>
            </a:r>
            <a:r>
              <a:rPr lang="es-ES" sz="2000" b="1" dirty="0" err="1"/>
              <a:t>metil</a:t>
            </a:r>
            <a:r>
              <a:rPr lang="es-ES" sz="2000" b="1" dirty="0"/>
              <a:t> </a:t>
            </a:r>
            <a:r>
              <a:rPr lang="es-ES" sz="2000" b="1" dirty="0" err="1"/>
              <a:t>eugenol</a:t>
            </a:r>
            <a:r>
              <a:rPr lang="es-ES" sz="2000" b="1" dirty="0"/>
              <a:t>, independientemente de que el espécimen capturado resulte positivo o no, es conveniente que el trampero instale el día de la captura o al siguiente día, 10 trampas Jackson cebadas con el mismo tipo de atrayente de la captura y 10 trampas </a:t>
            </a:r>
            <a:r>
              <a:rPr lang="es-ES" sz="2000" b="1" dirty="0" err="1"/>
              <a:t>McPhail</a:t>
            </a:r>
            <a:r>
              <a:rPr lang="es-ES" sz="2000" b="1" dirty="0"/>
              <a:t> o </a:t>
            </a:r>
            <a:r>
              <a:rPr lang="es-ES" sz="2000" b="1" dirty="0" err="1"/>
              <a:t>Multilure</a:t>
            </a:r>
            <a:r>
              <a:rPr lang="es-ES" sz="2000" b="1" dirty="0"/>
              <a:t> cebadas con proteína hidrolizada o </a:t>
            </a:r>
            <a:r>
              <a:rPr lang="es-ES" sz="2000" b="1" dirty="0" err="1"/>
              <a:t>torula</a:t>
            </a:r>
            <a:r>
              <a:rPr lang="es-ES" sz="2000" b="1" dirty="0"/>
              <a:t> en el kilómetro cuadrado del punto de captura y revisarlas cada 3 días hasta que se conozcan los resultados del laboratorio de identificación.</a:t>
            </a:r>
          </a:p>
          <a:p>
            <a:pPr algn="just" eaLnBrk="1" hangingPunct="1">
              <a:buFont typeface="Arial" pitchFamily="34" charset="0"/>
              <a:buChar char="•"/>
            </a:pPr>
            <a:endParaRPr lang="es-ES" sz="2000" b="1" dirty="0"/>
          </a:p>
          <a:p>
            <a:pPr algn="just" eaLnBrk="1" hangingPunct="1">
              <a:buFont typeface="Arial" pitchFamily="34" charset="0"/>
              <a:buChar char="•"/>
            </a:pPr>
            <a:r>
              <a:rPr lang="es-ES" sz="2000" b="1" dirty="0"/>
              <a:t> Cuando se detecte un espécimen sospechoso en una trampa </a:t>
            </a:r>
            <a:r>
              <a:rPr lang="es-ES" sz="2000" b="1" dirty="0" err="1"/>
              <a:t>McPhail</a:t>
            </a:r>
            <a:r>
              <a:rPr lang="es-ES" sz="2000" b="1" dirty="0"/>
              <a:t> o </a:t>
            </a:r>
            <a:r>
              <a:rPr lang="es-ES" sz="2000" b="1" dirty="0" err="1"/>
              <a:t>Multilure</a:t>
            </a:r>
            <a:r>
              <a:rPr lang="es-ES" sz="2000" b="1" dirty="0"/>
              <a:t>, se deben colocar 32 trampas </a:t>
            </a:r>
            <a:r>
              <a:rPr lang="es-ES" sz="2000" b="1" dirty="0" err="1"/>
              <a:t>Multilure</a:t>
            </a:r>
            <a:r>
              <a:rPr lang="es-ES" sz="2000" b="1" dirty="0"/>
              <a:t> o </a:t>
            </a:r>
            <a:r>
              <a:rPr lang="es-ES" sz="2000" b="1" dirty="0" err="1"/>
              <a:t>McPhail</a:t>
            </a:r>
            <a:r>
              <a:rPr lang="es-ES" sz="2000" b="1" dirty="0"/>
              <a:t> cebadas con proteína hidrolizada o </a:t>
            </a:r>
            <a:r>
              <a:rPr lang="es-ES" sz="2000" b="1" dirty="0" err="1"/>
              <a:t>torula</a:t>
            </a:r>
            <a:r>
              <a:rPr lang="es-ES" sz="2000" b="1" dirty="0"/>
              <a:t> en el kilometro cuadrado de la captura y revisarlas cada 3 días hasta conocer los resultados de laboratorio. </a:t>
            </a:r>
            <a:endParaRPr lang="es-MX" sz="2000" b="1" dirty="0"/>
          </a:p>
          <a:p>
            <a:pPr algn="just" eaLnBrk="1" hangingPunct="1">
              <a:buFont typeface="Arial" pitchFamily="34" charset="0"/>
              <a:buChar char="•"/>
            </a:pPr>
            <a:endParaRPr lang="es-MX" sz="2000" b="1" dirty="0"/>
          </a:p>
          <a:p>
            <a:pPr algn="just" eaLnBrk="1" hangingPunct="1">
              <a:buFont typeface="Arial" pitchFamily="34" charset="0"/>
              <a:buChar char="•"/>
            </a:pPr>
            <a:r>
              <a:rPr lang="es-MX" sz="2000" b="1" dirty="0"/>
              <a:t> </a:t>
            </a:r>
            <a:r>
              <a:rPr lang="es-ES" sz="2000" b="1" dirty="0"/>
              <a:t>Cuando el resultado de laboratorio sea positivo para alguna de las especies consideradas como exóticas, se procederá de acuerdo al Dispositivo Nacional de emergencia</a:t>
            </a:r>
            <a:r>
              <a:rPr lang="es-ES" sz="2000" dirty="0"/>
              <a:t>.</a:t>
            </a:r>
            <a:endParaRPr lang="es-MX" sz="2000" b="1" dirty="0"/>
          </a:p>
          <a:p>
            <a:pPr algn="just" eaLnBrk="1" hangingPunct="1">
              <a:buFont typeface="Arial" pitchFamily="34" charset="0"/>
              <a:buChar char="•"/>
            </a:pPr>
            <a:endParaRPr lang="es-MX" sz="2000" dirty="0"/>
          </a:p>
          <a:p>
            <a:pPr algn="just" eaLnBrk="1" hangingPunct="1"/>
            <a:endParaRPr lang="es-MX" sz="2000" b="1" dirty="0"/>
          </a:p>
          <a:p>
            <a:pPr eaLnBrk="1" hangingPunct="1">
              <a:buFont typeface="Arial" pitchFamily="34" charset="0"/>
              <a:buChar char="•"/>
            </a:pPr>
            <a:endParaRPr lang="es-MX" sz="2000" b="1" dirty="0"/>
          </a:p>
          <a:p>
            <a:pPr algn="just" eaLnBrk="1" hangingPunct="1"/>
            <a:endParaRPr lang="es-ES" sz="2000" b="1" dirty="0"/>
          </a:p>
        </p:txBody>
      </p:sp>
    </p:spTree>
    <p:extLst>
      <p:ext uri="{BB962C8B-B14F-4D97-AF65-F5344CB8AC3E}">
        <p14:creationId xmlns:p14="http://schemas.microsoft.com/office/powerpoint/2010/main" val="3503973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10"/>
          <p:cNvSpPr txBox="1">
            <a:spLocks noChangeArrowheads="1"/>
          </p:cNvSpPr>
          <p:nvPr/>
        </p:nvSpPr>
        <p:spPr bwMode="auto">
          <a:xfrm>
            <a:off x="34925" y="908050"/>
            <a:ext cx="8424863" cy="1849438"/>
          </a:xfrm>
          <a:prstGeom prst="rect">
            <a:avLst/>
          </a:prstGeom>
          <a:noFill/>
          <a:ln w="9525">
            <a:noFill/>
            <a:miter lim="800000"/>
            <a:headEnd/>
            <a:tailEnd/>
          </a:ln>
          <a:effectLst/>
        </p:spPr>
        <p:txBody>
          <a:bodyPr>
            <a:spAutoFit/>
          </a:bodyPr>
          <a:lstStyle/>
          <a:p>
            <a:pPr marL="88900" indent="-88900" eaLnBrk="0" fontAlgn="auto" hangingPunct="0">
              <a:lnSpc>
                <a:spcPct val="40000"/>
              </a:lnSpc>
              <a:spcBef>
                <a:spcPts val="0"/>
              </a:spcBef>
              <a:spcAft>
                <a:spcPts val="0"/>
              </a:spcAft>
              <a:defRPr/>
            </a:pPr>
            <a:endParaRPr lang="en-US" b="1" dirty="0">
              <a:solidFill>
                <a:srgbClr val="004200"/>
              </a:solidFill>
              <a:effectLst>
                <a:outerShdw blurRad="38100" dist="38100" dir="2700000" algn="tl">
                  <a:srgbClr val="C0C0C0"/>
                </a:outerShdw>
              </a:effectLst>
              <a:latin typeface="+mn-lt"/>
              <a:cs typeface="+mn-cs"/>
            </a:endParaRPr>
          </a:p>
          <a:p>
            <a:pPr marL="88900" indent="-88900" algn="just" eaLnBrk="0" fontAlgn="auto" hangingPunct="0">
              <a:lnSpc>
                <a:spcPct val="90000"/>
              </a:lnSpc>
              <a:spcBef>
                <a:spcPts val="0"/>
              </a:spcBef>
              <a:spcAft>
                <a:spcPts val="0"/>
              </a:spcAft>
              <a:buClr>
                <a:srgbClr val="0000FF"/>
              </a:buClr>
              <a:defRPr/>
            </a:pPr>
            <a:r>
              <a:rPr lang="en-US" b="1" dirty="0">
                <a:latin typeface="+mn-lt"/>
                <a:cs typeface="+mn-cs"/>
              </a:rPr>
              <a:t>       </a:t>
            </a:r>
            <a:r>
              <a:rPr lang="en-US" sz="2000" b="1" dirty="0">
                <a:latin typeface="+mn-lt"/>
                <a:cs typeface="+mn-cs"/>
              </a:rPr>
              <a:t>Objetivo:</a:t>
            </a:r>
          </a:p>
          <a:p>
            <a:pPr lvl="1" algn="just" eaLnBrk="0" fontAlgn="auto" hangingPunct="0">
              <a:lnSpc>
                <a:spcPct val="90000"/>
              </a:lnSpc>
              <a:spcBef>
                <a:spcPts val="0"/>
              </a:spcBef>
              <a:spcAft>
                <a:spcPts val="0"/>
              </a:spcAft>
              <a:defRPr/>
            </a:pPr>
            <a:endParaRPr lang="en-US" sz="2000" b="1" dirty="0">
              <a:latin typeface="+mn-lt"/>
              <a:cs typeface="+mn-cs"/>
            </a:endParaRPr>
          </a:p>
          <a:p>
            <a:pPr lvl="1" algn="just" eaLnBrk="0" fontAlgn="auto" hangingPunct="0">
              <a:lnSpc>
                <a:spcPct val="90000"/>
              </a:lnSpc>
              <a:spcBef>
                <a:spcPts val="0"/>
              </a:spcBef>
              <a:spcAft>
                <a:spcPts val="0"/>
              </a:spcAft>
              <a:buFont typeface="Wingdings" pitchFamily="2" charset="2"/>
              <a:buChar char="§"/>
              <a:defRPr/>
            </a:pPr>
            <a:r>
              <a:rPr lang="en-US" sz="2000" b="1" dirty="0">
                <a:latin typeface="+mn-lt"/>
                <a:cs typeface="+mn-cs"/>
              </a:rPr>
              <a:t> </a:t>
            </a:r>
            <a:r>
              <a:rPr lang="es-MX" sz="2000" b="1" dirty="0">
                <a:latin typeface="+mn-lt"/>
                <a:cs typeface="+mn-cs"/>
              </a:rPr>
              <a:t>Detectar oportunamente la posible entrada a territorio mexicano de especímenes de moscas exóticas de la fruta de los géneros</a:t>
            </a:r>
            <a:r>
              <a:rPr lang="es-MX" sz="2000" b="1" i="1" dirty="0">
                <a:latin typeface="+mn-lt"/>
                <a:cs typeface="+mn-cs"/>
              </a:rPr>
              <a:t> Ceratitis, Dacus, Bactrocera </a:t>
            </a:r>
            <a:r>
              <a:rPr lang="es-MX" sz="2000" b="1" dirty="0">
                <a:latin typeface="+mn-lt"/>
                <a:cs typeface="+mn-cs"/>
              </a:rPr>
              <a:t>y algunas especies de</a:t>
            </a:r>
            <a:r>
              <a:rPr lang="es-MX" sz="2000" b="1" i="1" dirty="0">
                <a:latin typeface="+mn-lt"/>
                <a:cs typeface="+mn-cs"/>
              </a:rPr>
              <a:t> Anastrepha </a:t>
            </a:r>
            <a:r>
              <a:rPr lang="es-MX" sz="2000" b="1" dirty="0">
                <a:latin typeface="+mn-lt"/>
                <a:cs typeface="+mn-cs"/>
              </a:rPr>
              <a:t>y</a:t>
            </a:r>
            <a:r>
              <a:rPr lang="es-MX" sz="2000" b="1" i="1" dirty="0">
                <a:latin typeface="+mn-lt"/>
                <a:cs typeface="+mn-cs"/>
              </a:rPr>
              <a:t> Rhagoletis.</a:t>
            </a:r>
            <a:endParaRPr lang="en-US" sz="2000" dirty="0">
              <a:latin typeface="+mn-lt"/>
              <a:cs typeface="+mn-cs"/>
            </a:endParaRPr>
          </a:p>
        </p:txBody>
      </p:sp>
      <p:pic>
        <p:nvPicPr>
          <p:cNvPr id="17411" name="Picture 11" descr="bactroceracucurbita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1938" y="3141663"/>
            <a:ext cx="1465262" cy="165576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2" descr="BACTROCERADORSALI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0700" y="3141663"/>
            <a:ext cx="148590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3" descr="CERATITISCAPITAT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00" y="3167063"/>
            <a:ext cx="1477963"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4"/>
          <p:cNvSpPr txBox="1">
            <a:spLocks noChangeArrowheads="1"/>
          </p:cNvSpPr>
          <p:nvPr/>
        </p:nvSpPr>
        <p:spPr bwMode="auto">
          <a:xfrm>
            <a:off x="1611313" y="4795838"/>
            <a:ext cx="1322387" cy="581025"/>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es-MX" sz="1600" b="1" i="1" dirty="0">
                <a:effectLst>
                  <a:outerShdw blurRad="38100" dist="38100" dir="2700000" algn="tl">
                    <a:srgbClr val="C0C0C0"/>
                  </a:outerShdw>
                </a:effectLst>
                <a:latin typeface="+mn-lt"/>
                <a:cs typeface="+mn-cs"/>
              </a:rPr>
              <a:t>Bactrocera</a:t>
            </a:r>
          </a:p>
          <a:p>
            <a:pPr algn="ctr" fontAlgn="auto">
              <a:spcBef>
                <a:spcPts val="0"/>
              </a:spcBef>
              <a:spcAft>
                <a:spcPts val="0"/>
              </a:spcAft>
              <a:defRPr/>
            </a:pPr>
            <a:r>
              <a:rPr lang="es-MX" sz="1600" b="1" i="1" dirty="0">
                <a:effectLst>
                  <a:outerShdw blurRad="38100" dist="38100" dir="2700000" algn="tl">
                    <a:srgbClr val="C0C0C0"/>
                  </a:outerShdw>
                </a:effectLst>
                <a:latin typeface="+mn-lt"/>
                <a:cs typeface="+mn-cs"/>
              </a:rPr>
              <a:t>cucurbitae</a:t>
            </a:r>
          </a:p>
        </p:txBody>
      </p:sp>
      <p:sp>
        <p:nvSpPr>
          <p:cNvPr id="12" name="Text Box 15"/>
          <p:cNvSpPr txBox="1">
            <a:spLocks noChangeArrowheads="1"/>
          </p:cNvSpPr>
          <p:nvPr/>
        </p:nvSpPr>
        <p:spPr bwMode="auto">
          <a:xfrm>
            <a:off x="3114675" y="4810125"/>
            <a:ext cx="1393825" cy="581025"/>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es-MX" sz="1600" b="1" i="1" dirty="0">
                <a:effectLst>
                  <a:outerShdw blurRad="38100" dist="38100" dir="2700000" algn="tl">
                    <a:srgbClr val="C0C0C0"/>
                  </a:outerShdw>
                </a:effectLst>
                <a:latin typeface="+mn-lt"/>
                <a:cs typeface="+mn-cs"/>
              </a:rPr>
              <a:t>Bactrocera</a:t>
            </a:r>
          </a:p>
          <a:p>
            <a:pPr algn="ctr" fontAlgn="auto">
              <a:spcBef>
                <a:spcPts val="0"/>
              </a:spcBef>
              <a:spcAft>
                <a:spcPts val="0"/>
              </a:spcAft>
              <a:defRPr/>
            </a:pPr>
            <a:r>
              <a:rPr lang="es-MX" sz="1600" b="1" i="1" dirty="0">
                <a:effectLst>
                  <a:outerShdw blurRad="38100" dist="38100" dir="2700000" algn="tl">
                    <a:srgbClr val="C0C0C0"/>
                  </a:outerShdw>
                </a:effectLst>
                <a:latin typeface="+mn-lt"/>
                <a:cs typeface="+mn-cs"/>
              </a:rPr>
              <a:t>dorsalis</a:t>
            </a:r>
          </a:p>
        </p:txBody>
      </p:sp>
      <p:sp>
        <p:nvSpPr>
          <p:cNvPr id="13" name="Text Box 16"/>
          <p:cNvSpPr txBox="1">
            <a:spLocks noChangeArrowheads="1"/>
          </p:cNvSpPr>
          <p:nvPr/>
        </p:nvSpPr>
        <p:spPr bwMode="auto">
          <a:xfrm>
            <a:off x="169863" y="4822825"/>
            <a:ext cx="1081087" cy="581025"/>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es-MX" sz="1600" b="1" i="1" dirty="0">
                <a:effectLst>
                  <a:outerShdw blurRad="38100" dist="38100" dir="2700000" algn="tl">
                    <a:srgbClr val="C0C0C0"/>
                  </a:outerShdw>
                </a:effectLst>
                <a:latin typeface="+mn-lt"/>
                <a:cs typeface="+mn-cs"/>
              </a:rPr>
              <a:t>Ceratitis </a:t>
            </a:r>
          </a:p>
          <a:p>
            <a:pPr algn="ctr" fontAlgn="auto">
              <a:spcBef>
                <a:spcPts val="0"/>
              </a:spcBef>
              <a:spcAft>
                <a:spcPts val="0"/>
              </a:spcAft>
              <a:defRPr/>
            </a:pPr>
            <a:r>
              <a:rPr lang="es-MX" sz="1600" b="1" i="1" dirty="0">
                <a:effectLst>
                  <a:outerShdw blurRad="38100" dist="38100" dir="2700000" algn="tl">
                    <a:srgbClr val="C0C0C0"/>
                  </a:outerShdw>
                </a:effectLst>
                <a:latin typeface="+mn-lt"/>
                <a:cs typeface="+mn-cs"/>
              </a:rPr>
              <a:t>capitata</a:t>
            </a:r>
          </a:p>
        </p:txBody>
      </p:sp>
      <p:pic>
        <p:nvPicPr>
          <p:cNvPr id="17417" name="Picture 18" descr="Anastrephasuspens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9463" y="3154363"/>
            <a:ext cx="1462087"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9"/>
          <p:cNvSpPr txBox="1">
            <a:spLocks noChangeArrowheads="1"/>
          </p:cNvSpPr>
          <p:nvPr/>
        </p:nvSpPr>
        <p:spPr bwMode="auto">
          <a:xfrm>
            <a:off x="4584700" y="4810125"/>
            <a:ext cx="1377950" cy="581025"/>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es-MX" sz="1600" b="1" i="1" dirty="0">
                <a:effectLst>
                  <a:outerShdw blurRad="38100" dist="38100" dir="2700000" algn="tl">
                    <a:srgbClr val="C0C0C0"/>
                  </a:outerShdw>
                </a:effectLst>
                <a:latin typeface="+mn-lt"/>
                <a:cs typeface="+mn-cs"/>
              </a:rPr>
              <a:t>Anastrepha </a:t>
            </a:r>
          </a:p>
          <a:p>
            <a:pPr algn="ctr" fontAlgn="auto">
              <a:spcBef>
                <a:spcPts val="0"/>
              </a:spcBef>
              <a:spcAft>
                <a:spcPts val="0"/>
              </a:spcAft>
              <a:defRPr/>
            </a:pPr>
            <a:r>
              <a:rPr lang="es-MX" sz="1600" b="1" i="1" dirty="0">
                <a:effectLst>
                  <a:outerShdw blurRad="38100" dist="38100" dir="2700000" algn="tl">
                    <a:srgbClr val="C0C0C0"/>
                  </a:outerShdw>
                </a:effectLst>
                <a:latin typeface="+mn-lt"/>
                <a:cs typeface="+mn-cs"/>
              </a:rPr>
              <a:t>suspensa</a:t>
            </a:r>
          </a:p>
        </p:txBody>
      </p:sp>
      <p:pic>
        <p:nvPicPr>
          <p:cNvPr id="17419" name="Picture 20" descr="RHAGOLETISCERAS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4763" y="3151188"/>
            <a:ext cx="1477962"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1"/>
          <p:cNvSpPr txBox="1">
            <a:spLocks noChangeArrowheads="1"/>
          </p:cNvSpPr>
          <p:nvPr/>
        </p:nvSpPr>
        <p:spPr bwMode="auto">
          <a:xfrm>
            <a:off x="7729538" y="4805363"/>
            <a:ext cx="1338262" cy="581025"/>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es-MX" sz="1600" b="1" i="1" dirty="0">
                <a:effectLst>
                  <a:outerShdw blurRad="38100" dist="38100" dir="2700000" algn="tl">
                    <a:srgbClr val="C0C0C0"/>
                  </a:outerShdw>
                </a:effectLst>
                <a:latin typeface="+mn-lt"/>
                <a:cs typeface="+mn-cs"/>
              </a:rPr>
              <a:t>Rhagoletis </a:t>
            </a:r>
          </a:p>
          <a:p>
            <a:pPr algn="ctr" fontAlgn="auto">
              <a:spcBef>
                <a:spcPts val="0"/>
              </a:spcBef>
              <a:spcAft>
                <a:spcPts val="0"/>
              </a:spcAft>
              <a:defRPr/>
            </a:pPr>
            <a:r>
              <a:rPr lang="es-MX" sz="1600" b="1" i="1" dirty="0">
                <a:effectLst>
                  <a:outerShdw blurRad="38100" dist="38100" dir="2700000" algn="tl">
                    <a:srgbClr val="C0C0C0"/>
                  </a:outerShdw>
                </a:effectLst>
                <a:latin typeface="+mn-lt"/>
                <a:cs typeface="+mn-cs"/>
              </a:rPr>
              <a:t>cerasi</a:t>
            </a:r>
          </a:p>
        </p:txBody>
      </p:sp>
      <p:pic>
        <p:nvPicPr>
          <p:cNvPr id="17421" name="Picture 22" descr="DACUSCILIATU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2825" y="3141663"/>
            <a:ext cx="1487488"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23"/>
          <p:cNvSpPr txBox="1">
            <a:spLocks noChangeArrowheads="1"/>
          </p:cNvSpPr>
          <p:nvPr/>
        </p:nvSpPr>
        <p:spPr bwMode="auto">
          <a:xfrm>
            <a:off x="6138863" y="4797425"/>
            <a:ext cx="1338262" cy="581025"/>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es-MX" sz="1600" b="1" i="1" dirty="0">
                <a:effectLst>
                  <a:outerShdw blurRad="38100" dist="38100" dir="2700000" algn="tl">
                    <a:srgbClr val="C0C0C0"/>
                  </a:outerShdw>
                </a:effectLst>
                <a:latin typeface="+mn-lt"/>
                <a:cs typeface="+mn-cs"/>
              </a:rPr>
              <a:t>Dacus </a:t>
            </a:r>
          </a:p>
          <a:p>
            <a:pPr algn="ctr" fontAlgn="auto">
              <a:spcBef>
                <a:spcPts val="0"/>
              </a:spcBef>
              <a:spcAft>
                <a:spcPts val="0"/>
              </a:spcAft>
              <a:defRPr/>
            </a:pPr>
            <a:r>
              <a:rPr lang="es-MX" sz="1600" b="1" i="1" dirty="0">
                <a:effectLst>
                  <a:outerShdw blurRad="38100" dist="38100" dir="2700000" algn="tl">
                    <a:srgbClr val="C0C0C0"/>
                  </a:outerShdw>
                </a:effectLst>
                <a:latin typeface="+mn-lt"/>
                <a:cs typeface="+mn-cs"/>
              </a:rPr>
              <a:t>ciliatus</a:t>
            </a:r>
          </a:p>
        </p:txBody>
      </p:sp>
      <p:sp>
        <p:nvSpPr>
          <p:cNvPr id="17423" name="1 CuadroTexto"/>
          <p:cNvSpPr txBox="1">
            <a:spLocks noChangeArrowheads="1"/>
          </p:cNvSpPr>
          <p:nvPr/>
        </p:nvSpPr>
        <p:spPr bwMode="auto">
          <a:xfrm>
            <a:off x="0" y="0"/>
            <a:ext cx="5429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s-MX" sz="2000" dirty="0">
                <a:solidFill>
                  <a:schemeClr val="tx1">
                    <a:lumMod val="65000"/>
                    <a:lumOff val="35000"/>
                  </a:schemeClr>
                </a:solidFill>
                <a:latin typeface="Arial" charset="0"/>
                <a:cs typeface="Arial" charset="0"/>
              </a:rPr>
              <a:t>SISTEMA PREVENTIVO CONTRA MOSCAS EXÓTICAS DE LA FRUTA</a:t>
            </a:r>
          </a:p>
        </p:txBody>
      </p:sp>
    </p:spTree>
    <p:extLst>
      <p:ext uri="{BB962C8B-B14F-4D97-AF65-F5344CB8AC3E}">
        <p14:creationId xmlns:p14="http://schemas.microsoft.com/office/powerpoint/2010/main" val="1790436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a:grpSpLocks/>
          </p:cNvGrpSpPr>
          <p:nvPr/>
        </p:nvGrpSpPr>
        <p:grpSpPr bwMode="auto">
          <a:xfrm>
            <a:off x="34925" y="857250"/>
            <a:ext cx="9109075" cy="5562600"/>
            <a:chOff x="34925" y="857250"/>
            <a:chExt cx="9109075" cy="5562600"/>
          </a:xfrm>
        </p:grpSpPr>
        <p:pic>
          <p:nvPicPr>
            <p:cNvPr id="2458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3438" y="1133475"/>
              <a:ext cx="4500562"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5 Grupo"/>
            <p:cNvGrpSpPr>
              <a:grpSpLocks/>
            </p:cNvGrpSpPr>
            <p:nvPr/>
          </p:nvGrpSpPr>
          <p:grpSpPr bwMode="auto">
            <a:xfrm>
              <a:off x="34925" y="857250"/>
              <a:ext cx="7945438" cy="5418138"/>
              <a:chOff x="34925" y="857250"/>
              <a:chExt cx="7945438" cy="5418138"/>
            </a:xfrm>
          </p:grpSpPr>
          <p:sp>
            <p:nvSpPr>
              <p:cNvPr id="24582" name="6 Rectángulo"/>
              <p:cNvSpPr>
                <a:spLocks noChangeArrowheads="1"/>
              </p:cNvSpPr>
              <p:nvPr/>
            </p:nvSpPr>
            <p:spPr bwMode="auto">
              <a:xfrm>
                <a:off x="5643563" y="857250"/>
                <a:ext cx="233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t" hangingPunct="0"/>
                <a:r>
                  <a:rPr lang="es-ES" sz="1200" b="1" i="1" u="sng">
                    <a:solidFill>
                      <a:srgbClr val="000000"/>
                    </a:solidFill>
                  </a:rPr>
                  <a:t>Ejemplo Bactrocera invadens</a:t>
                </a:r>
                <a:endParaRPr lang="es-ES">
                  <a:solidFill>
                    <a:srgbClr val="000000"/>
                  </a:solidFill>
                </a:endParaRPr>
              </a:p>
            </p:txBody>
          </p:sp>
          <p:sp>
            <p:nvSpPr>
              <p:cNvPr id="8" name="Text Box 10"/>
              <p:cNvSpPr txBox="1">
                <a:spLocks noChangeArrowheads="1"/>
              </p:cNvSpPr>
              <p:nvPr/>
            </p:nvSpPr>
            <p:spPr bwMode="auto">
              <a:xfrm>
                <a:off x="34925" y="920750"/>
                <a:ext cx="4608513" cy="5354638"/>
              </a:xfrm>
              <a:prstGeom prst="rect">
                <a:avLst/>
              </a:prstGeom>
              <a:noFill/>
              <a:ln w="9525">
                <a:noFill/>
                <a:miter lim="800000"/>
                <a:headEnd/>
                <a:tailEnd/>
              </a:ln>
            </p:spPr>
            <p:txBody>
              <a:bodyPr>
                <a:spAutoFit/>
              </a:bodyPr>
              <a:lstStyle/>
              <a:p>
                <a:pPr algn="just">
                  <a:buFont typeface="Wingdings" pitchFamily="2" charset="2"/>
                  <a:buChar char="q"/>
                  <a:defRPr/>
                </a:pPr>
                <a:r>
                  <a:rPr lang="es-ES" sz="1600" b="1" dirty="0"/>
                  <a:t> Diagnóstico positivo de la plaga exótica.</a:t>
                </a:r>
              </a:p>
              <a:p>
                <a:pPr algn="just">
                  <a:buFont typeface="Wingdings" pitchFamily="2" charset="2"/>
                  <a:buChar char="q"/>
                  <a:defRPr/>
                </a:pPr>
                <a:endParaRPr lang="es-ES" sz="1600" b="1" dirty="0"/>
              </a:p>
              <a:p>
                <a:pPr algn="just">
                  <a:buFont typeface="Wingdings" pitchFamily="2" charset="2"/>
                  <a:buChar char="q"/>
                  <a:defRPr/>
                </a:pPr>
                <a:r>
                  <a:rPr lang="es-ES" sz="1600" b="1" dirty="0"/>
                  <a:t> Activación del DNE</a:t>
                </a:r>
              </a:p>
              <a:p>
                <a:pPr algn="just">
                  <a:defRPr/>
                </a:pPr>
                <a:endParaRPr lang="es-ES" sz="1600" b="1" dirty="0"/>
              </a:p>
              <a:p>
                <a:pPr marL="269875" algn="just">
                  <a:buFont typeface="Wingdings" pitchFamily="2" charset="2"/>
                  <a:buChar char="§"/>
                  <a:defRPr/>
                </a:pPr>
                <a:r>
                  <a:rPr lang="es-ES" sz="1600" b="1" dirty="0"/>
                  <a:t> Trampeo de Delimitación.</a:t>
                </a:r>
              </a:p>
              <a:p>
                <a:pPr marL="269875" algn="just">
                  <a:buFont typeface="Wingdings" pitchFamily="2" charset="2"/>
                  <a:buChar char="§"/>
                  <a:defRPr/>
                </a:pPr>
                <a:r>
                  <a:rPr lang="es-ES" sz="1600" b="1" dirty="0"/>
                  <a:t> Muestreo de Fruta.</a:t>
                </a:r>
              </a:p>
              <a:p>
                <a:pPr marL="269875" algn="just">
                  <a:buFont typeface="Wingdings" pitchFamily="2" charset="2"/>
                  <a:buChar char="§"/>
                  <a:defRPr/>
                </a:pPr>
                <a:r>
                  <a:rPr lang="es-ES" sz="1600" b="1" dirty="0"/>
                  <a:t>Recolección y Destrucción de Fruta.</a:t>
                </a:r>
              </a:p>
              <a:p>
                <a:pPr marL="269875" algn="just">
                  <a:buFont typeface="Wingdings" pitchFamily="2" charset="2"/>
                  <a:buChar char="§"/>
                  <a:defRPr/>
                </a:pPr>
                <a:r>
                  <a:rPr lang="es-ES" sz="1600" b="1" dirty="0"/>
                  <a:t>Aspersiones Aéreas y Terrestres.</a:t>
                </a:r>
              </a:p>
              <a:p>
                <a:pPr marL="269875" algn="just">
                  <a:buFont typeface="Wingdings" pitchFamily="2" charset="2"/>
                  <a:buChar char="§"/>
                  <a:defRPr/>
                </a:pPr>
                <a:r>
                  <a:rPr lang="es-ES" sz="1600" b="1" dirty="0"/>
                  <a:t>Cuarentenas.</a:t>
                </a:r>
              </a:p>
              <a:p>
                <a:pPr marL="269875" algn="just">
                  <a:buFont typeface="Wingdings" pitchFamily="2" charset="2"/>
                  <a:buChar char="§"/>
                  <a:defRPr/>
                </a:pPr>
                <a:r>
                  <a:rPr lang="es-ES" sz="1600" b="1" dirty="0"/>
                  <a:t>Acciones de Divulgación.</a:t>
                </a:r>
              </a:p>
              <a:p>
                <a:pPr marL="269875" algn="just">
                  <a:buFont typeface="Wingdings" pitchFamily="2" charset="2"/>
                  <a:buChar char="§"/>
                  <a:defRPr/>
                </a:pPr>
                <a:endParaRPr lang="es-ES" sz="1600" b="1" dirty="0"/>
              </a:p>
              <a:p>
                <a:pPr algn="just">
                  <a:buFont typeface="Wingdings" pitchFamily="2" charset="2"/>
                  <a:buChar char="q"/>
                  <a:defRPr/>
                </a:pPr>
                <a:r>
                  <a:rPr lang="es-ES" sz="1600" b="1" dirty="0"/>
                  <a:t> Certificación de la Erradicación.</a:t>
                </a:r>
              </a:p>
              <a:p>
                <a:pPr algn="just">
                  <a:buFont typeface="Wingdings" pitchFamily="2" charset="2"/>
                  <a:buChar char="q"/>
                  <a:defRPr/>
                </a:pPr>
                <a:endParaRPr lang="es-ES" sz="1600" b="1" dirty="0"/>
              </a:p>
              <a:p>
                <a:pPr marL="269875" algn="just">
                  <a:buFont typeface="Wingdings" pitchFamily="2" charset="2"/>
                  <a:buChar char="§"/>
                  <a:defRPr/>
                </a:pPr>
                <a:r>
                  <a:rPr lang="es-ES" sz="1600" b="1" dirty="0"/>
                  <a:t> Modelo Días Grado</a:t>
                </a:r>
              </a:p>
              <a:p>
                <a:pPr marL="269875" algn="just">
                  <a:defRPr/>
                </a:pPr>
                <a:r>
                  <a:rPr lang="es-ES" sz="1400" b="1" dirty="0"/>
                  <a:t>Temp. Máx. + Temp. Min / 2 - Umbral Térmico para la mosca invasora africana.</a:t>
                </a:r>
              </a:p>
              <a:p>
                <a:pPr marL="269875" algn="just">
                  <a:buFont typeface="Arial" pitchFamily="34" charset="0"/>
                  <a:buChar char="•"/>
                  <a:defRPr/>
                </a:pPr>
                <a:endParaRPr lang="es-ES" sz="1400" b="1" dirty="0"/>
              </a:p>
              <a:p>
                <a:pPr marL="3175" algn="just">
                  <a:buFont typeface="Wingdings" pitchFamily="2" charset="2"/>
                  <a:buChar char="q"/>
                  <a:defRPr/>
                </a:pPr>
                <a:r>
                  <a:rPr lang="es-ES" sz="1600" b="1" dirty="0"/>
                  <a:t> Ausencia de la Plaga (3 ciclos biológicos).</a:t>
                </a:r>
              </a:p>
              <a:p>
                <a:pPr marL="269875" algn="just">
                  <a:buFont typeface="Wingdings" pitchFamily="2" charset="2"/>
                  <a:buChar char="§"/>
                  <a:defRPr/>
                </a:pPr>
                <a:endParaRPr lang="es-ES" sz="1400" b="1" dirty="0"/>
              </a:p>
              <a:p>
                <a:pPr marL="266700" indent="-263525" algn="just">
                  <a:buFont typeface="Wingdings" pitchFamily="2" charset="2"/>
                  <a:buChar char="q"/>
                  <a:defRPr/>
                </a:pPr>
                <a:r>
                  <a:rPr lang="es-ES" sz="1600" b="1" dirty="0"/>
                  <a:t> Publicación del acuerdo en el D.O.F. para declarar erradicado el brote.</a:t>
                </a:r>
              </a:p>
              <a:p>
                <a:pPr algn="just">
                  <a:buFont typeface="Wingdings" pitchFamily="2" charset="2"/>
                  <a:buChar char="q"/>
                  <a:defRPr/>
                </a:pPr>
                <a:endParaRPr lang="es-ES" sz="1400" b="1" dirty="0">
                  <a:solidFill>
                    <a:srgbClr val="0000FF"/>
                  </a:solidFill>
                </a:endParaRPr>
              </a:p>
            </p:txBody>
          </p:sp>
        </p:grpSp>
      </p:grpSp>
      <p:sp>
        <p:nvSpPr>
          <p:cNvPr id="9" name="Text Box 9"/>
          <p:cNvSpPr txBox="1">
            <a:spLocks noChangeArrowheads="1"/>
          </p:cNvSpPr>
          <p:nvPr/>
        </p:nvSpPr>
        <p:spPr bwMode="auto">
          <a:xfrm>
            <a:off x="0" y="0"/>
            <a:ext cx="5357813" cy="646331"/>
          </a:xfrm>
          <a:prstGeom prst="rect">
            <a:avLst/>
          </a:prstGeom>
          <a:noFill/>
          <a:ln w="9525">
            <a:noFill/>
            <a:miter lim="800000"/>
            <a:headEnd/>
            <a:tailEnd/>
          </a:ln>
          <a:effectLst/>
        </p:spPr>
        <p:txBody>
          <a:bodyPr>
            <a:spAutoFit/>
          </a:bodyPr>
          <a:lstStyle/>
          <a:p>
            <a:pPr algn="just">
              <a:defRPr/>
            </a:pPr>
            <a:r>
              <a:rPr lang="en-US" dirty="0">
                <a:solidFill>
                  <a:schemeClr val="tx1">
                    <a:lumMod val="65000"/>
                    <a:lumOff val="35000"/>
                  </a:schemeClr>
                </a:solidFill>
                <a:latin typeface="Arial" charset="0"/>
                <a:cs typeface="Arial" charset="0"/>
              </a:rPr>
              <a:t>DISPOSITIVO NACIONAL DE EMERGENCIA CONTRA MOSCAS  </a:t>
            </a:r>
            <a:r>
              <a:rPr lang="en-US" dirty="0" smtClean="0">
                <a:solidFill>
                  <a:schemeClr val="tx1">
                    <a:lumMod val="65000"/>
                    <a:lumOff val="35000"/>
                  </a:schemeClr>
                </a:solidFill>
                <a:latin typeface="Arial" charset="0"/>
                <a:cs typeface="Arial" charset="0"/>
              </a:rPr>
              <a:t>EXÓTICAS DE LA FRUTA</a:t>
            </a:r>
            <a:endParaRPr lang="en-US" dirty="0">
              <a:solidFill>
                <a:schemeClr val="tx1">
                  <a:lumMod val="65000"/>
                  <a:lumOff val="35000"/>
                </a:schemeClr>
              </a:solidFill>
              <a:latin typeface="Arial" charset="0"/>
              <a:cs typeface="Arial" charset="0"/>
            </a:endParaRPr>
          </a:p>
        </p:txBody>
      </p:sp>
    </p:spTree>
    <p:extLst>
      <p:ext uri="{BB962C8B-B14F-4D97-AF65-F5344CB8AC3E}">
        <p14:creationId xmlns:p14="http://schemas.microsoft.com/office/powerpoint/2010/main" val="12257855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a:grpSpLocks/>
          </p:cNvGrpSpPr>
          <p:nvPr/>
        </p:nvGrpSpPr>
        <p:grpSpPr bwMode="auto">
          <a:xfrm>
            <a:off x="6350" y="865188"/>
            <a:ext cx="9105900" cy="5619750"/>
            <a:chOff x="6350" y="865188"/>
            <a:chExt cx="9105900" cy="5619750"/>
          </a:xfrm>
        </p:grpSpPr>
        <p:sp>
          <p:nvSpPr>
            <p:cNvPr id="25604" name="Text Box 6"/>
            <p:cNvSpPr txBox="1">
              <a:spLocks noChangeArrowheads="1"/>
            </p:cNvSpPr>
            <p:nvPr/>
          </p:nvSpPr>
          <p:spPr bwMode="auto">
            <a:xfrm>
              <a:off x="6350" y="865188"/>
              <a:ext cx="8353425"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buFont typeface="Wingdings" pitchFamily="2" charset="2"/>
                <a:buChar char="w"/>
              </a:pPr>
              <a:r>
                <a:rPr lang="es-MX" sz="2000" b="1">
                  <a:solidFill>
                    <a:srgbClr val="0033CC"/>
                  </a:solidFill>
                </a:rPr>
                <a:t> Casos exitosos</a:t>
              </a:r>
            </a:p>
            <a:p>
              <a:pPr>
                <a:spcBef>
                  <a:spcPct val="50000"/>
                </a:spcBef>
                <a:buFont typeface="Wingdings" pitchFamily="2" charset="2"/>
                <a:buNone/>
              </a:pPr>
              <a:r>
                <a:rPr lang="es-MX" sz="2000" b="1">
                  <a:solidFill>
                    <a:srgbClr val="0033CC"/>
                  </a:solidFill>
                </a:rPr>
                <a:t>          </a:t>
              </a:r>
              <a:r>
                <a:rPr lang="es-MX" sz="1600" b="1">
                  <a:solidFill>
                    <a:srgbClr val="0033CC"/>
                  </a:solidFill>
                </a:rPr>
                <a:t>Tijuana, Baja California:</a:t>
              </a:r>
              <a:r>
                <a:rPr lang="es-MX" sz="1600">
                  <a:solidFill>
                    <a:srgbClr val="0033CC"/>
                  </a:solidFill>
                </a:rPr>
                <a:t> Brote de mosca del Mediterráneo detectado el 15 de septiembre de 2004, erradicado el 16 de julio de 2005</a:t>
              </a:r>
            </a:p>
            <a:p>
              <a:pPr>
                <a:spcBef>
                  <a:spcPct val="50000"/>
                </a:spcBef>
                <a:buFont typeface="Wingdings" pitchFamily="2" charset="2"/>
                <a:buNone/>
              </a:pPr>
              <a:r>
                <a:rPr lang="es-MX" sz="1600">
                  <a:solidFill>
                    <a:srgbClr val="0033CC"/>
                  </a:solidFill>
                </a:rPr>
                <a:t>             </a:t>
              </a:r>
              <a:r>
                <a:rPr lang="es-MX" sz="1600" b="1">
                  <a:solidFill>
                    <a:srgbClr val="0033CC"/>
                  </a:solidFill>
                </a:rPr>
                <a:t>Ciudad del Carmen, Campeche:</a:t>
              </a:r>
              <a:r>
                <a:rPr lang="es-MX" sz="1600">
                  <a:solidFill>
                    <a:srgbClr val="0033CC"/>
                  </a:solidFill>
                </a:rPr>
                <a:t> Brote de mosca del Mediterráneo detectado el 26 de agosto de 2005, erradicado el 1° de diciembre de 2005.</a:t>
              </a:r>
              <a:endParaRPr lang="es-ES" sz="1600" b="1">
                <a:solidFill>
                  <a:srgbClr val="0033CC"/>
                </a:solidFill>
              </a:endParaRPr>
            </a:p>
          </p:txBody>
        </p:sp>
        <p:pic>
          <p:nvPicPr>
            <p:cNvPr id="25605" name="Picture 7"/>
            <p:cNvPicPr>
              <a:picLocks noChangeAspect="1" noChangeArrowheads="1"/>
            </p:cNvPicPr>
            <p:nvPr/>
          </p:nvPicPr>
          <p:blipFill>
            <a:blip r:embed="rId2" cstate="print">
              <a:lum bright="-12000"/>
              <a:extLst>
                <a:ext uri="{28A0092B-C50C-407E-A947-70E740481C1C}">
                  <a14:useLocalDpi xmlns:a14="http://schemas.microsoft.com/office/drawing/2010/main" val="0"/>
                </a:ext>
              </a:extLst>
            </a:blip>
            <a:srcRect l="15742" t="3125" r="15742" b="8659"/>
            <a:stretch>
              <a:fillRect/>
            </a:stretch>
          </p:blipFill>
          <p:spPr bwMode="auto">
            <a:xfrm>
              <a:off x="31750" y="2757488"/>
              <a:ext cx="4614863"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8" descr="Radial Ptit"/>
            <p:cNvPicPr>
              <a:picLocks noChangeAspect="1" noChangeArrowheads="1"/>
            </p:cNvPicPr>
            <p:nvPr/>
          </p:nvPicPr>
          <p:blipFill>
            <a:blip r:embed="rId3" cstate="print">
              <a:extLst>
                <a:ext uri="{28A0092B-C50C-407E-A947-70E740481C1C}">
                  <a14:useLocalDpi xmlns:a14="http://schemas.microsoft.com/office/drawing/2010/main" val="0"/>
                </a:ext>
              </a:extLst>
            </a:blip>
            <a:srcRect l="2089" t="4936" r="1912" b="5745"/>
            <a:stretch>
              <a:fillRect/>
            </a:stretch>
          </p:blipFill>
          <p:spPr bwMode="auto">
            <a:xfrm>
              <a:off x="4711700" y="2741613"/>
              <a:ext cx="440055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 Box 9"/>
          <p:cNvSpPr txBox="1">
            <a:spLocks noChangeArrowheads="1"/>
          </p:cNvSpPr>
          <p:nvPr/>
        </p:nvSpPr>
        <p:spPr bwMode="auto">
          <a:xfrm>
            <a:off x="0" y="0"/>
            <a:ext cx="5357813" cy="646331"/>
          </a:xfrm>
          <a:prstGeom prst="rect">
            <a:avLst/>
          </a:prstGeom>
          <a:noFill/>
          <a:ln w="9525">
            <a:noFill/>
            <a:miter lim="800000"/>
            <a:headEnd/>
            <a:tailEnd/>
          </a:ln>
          <a:effectLst/>
        </p:spPr>
        <p:txBody>
          <a:bodyPr>
            <a:spAutoFit/>
          </a:bodyPr>
          <a:lstStyle/>
          <a:p>
            <a:pPr algn="just">
              <a:defRPr/>
            </a:pPr>
            <a:r>
              <a:rPr lang="en-US" dirty="0">
                <a:solidFill>
                  <a:schemeClr val="tx1">
                    <a:lumMod val="65000"/>
                    <a:lumOff val="35000"/>
                  </a:schemeClr>
                </a:solidFill>
                <a:latin typeface="Arial" charset="0"/>
                <a:cs typeface="Arial" charset="0"/>
              </a:rPr>
              <a:t>DISPOSITIVO NACIONAL DE EMERGENCIA CONTRA MOSCAS  </a:t>
            </a:r>
            <a:r>
              <a:rPr lang="en-US" dirty="0" smtClean="0">
                <a:solidFill>
                  <a:schemeClr val="tx1">
                    <a:lumMod val="65000"/>
                    <a:lumOff val="35000"/>
                  </a:schemeClr>
                </a:solidFill>
                <a:latin typeface="Arial" charset="0"/>
                <a:cs typeface="Arial" charset="0"/>
              </a:rPr>
              <a:t>EXÓTICAS DE LA FRUTA</a:t>
            </a:r>
            <a:endParaRPr lang="en-US" dirty="0">
              <a:solidFill>
                <a:schemeClr val="tx1">
                  <a:lumMod val="65000"/>
                  <a:lumOff val="35000"/>
                </a:schemeClr>
              </a:solidFill>
              <a:latin typeface="Arial" charset="0"/>
              <a:cs typeface="Arial" charset="0"/>
            </a:endParaRPr>
          </a:p>
        </p:txBody>
      </p:sp>
    </p:spTree>
    <p:extLst>
      <p:ext uri="{BB962C8B-B14F-4D97-AF65-F5344CB8AC3E}">
        <p14:creationId xmlns:p14="http://schemas.microsoft.com/office/powerpoint/2010/main" val="26083888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0" y="-71438"/>
            <a:ext cx="5403273" cy="923926"/>
          </a:xfrm>
          <a:prstGeom prst="rect">
            <a:avLst/>
          </a:prstGeom>
          <a:noFill/>
        </p:spPr>
        <p:txBody>
          <a:bodyPr wrap="square">
            <a:spAutoFit/>
          </a:bodyPr>
          <a:lstStyle/>
          <a:p>
            <a:pPr algn="just" fontAlgn="auto">
              <a:spcBef>
                <a:spcPts val="0"/>
              </a:spcBef>
              <a:spcAft>
                <a:spcPts val="0"/>
              </a:spcAft>
              <a:defRPr/>
            </a:pPr>
            <a:r>
              <a:rPr lang="es-MX" b="1" dirty="0">
                <a:latin typeface="Presidencia Fuerte"/>
              </a:rPr>
              <a:t>Diagrama de flujo general ante la detección de especímenes sospechosos de moscas exóticas de la fruta</a:t>
            </a:r>
            <a:endParaRPr lang="es-MX" b="1" dirty="0">
              <a:latin typeface="Presidencia Fuerte"/>
              <a:cs typeface="+mn-cs"/>
            </a:endParaRPr>
          </a:p>
        </p:txBody>
      </p:sp>
      <p:pic>
        <p:nvPicPr>
          <p:cNvPr id="30723" name="Imagen 3"/>
          <p:cNvPicPr>
            <a:picLocks noChangeAspect="1" noChangeArrowheads="1"/>
          </p:cNvPicPr>
          <p:nvPr/>
        </p:nvPicPr>
        <p:blipFill>
          <a:blip r:embed="rId2" cstate="print">
            <a:extLst>
              <a:ext uri="{28A0092B-C50C-407E-A947-70E740481C1C}">
                <a14:useLocalDpi xmlns:a14="http://schemas.microsoft.com/office/drawing/2010/main" val="0"/>
              </a:ext>
            </a:extLst>
          </a:blip>
          <a:srcRect l="21065" t="23936" r="4256" b="22008"/>
          <a:stretch>
            <a:fillRect/>
          </a:stretch>
        </p:blipFill>
        <p:spPr bwMode="auto">
          <a:xfrm>
            <a:off x="0" y="1071563"/>
            <a:ext cx="8921750"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575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0" y="142875"/>
            <a:ext cx="6357938" cy="400050"/>
          </a:xfrm>
          <a:prstGeom prst="rect">
            <a:avLst/>
          </a:prstGeom>
          <a:noFill/>
          <a:ln w="9525">
            <a:noFill/>
            <a:miter lim="800000"/>
            <a:headEnd/>
            <a:tailEnd/>
          </a:ln>
          <a:effectLst/>
        </p:spPr>
        <p:txBody>
          <a:bodyPr>
            <a:spAutoFit/>
          </a:bodyPr>
          <a:lstStyle/>
          <a:p>
            <a:pPr algn="just">
              <a:defRPr/>
            </a:pPr>
            <a:r>
              <a:rPr lang="en-US" sz="2000" b="1" dirty="0" err="1">
                <a:effectLst>
                  <a:outerShdw blurRad="38100" dist="38100" dir="2700000" algn="tl">
                    <a:srgbClr val="C0C0C0"/>
                  </a:outerShdw>
                </a:effectLst>
                <a:latin typeface="Presidencia Fuerte"/>
              </a:rPr>
              <a:t>Consideraciones</a:t>
            </a:r>
            <a:r>
              <a:rPr lang="en-US" sz="2000" b="1" dirty="0">
                <a:effectLst>
                  <a:outerShdw blurRad="38100" dist="38100" dir="2700000" algn="tl">
                    <a:srgbClr val="C0C0C0"/>
                  </a:outerShdw>
                </a:effectLst>
                <a:latin typeface="Presidencia Fuerte"/>
              </a:rPr>
              <a:t> Finales</a:t>
            </a:r>
          </a:p>
        </p:txBody>
      </p:sp>
      <p:sp>
        <p:nvSpPr>
          <p:cNvPr id="3" name="Text Box 9"/>
          <p:cNvSpPr txBox="1">
            <a:spLocks noChangeArrowheads="1"/>
          </p:cNvSpPr>
          <p:nvPr/>
        </p:nvSpPr>
        <p:spPr bwMode="auto">
          <a:xfrm>
            <a:off x="53975" y="1262063"/>
            <a:ext cx="8280400" cy="4019550"/>
          </a:xfrm>
          <a:prstGeom prst="rect">
            <a:avLst/>
          </a:prstGeom>
          <a:noFill/>
          <a:ln w="9525">
            <a:noFill/>
            <a:miter lim="800000"/>
            <a:headEnd/>
            <a:tailEnd/>
          </a:ln>
          <a:effectLst/>
        </p:spPr>
        <p:txBody>
          <a:bodyPr>
            <a:spAutoFit/>
          </a:bodyPr>
          <a:lstStyle/>
          <a:p>
            <a:pPr marL="261938" indent="-261938" eaLnBrk="0" hangingPunct="0">
              <a:lnSpc>
                <a:spcPct val="40000"/>
              </a:lnSpc>
              <a:defRPr/>
            </a:pPr>
            <a:endParaRPr lang="en-US" b="1" dirty="0">
              <a:solidFill>
                <a:srgbClr val="004200"/>
              </a:solidFill>
              <a:effectLst>
                <a:outerShdw blurRad="38100" dist="38100" dir="2700000" algn="tl">
                  <a:srgbClr val="C0C0C0"/>
                </a:outerShdw>
              </a:effectLst>
            </a:endParaRPr>
          </a:p>
          <a:p>
            <a:pPr marL="261938" indent="-261938" algn="just" eaLnBrk="0" hangingPunct="0">
              <a:buClr>
                <a:srgbClr val="0000FF"/>
              </a:buClr>
              <a:buFont typeface="Arial" charset="0"/>
              <a:buChar char="♦"/>
              <a:defRPr/>
            </a:pPr>
            <a:r>
              <a:rPr lang="es-MX" sz="2000" b="1" dirty="0">
                <a:solidFill>
                  <a:srgbClr val="0033CC"/>
                </a:solidFill>
              </a:rPr>
              <a:t>El Sistema de Trampeo Preventivo para moscas exóticas de la fruta en México, es eficiente y se mantiene alerta debido al brote de </a:t>
            </a:r>
            <a:r>
              <a:rPr lang="es-MX" sz="2000" b="1" i="1" dirty="0" err="1">
                <a:solidFill>
                  <a:srgbClr val="0033CC"/>
                </a:solidFill>
              </a:rPr>
              <a:t>Bactrocera</a:t>
            </a:r>
            <a:r>
              <a:rPr lang="es-MX" sz="2000" b="1" i="1" dirty="0">
                <a:solidFill>
                  <a:srgbClr val="0033CC"/>
                </a:solidFill>
              </a:rPr>
              <a:t> </a:t>
            </a:r>
            <a:r>
              <a:rPr lang="es-MX" sz="2000" b="1" i="1" dirty="0" err="1">
                <a:solidFill>
                  <a:srgbClr val="0033CC"/>
                </a:solidFill>
              </a:rPr>
              <a:t>dorsalis</a:t>
            </a:r>
            <a:r>
              <a:rPr lang="es-MX" sz="2000" b="1" dirty="0">
                <a:solidFill>
                  <a:srgbClr val="0033CC"/>
                </a:solidFill>
              </a:rPr>
              <a:t> en California, EUA.</a:t>
            </a:r>
          </a:p>
          <a:p>
            <a:pPr marL="261938" indent="-261938" algn="just" eaLnBrk="0" hangingPunct="0">
              <a:defRPr/>
            </a:pPr>
            <a:endParaRPr lang="es-MX" sz="2400" b="1" dirty="0">
              <a:solidFill>
                <a:srgbClr val="0033CC"/>
              </a:solidFill>
            </a:endParaRPr>
          </a:p>
          <a:p>
            <a:pPr marL="261938" indent="-261938" algn="just" eaLnBrk="0" hangingPunct="0">
              <a:buFont typeface="Arial" charset="0"/>
              <a:buChar char="♦"/>
              <a:defRPr/>
            </a:pPr>
            <a:r>
              <a:rPr lang="es-MX" sz="2000" b="1" dirty="0">
                <a:solidFill>
                  <a:srgbClr val="0033CC"/>
                </a:solidFill>
              </a:rPr>
              <a:t>Los resultados del trampeo nacional permiten a los países importadores disponer de información técnica que les asegura la ausencia de moscas exóticas y la garantía de productos vegetales sin plagas.</a:t>
            </a:r>
          </a:p>
          <a:p>
            <a:pPr marL="261938" indent="-261938" algn="just" eaLnBrk="0" hangingPunct="0">
              <a:defRPr/>
            </a:pPr>
            <a:endParaRPr lang="es-MX" sz="2400" b="1" dirty="0">
              <a:solidFill>
                <a:srgbClr val="0033CC"/>
              </a:solidFill>
            </a:endParaRPr>
          </a:p>
          <a:p>
            <a:pPr marL="261938" indent="-261938" algn="just" eaLnBrk="0" hangingPunct="0">
              <a:buFont typeface="Arial" charset="0"/>
              <a:buChar char="♦"/>
              <a:defRPr/>
            </a:pPr>
            <a:r>
              <a:rPr lang="es-MX" sz="2000" b="1" dirty="0">
                <a:solidFill>
                  <a:srgbClr val="0033CC"/>
                </a:solidFill>
              </a:rPr>
              <a:t>Las detecciones y brotes de moscas exóticas en México han sido erradicados y no han comprometido la producción y comercialización de frutas y hortalizas.</a:t>
            </a:r>
          </a:p>
        </p:txBody>
      </p:sp>
    </p:spTree>
    <p:extLst>
      <p:ext uri="{BB962C8B-B14F-4D97-AF65-F5344CB8AC3E}">
        <p14:creationId xmlns:p14="http://schemas.microsoft.com/office/powerpoint/2010/main" val="36396029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0" y="242888"/>
            <a:ext cx="5429250" cy="430212"/>
          </a:xfrm>
          <a:prstGeom prst="rect">
            <a:avLst/>
          </a:prstGeom>
          <a:noFill/>
          <a:ln w="9525">
            <a:noFill/>
            <a:miter lim="800000"/>
            <a:headEnd/>
            <a:tailEnd/>
          </a:ln>
        </p:spPr>
        <p:txBody>
          <a:bodyPr>
            <a:spAutoFit/>
          </a:bodyPr>
          <a:lstStyle/>
          <a:p>
            <a:pPr algn="ctr">
              <a:spcBef>
                <a:spcPct val="50000"/>
              </a:spcBef>
              <a:defRPr/>
            </a:pPr>
            <a:r>
              <a:rPr lang="es-MX" sz="2200" b="1" dirty="0">
                <a:solidFill>
                  <a:schemeClr val="bg1">
                    <a:lumMod val="50000"/>
                  </a:schemeClr>
                </a:solidFill>
              </a:rPr>
              <a:t>GRACIAS POR SU ATENCIÓN</a:t>
            </a:r>
            <a:endParaRPr lang="es-ES" sz="2200" b="1" dirty="0">
              <a:solidFill>
                <a:schemeClr val="bg1">
                  <a:lumMod val="50000"/>
                </a:schemeClr>
              </a:solidFill>
            </a:endParaRPr>
          </a:p>
        </p:txBody>
      </p:sp>
      <p:pic>
        <p:nvPicPr>
          <p:cNvPr id="36867" name="13 Imagen" descr="LOGO SENASICA VER TXT.jpg"/>
          <p:cNvPicPr>
            <a:picLocks noChangeAspect="1"/>
          </p:cNvPicPr>
          <p:nvPr/>
        </p:nvPicPr>
        <p:blipFill>
          <a:blip r:embed="rId2" cstate="print"/>
          <a:srcRect/>
          <a:stretch>
            <a:fillRect/>
          </a:stretch>
        </p:blipFill>
        <p:spPr bwMode="auto">
          <a:xfrm>
            <a:off x="3071813" y="1714500"/>
            <a:ext cx="2838450" cy="384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ChangeArrowheads="1"/>
          </p:cNvSpPr>
          <p:nvPr/>
        </p:nvSpPr>
        <p:spPr bwMode="auto">
          <a:xfrm>
            <a:off x="4802188" y="1989138"/>
            <a:ext cx="3444875" cy="180975"/>
          </a:xfrm>
          <a:prstGeom prst="rect">
            <a:avLst/>
          </a:prstGeom>
          <a:noFill/>
          <a:ln w="9525">
            <a:noFill/>
            <a:miter lim="800000"/>
            <a:headEnd/>
            <a:tailEnd/>
          </a:ln>
        </p:spPr>
        <p:txBody>
          <a:bodyPr wrap="none" lIns="0" tIns="0" rIns="0" bIns="0">
            <a:spAutoFit/>
          </a:bodyPr>
          <a:lstStyle/>
          <a:p>
            <a:pPr eaLnBrk="0" hangingPunct="0"/>
            <a:r>
              <a:rPr lang="es-ES_tradnl" sz="1200" b="1">
                <a:solidFill>
                  <a:srgbClr val="0000FF"/>
                </a:solidFill>
              </a:rPr>
              <a:t>LA MOSCA DEL MEDITERRANEO EN AMERICA</a:t>
            </a:r>
          </a:p>
        </p:txBody>
      </p:sp>
      <p:sp>
        <p:nvSpPr>
          <p:cNvPr id="16387" name="Rectangle 7"/>
          <p:cNvSpPr>
            <a:spLocks noChangeArrowheads="1"/>
          </p:cNvSpPr>
          <p:nvPr/>
        </p:nvSpPr>
        <p:spPr bwMode="auto">
          <a:xfrm>
            <a:off x="5954713" y="2208213"/>
            <a:ext cx="1684337" cy="182562"/>
          </a:xfrm>
          <a:prstGeom prst="rect">
            <a:avLst/>
          </a:prstGeom>
          <a:noFill/>
          <a:ln w="9525">
            <a:noFill/>
            <a:miter lim="800000"/>
            <a:headEnd/>
            <a:tailEnd/>
          </a:ln>
        </p:spPr>
        <p:txBody>
          <a:bodyPr wrap="none" lIns="0" tIns="0" rIns="0" bIns="0">
            <a:spAutoFit/>
          </a:bodyPr>
          <a:lstStyle/>
          <a:p>
            <a:pPr eaLnBrk="0" hangingPunct="0"/>
            <a:r>
              <a:rPr lang="es-ES_tradnl" sz="1200" b="1">
                <a:solidFill>
                  <a:srgbClr val="0000FF"/>
                </a:solidFill>
              </a:rPr>
              <a:t>Distribución y Avances</a:t>
            </a:r>
          </a:p>
        </p:txBody>
      </p:sp>
      <p:sp>
        <p:nvSpPr>
          <p:cNvPr id="16388" name="Freeform 8"/>
          <p:cNvSpPr>
            <a:spLocks/>
          </p:cNvSpPr>
          <p:nvPr/>
        </p:nvSpPr>
        <p:spPr bwMode="auto">
          <a:xfrm>
            <a:off x="5445125" y="2598738"/>
            <a:ext cx="912813" cy="768350"/>
          </a:xfrm>
          <a:custGeom>
            <a:avLst/>
            <a:gdLst>
              <a:gd name="T0" fmla="*/ 0 w 2039"/>
              <a:gd name="T1" fmla="*/ 2147483647 h 1278"/>
              <a:gd name="T2" fmla="*/ 2147483647 w 2039"/>
              <a:gd name="T3" fmla="*/ 2147483647 h 1278"/>
              <a:gd name="T4" fmla="*/ 2147483647 w 2039"/>
              <a:gd name="T5" fmla="*/ 2147483647 h 1278"/>
              <a:gd name="T6" fmla="*/ 2147483647 w 2039"/>
              <a:gd name="T7" fmla="*/ 2147483647 h 1278"/>
              <a:gd name="T8" fmla="*/ 2147483647 w 2039"/>
              <a:gd name="T9" fmla="*/ 2147483647 h 1278"/>
              <a:gd name="T10" fmla="*/ 2147483647 w 2039"/>
              <a:gd name="T11" fmla="*/ 2147483647 h 1278"/>
              <a:gd name="T12" fmla="*/ 2147483647 w 2039"/>
              <a:gd name="T13" fmla="*/ 2147483647 h 1278"/>
              <a:gd name="T14" fmla="*/ 2147483647 w 2039"/>
              <a:gd name="T15" fmla="*/ 2147483647 h 1278"/>
              <a:gd name="T16" fmla="*/ 2147483647 w 2039"/>
              <a:gd name="T17" fmla="*/ 2147483647 h 1278"/>
              <a:gd name="T18" fmla="*/ 2147483647 w 2039"/>
              <a:gd name="T19" fmla="*/ 2147483647 h 1278"/>
              <a:gd name="T20" fmla="*/ 2147483647 w 2039"/>
              <a:gd name="T21" fmla="*/ 2147483647 h 1278"/>
              <a:gd name="T22" fmla="*/ 2147483647 w 2039"/>
              <a:gd name="T23" fmla="*/ 2147483647 h 1278"/>
              <a:gd name="T24" fmla="*/ 2147483647 w 2039"/>
              <a:gd name="T25" fmla="*/ 2147483647 h 1278"/>
              <a:gd name="T26" fmla="*/ 2147483647 w 2039"/>
              <a:gd name="T27" fmla="*/ 2147483647 h 1278"/>
              <a:gd name="T28" fmla="*/ 2147483647 w 2039"/>
              <a:gd name="T29" fmla="*/ 2147483647 h 1278"/>
              <a:gd name="T30" fmla="*/ 2147483647 w 2039"/>
              <a:gd name="T31" fmla="*/ 2147483647 h 1278"/>
              <a:gd name="T32" fmla="*/ 2147483647 w 2039"/>
              <a:gd name="T33" fmla="*/ 2147483647 h 1278"/>
              <a:gd name="T34" fmla="*/ 2147483647 w 2039"/>
              <a:gd name="T35" fmla="*/ 2147483647 h 1278"/>
              <a:gd name="T36" fmla="*/ 2147483647 w 2039"/>
              <a:gd name="T37" fmla="*/ 2147483647 h 1278"/>
              <a:gd name="T38" fmla="*/ 2147483647 w 2039"/>
              <a:gd name="T39" fmla="*/ 2147483647 h 1278"/>
              <a:gd name="T40" fmla="*/ 2147483647 w 2039"/>
              <a:gd name="T41" fmla="*/ 2147483647 h 1278"/>
              <a:gd name="T42" fmla="*/ 2147483647 w 2039"/>
              <a:gd name="T43" fmla="*/ 2147483647 h 1278"/>
              <a:gd name="T44" fmla="*/ 2147483647 w 2039"/>
              <a:gd name="T45" fmla="*/ 2147483647 h 1278"/>
              <a:gd name="T46" fmla="*/ 2147483647 w 2039"/>
              <a:gd name="T47" fmla="*/ 2147483647 h 1278"/>
              <a:gd name="T48" fmla="*/ 2147483647 w 2039"/>
              <a:gd name="T49" fmla="*/ 2147483647 h 1278"/>
              <a:gd name="T50" fmla="*/ 2147483647 w 2039"/>
              <a:gd name="T51" fmla="*/ 2147483647 h 1278"/>
              <a:gd name="T52" fmla="*/ 2147483647 w 2039"/>
              <a:gd name="T53" fmla="*/ 2147483647 h 1278"/>
              <a:gd name="T54" fmla="*/ 2147483647 w 2039"/>
              <a:gd name="T55" fmla="*/ 2147483647 h 1278"/>
              <a:gd name="T56" fmla="*/ 2147483647 w 2039"/>
              <a:gd name="T57" fmla="*/ 2147483647 h 1278"/>
              <a:gd name="T58" fmla="*/ 2147483647 w 2039"/>
              <a:gd name="T59" fmla="*/ 2147483647 h 1278"/>
              <a:gd name="T60" fmla="*/ 2147483647 w 2039"/>
              <a:gd name="T61" fmla="*/ 2147483647 h 1278"/>
              <a:gd name="T62" fmla="*/ 2147483647 w 2039"/>
              <a:gd name="T63" fmla="*/ 2147483647 h 1278"/>
              <a:gd name="T64" fmla="*/ 2147483647 w 2039"/>
              <a:gd name="T65" fmla="*/ 2147483647 h 1278"/>
              <a:gd name="T66" fmla="*/ 2147483647 w 2039"/>
              <a:gd name="T67" fmla="*/ 2147483647 h 1278"/>
              <a:gd name="T68" fmla="*/ 2147483647 w 2039"/>
              <a:gd name="T69" fmla="*/ 2147483647 h 1278"/>
              <a:gd name="T70" fmla="*/ 2147483647 w 2039"/>
              <a:gd name="T71" fmla="*/ 2147483647 h 1278"/>
              <a:gd name="T72" fmla="*/ 2147483647 w 2039"/>
              <a:gd name="T73" fmla="*/ 2147483647 h 1278"/>
              <a:gd name="T74" fmla="*/ 2147483647 w 2039"/>
              <a:gd name="T75" fmla="*/ 2147483647 h 1278"/>
              <a:gd name="T76" fmla="*/ 2147483647 w 2039"/>
              <a:gd name="T77" fmla="*/ 2147483647 h 1278"/>
              <a:gd name="T78" fmla="*/ 2147483647 w 2039"/>
              <a:gd name="T79" fmla="*/ 2147483647 h 1278"/>
              <a:gd name="T80" fmla="*/ 2147483647 w 2039"/>
              <a:gd name="T81" fmla="*/ 2147483647 h 1278"/>
              <a:gd name="T82" fmla="*/ 2147483647 w 2039"/>
              <a:gd name="T83" fmla="*/ 2147483647 h 1278"/>
              <a:gd name="T84" fmla="*/ 2147483647 w 2039"/>
              <a:gd name="T85" fmla="*/ 2147483647 h 1278"/>
              <a:gd name="T86" fmla="*/ 2147483647 w 2039"/>
              <a:gd name="T87" fmla="*/ 2147483647 h 1278"/>
              <a:gd name="T88" fmla="*/ 2147483647 w 2039"/>
              <a:gd name="T89" fmla="*/ 0 h 1278"/>
              <a:gd name="T90" fmla="*/ 0 w 2039"/>
              <a:gd name="T91" fmla="*/ 2147483647 h 12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39"/>
              <a:gd name="T139" fmla="*/ 0 h 1278"/>
              <a:gd name="T140" fmla="*/ 2039 w 2039"/>
              <a:gd name="T141" fmla="*/ 1278 h 127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39" h="1278">
                <a:moveTo>
                  <a:pt x="0" y="14"/>
                </a:moveTo>
                <a:lnTo>
                  <a:pt x="100" y="212"/>
                </a:lnTo>
                <a:lnTo>
                  <a:pt x="213" y="307"/>
                </a:lnTo>
                <a:lnTo>
                  <a:pt x="206" y="362"/>
                </a:lnTo>
                <a:lnTo>
                  <a:pt x="147" y="374"/>
                </a:lnTo>
                <a:lnTo>
                  <a:pt x="277" y="411"/>
                </a:lnTo>
                <a:lnTo>
                  <a:pt x="343" y="506"/>
                </a:lnTo>
                <a:lnTo>
                  <a:pt x="340" y="579"/>
                </a:lnTo>
                <a:lnTo>
                  <a:pt x="487" y="706"/>
                </a:lnTo>
                <a:lnTo>
                  <a:pt x="520" y="664"/>
                </a:lnTo>
                <a:lnTo>
                  <a:pt x="174" y="180"/>
                </a:lnTo>
                <a:lnTo>
                  <a:pt x="151" y="54"/>
                </a:lnTo>
                <a:lnTo>
                  <a:pt x="227" y="88"/>
                </a:lnTo>
                <a:lnTo>
                  <a:pt x="355" y="297"/>
                </a:lnTo>
                <a:lnTo>
                  <a:pt x="536" y="453"/>
                </a:lnTo>
                <a:lnTo>
                  <a:pt x="530" y="514"/>
                </a:lnTo>
                <a:lnTo>
                  <a:pt x="781" y="729"/>
                </a:lnTo>
                <a:lnTo>
                  <a:pt x="811" y="817"/>
                </a:lnTo>
                <a:lnTo>
                  <a:pt x="781" y="881"/>
                </a:lnTo>
                <a:lnTo>
                  <a:pt x="840" y="964"/>
                </a:lnTo>
                <a:lnTo>
                  <a:pt x="1323" y="1186"/>
                </a:lnTo>
                <a:lnTo>
                  <a:pt x="1531" y="1168"/>
                </a:lnTo>
                <a:lnTo>
                  <a:pt x="1672" y="1278"/>
                </a:lnTo>
                <a:lnTo>
                  <a:pt x="1726" y="1174"/>
                </a:lnTo>
                <a:lnTo>
                  <a:pt x="1794" y="1168"/>
                </a:lnTo>
                <a:lnTo>
                  <a:pt x="1725" y="1082"/>
                </a:lnTo>
                <a:lnTo>
                  <a:pt x="1882" y="1047"/>
                </a:lnTo>
                <a:lnTo>
                  <a:pt x="1936" y="1008"/>
                </a:lnTo>
                <a:lnTo>
                  <a:pt x="1956" y="986"/>
                </a:lnTo>
                <a:lnTo>
                  <a:pt x="1969" y="1035"/>
                </a:lnTo>
                <a:lnTo>
                  <a:pt x="2039" y="821"/>
                </a:lnTo>
                <a:lnTo>
                  <a:pt x="1952" y="788"/>
                </a:lnTo>
                <a:lnTo>
                  <a:pt x="1800" y="821"/>
                </a:lnTo>
                <a:lnTo>
                  <a:pt x="1716" y="1008"/>
                </a:lnTo>
                <a:lnTo>
                  <a:pt x="1522" y="1026"/>
                </a:lnTo>
                <a:lnTo>
                  <a:pt x="1444" y="979"/>
                </a:lnTo>
                <a:lnTo>
                  <a:pt x="1308" y="756"/>
                </a:lnTo>
                <a:lnTo>
                  <a:pt x="1302" y="579"/>
                </a:lnTo>
                <a:lnTo>
                  <a:pt x="1350" y="494"/>
                </a:lnTo>
                <a:lnTo>
                  <a:pt x="1217" y="450"/>
                </a:lnTo>
                <a:lnTo>
                  <a:pt x="1047" y="209"/>
                </a:lnTo>
                <a:lnTo>
                  <a:pt x="905" y="262"/>
                </a:lnTo>
                <a:lnTo>
                  <a:pt x="719" y="65"/>
                </a:lnTo>
                <a:lnTo>
                  <a:pt x="414" y="106"/>
                </a:lnTo>
                <a:lnTo>
                  <a:pt x="157" y="0"/>
                </a:lnTo>
                <a:lnTo>
                  <a:pt x="0" y="14"/>
                </a:lnTo>
                <a:close/>
              </a:path>
            </a:pathLst>
          </a:custGeom>
          <a:solidFill>
            <a:srgbClr val="008000"/>
          </a:solidFill>
          <a:ln w="4763">
            <a:solidFill>
              <a:srgbClr val="000000"/>
            </a:solidFill>
            <a:round/>
            <a:headEnd/>
            <a:tailEnd/>
          </a:ln>
        </p:spPr>
        <p:txBody>
          <a:bodyPr/>
          <a:lstStyle/>
          <a:p>
            <a:endParaRPr lang="es-MX"/>
          </a:p>
        </p:txBody>
      </p:sp>
      <p:sp>
        <p:nvSpPr>
          <p:cNvPr id="16389" name="Freeform 9"/>
          <p:cNvSpPr>
            <a:spLocks/>
          </p:cNvSpPr>
          <p:nvPr/>
        </p:nvSpPr>
        <p:spPr bwMode="auto">
          <a:xfrm>
            <a:off x="6191250" y="3228975"/>
            <a:ext cx="119063" cy="176213"/>
          </a:xfrm>
          <a:custGeom>
            <a:avLst/>
            <a:gdLst>
              <a:gd name="T0" fmla="*/ 0 w 266"/>
              <a:gd name="T1" fmla="*/ 2147483647 h 291"/>
              <a:gd name="T2" fmla="*/ 2147483647 w 266"/>
              <a:gd name="T3" fmla="*/ 2147483647 h 291"/>
              <a:gd name="T4" fmla="*/ 2147483647 w 266"/>
              <a:gd name="T5" fmla="*/ 2147483647 h 291"/>
              <a:gd name="T6" fmla="*/ 2147483647 w 266"/>
              <a:gd name="T7" fmla="*/ 2147483647 h 291"/>
              <a:gd name="T8" fmla="*/ 2147483647 w 266"/>
              <a:gd name="T9" fmla="*/ 0 h 291"/>
              <a:gd name="T10" fmla="*/ 2147483647 w 266"/>
              <a:gd name="T11" fmla="*/ 2147483647 h 291"/>
              <a:gd name="T12" fmla="*/ 2147483647 w 266"/>
              <a:gd name="T13" fmla="*/ 2147483647 h 291"/>
              <a:gd name="T14" fmla="*/ 2147483647 w 266"/>
              <a:gd name="T15" fmla="*/ 2147483647 h 291"/>
              <a:gd name="T16" fmla="*/ 2147483647 w 266"/>
              <a:gd name="T17" fmla="*/ 2147483647 h 291"/>
              <a:gd name="T18" fmla="*/ 0 w 266"/>
              <a:gd name="T19" fmla="*/ 2147483647 h 2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
              <a:gd name="T31" fmla="*/ 0 h 291"/>
              <a:gd name="T32" fmla="*/ 266 w 266"/>
              <a:gd name="T33" fmla="*/ 291 h 2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 h="291">
                <a:moveTo>
                  <a:pt x="0" y="231"/>
                </a:moveTo>
                <a:lnTo>
                  <a:pt x="54" y="127"/>
                </a:lnTo>
                <a:lnTo>
                  <a:pt x="122" y="121"/>
                </a:lnTo>
                <a:lnTo>
                  <a:pt x="53" y="35"/>
                </a:lnTo>
                <a:lnTo>
                  <a:pt x="210" y="0"/>
                </a:lnTo>
                <a:lnTo>
                  <a:pt x="229" y="137"/>
                </a:lnTo>
                <a:lnTo>
                  <a:pt x="266" y="147"/>
                </a:lnTo>
                <a:lnTo>
                  <a:pt x="193" y="238"/>
                </a:lnTo>
                <a:lnTo>
                  <a:pt x="149" y="291"/>
                </a:lnTo>
                <a:lnTo>
                  <a:pt x="0" y="231"/>
                </a:lnTo>
                <a:close/>
              </a:path>
            </a:pathLst>
          </a:custGeom>
          <a:solidFill>
            <a:srgbClr val="2181FF"/>
          </a:solidFill>
          <a:ln w="4763">
            <a:solidFill>
              <a:srgbClr val="000000"/>
            </a:solidFill>
            <a:round/>
            <a:headEnd/>
            <a:tailEnd/>
          </a:ln>
        </p:spPr>
        <p:txBody>
          <a:bodyPr/>
          <a:lstStyle/>
          <a:p>
            <a:endParaRPr lang="es-MX"/>
          </a:p>
        </p:txBody>
      </p:sp>
      <p:sp>
        <p:nvSpPr>
          <p:cNvPr id="16390" name="Freeform 10"/>
          <p:cNvSpPr>
            <a:spLocks/>
          </p:cNvSpPr>
          <p:nvPr/>
        </p:nvSpPr>
        <p:spPr bwMode="auto">
          <a:xfrm>
            <a:off x="6286500" y="3203575"/>
            <a:ext cx="23813" cy="111125"/>
          </a:xfrm>
          <a:custGeom>
            <a:avLst/>
            <a:gdLst>
              <a:gd name="T0" fmla="*/ 0 w 54"/>
              <a:gd name="T1" fmla="*/ 2147483647 h 176"/>
              <a:gd name="T2" fmla="*/ 2147483647 w 54"/>
              <a:gd name="T3" fmla="*/ 2147483647 h 176"/>
              <a:gd name="T4" fmla="*/ 2147483647 w 54"/>
              <a:gd name="T5" fmla="*/ 0 h 176"/>
              <a:gd name="T6" fmla="*/ 0 w 54"/>
              <a:gd name="T7" fmla="*/ 2147483647 h 176"/>
              <a:gd name="T8" fmla="*/ 0 60000 65536"/>
              <a:gd name="T9" fmla="*/ 0 60000 65536"/>
              <a:gd name="T10" fmla="*/ 0 60000 65536"/>
              <a:gd name="T11" fmla="*/ 0 60000 65536"/>
              <a:gd name="T12" fmla="*/ 0 w 54"/>
              <a:gd name="T13" fmla="*/ 0 h 176"/>
              <a:gd name="T14" fmla="*/ 54 w 54"/>
              <a:gd name="T15" fmla="*/ 176 h 176"/>
            </a:gdLst>
            <a:ahLst/>
            <a:cxnLst>
              <a:cxn ang="T8">
                <a:pos x="T0" y="T1"/>
              </a:cxn>
              <a:cxn ang="T9">
                <a:pos x="T2" y="T3"/>
              </a:cxn>
              <a:cxn ang="T10">
                <a:pos x="T4" y="T5"/>
              </a:cxn>
              <a:cxn ang="T11">
                <a:pos x="T6" y="T7"/>
              </a:cxn>
            </a:cxnLst>
            <a:rect l="T12" t="T13" r="T14" b="T15"/>
            <a:pathLst>
              <a:path w="54" h="176">
                <a:moveTo>
                  <a:pt x="0" y="39"/>
                </a:moveTo>
                <a:lnTo>
                  <a:pt x="19" y="176"/>
                </a:lnTo>
                <a:lnTo>
                  <a:pt x="54" y="0"/>
                </a:lnTo>
                <a:lnTo>
                  <a:pt x="0" y="39"/>
                </a:lnTo>
                <a:close/>
              </a:path>
            </a:pathLst>
          </a:custGeom>
          <a:solidFill>
            <a:srgbClr val="00A1E0"/>
          </a:solidFill>
          <a:ln w="4763">
            <a:solidFill>
              <a:srgbClr val="000000"/>
            </a:solidFill>
            <a:round/>
            <a:headEnd/>
            <a:tailEnd/>
          </a:ln>
        </p:spPr>
        <p:txBody>
          <a:bodyPr/>
          <a:lstStyle/>
          <a:p>
            <a:endParaRPr lang="es-MX"/>
          </a:p>
        </p:txBody>
      </p:sp>
      <p:sp>
        <p:nvSpPr>
          <p:cNvPr id="16391" name="Freeform 11"/>
          <p:cNvSpPr>
            <a:spLocks/>
          </p:cNvSpPr>
          <p:nvPr/>
        </p:nvSpPr>
        <p:spPr bwMode="auto">
          <a:xfrm>
            <a:off x="6191250" y="3249613"/>
            <a:ext cx="119063" cy="155575"/>
          </a:xfrm>
          <a:custGeom>
            <a:avLst/>
            <a:gdLst>
              <a:gd name="T0" fmla="*/ 0 w 266"/>
              <a:gd name="T1" fmla="*/ 2147483647 h 256"/>
              <a:gd name="T2" fmla="*/ 2147483647 w 266"/>
              <a:gd name="T3" fmla="*/ 2147483647 h 256"/>
              <a:gd name="T4" fmla="*/ 2147483647 w 266"/>
              <a:gd name="T5" fmla="*/ 2147483647 h 256"/>
              <a:gd name="T6" fmla="*/ 2147483647 w 266"/>
              <a:gd name="T7" fmla="*/ 0 h 256"/>
              <a:gd name="T8" fmla="*/ 2147483647 w 266"/>
              <a:gd name="T9" fmla="*/ 2147483647 h 256"/>
              <a:gd name="T10" fmla="*/ 2147483647 w 266"/>
              <a:gd name="T11" fmla="*/ 2147483647 h 256"/>
              <a:gd name="T12" fmla="*/ 2147483647 w 266"/>
              <a:gd name="T13" fmla="*/ 2147483647 h 256"/>
              <a:gd name="T14" fmla="*/ 2147483647 w 266"/>
              <a:gd name="T15" fmla="*/ 2147483647 h 256"/>
              <a:gd name="T16" fmla="*/ 0 w 266"/>
              <a:gd name="T17" fmla="*/ 2147483647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6"/>
              <a:gd name="T28" fmla="*/ 0 h 256"/>
              <a:gd name="T29" fmla="*/ 266 w 266"/>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6" h="256">
                <a:moveTo>
                  <a:pt x="0" y="196"/>
                </a:moveTo>
                <a:lnTo>
                  <a:pt x="54" y="92"/>
                </a:lnTo>
                <a:lnTo>
                  <a:pt x="122" y="86"/>
                </a:lnTo>
                <a:lnTo>
                  <a:pt x="53" y="0"/>
                </a:lnTo>
                <a:lnTo>
                  <a:pt x="229" y="102"/>
                </a:lnTo>
                <a:lnTo>
                  <a:pt x="266" y="112"/>
                </a:lnTo>
                <a:lnTo>
                  <a:pt x="193" y="203"/>
                </a:lnTo>
                <a:lnTo>
                  <a:pt x="149" y="256"/>
                </a:lnTo>
                <a:lnTo>
                  <a:pt x="0" y="196"/>
                </a:lnTo>
                <a:close/>
              </a:path>
            </a:pathLst>
          </a:custGeom>
          <a:solidFill>
            <a:srgbClr val="FFFF00"/>
          </a:solidFill>
          <a:ln w="4763">
            <a:solidFill>
              <a:srgbClr val="FFFF00"/>
            </a:solidFill>
            <a:round/>
            <a:headEnd/>
            <a:tailEnd/>
          </a:ln>
        </p:spPr>
        <p:txBody>
          <a:bodyPr/>
          <a:lstStyle/>
          <a:p>
            <a:endParaRPr lang="es-MX"/>
          </a:p>
        </p:txBody>
      </p:sp>
      <p:sp>
        <p:nvSpPr>
          <p:cNvPr id="16392" name="Freeform 12"/>
          <p:cNvSpPr>
            <a:spLocks/>
          </p:cNvSpPr>
          <p:nvPr/>
        </p:nvSpPr>
        <p:spPr bwMode="auto">
          <a:xfrm>
            <a:off x="6169025" y="3249613"/>
            <a:ext cx="77788" cy="115887"/>
          </a:xfrm>
          <a:custGeom>
            <a:avLst/>
            <a:gdLst>
              <a:gd name="T0" fmla="*/ 2147483647 w 175"/>
              <a:gd name="T1" fmla="*/ 2147483647 h 191"/>
              <a:gd name="T2" fmla="*/ 2147483647 w 175"/>
              <a:gd name="T3" fmla="*/ 2147483647 h 191"/>
              <a:gd name="T4" fmla="*/ 2147483647 w 175"/>
              <a:gd name="T5" fmla="*/ 2147483647 h 191"/>
              <a:gd name="T6" fmla="*/ 2147483647 w 175"/>
              <a:gd name="T7" fmla="*/ 0 h 191"/>
              <a:gd name="T8" fmla="*/ 2147483647 w 175"/>
              <a:gd name="T9" fmla="*/ 0 h 191"/>
              <a:gd name="T10" fmla="*/ 2147483647 w 175"/>
              <a:gd name="T11" fmla="*/ 0 h 191"/>
              <a:gd name="T12" fmla="*/ 2147483647 w 175"/>
              <a:gd name="T13" fmla="*/ 2147483647 h 191"/>
              <a:gd name="T14" fmla="*/ 2147483647 w 175"/>
              <a:gd name="T15" fmla="*/ 0 h 191"/>
              <a:gd name="T16" fmla="*/ 2147483647 w 175"/>
              <a:gd name="T17" fmla="*/ 2147483647 h 191"/>
              <a:gd name="T18" fmla="*/ 2147483647 w 175"/>
              <a:gd name="T19" fmla="*/ 2147483647 h 191"/>
              <a:gd name="T20" fmla="*/ 2147483647 w 175"/>
              <a:gd name="T21" fmla="*/ 2147483647 h 191"/>
              <a:gd name="T22" fmla="*/ 2147483647 w 175"/>
              <a:gd name="T23" fmla="*/ 2147483647 h 191"/>
              <a:gd name="T24" fmla="*/ 0 w 175"/>
              <a:gd name="T25" fmla="*/ 2147483647 h 191"/>
              <a:gd name="T26" fmla="*/ 2147483647 w 175"/>
              <a:gd name="T27" fmla="*/ 2147483647 h 191"/>
              <a:gd name="T28" fmla="*/ 2147483647 w 175"/>
              <a:gd name="T29" fmla="*/ 2147483647 h 1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5"/>
              <a:gd name="T46" fmla="*/ 0 h 191"/>
              <a:gd name="T47" fmla="*/ 175 w 175"/>
              <a:gd name="T48" fmla="*/ 191 h 1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5" h="191">
                <a:moveTo>
                  <a:pt x="60" y="191"/>
                </a:moveTo>
                <a:lnTo>
                  <a:pt x="111" y="89"/>
                </a:lnTo>
                <a:lnTo>
                  <a:pt x="175" y="89"/>
                </a:lnTo>
                <a:lnTo>
                  <a:pt x="104" y="0"/>
                </a:lnTo>
                <a:lnTo>
                  <a:pt x="101" y="0"/>
                </a:lnTo>
                <a:lnTo>
                  <a:pt x="90" y="0"/>
                </a:lnTo>
                <a:lnTo>
                  <a:pt x="83" y="3"/>
                </a:lnTo>
                <a:lnTo>
                  <a:pt x="77" y="0"/>
                </a:lnTo>
                <a:lnTo>
                  <a:pt x="102" y="53"/>
                </a:lnTo>
                <a:lnTo>
                  <a:pt x="74" y="115"/>
                </a:lnTo>
                <a:lnTo>
                  <a:pt x="33" y="121"/>
                </a:lnTo>
                <a:lnTo>
                  <a:pt x="3" y="121"/>
                </a:lnTo>
                <a:lnTo>
                  <a:pt x="0" y="147"/>
                </a:lnTo>
                <a:lnTo>
                  <a:pt x="17" y="161"/>
                </a:lnTo>
                <a:lnTo>
                  <a:pt x="60" y="191"/>
                </a:lnTo>
                <a:close/>
              </a:path>
            </a:pathLst>
          </a:custGeom>
          <a:solidFill>
            <a:srgbClr val="FFFF00"/>
          </a:solidFill>
          <a:ln w="0">
            <a:solidFill>
              <a:srgbClr val="000000"/>
            </a:solidFill>
            <a:round/>
            <a:headEnd/>
            <a:tailEnd/>
          </a:ln>
        </p:spPr>
        <p:txBody>
          <a:bodyPr/>
          <a:lstStyle/>
          <a:p>
            <a:endParaRPr lang="es-MX"/>
          </a:p>
        </p:txBody>
      </p:sp>
      <p:sp>
        <p:nvSpPr>
          <p:cNvPr id="16393" name="Freeform 13"/>
          <p:cNvSpPr>
            <a:spLocks/>
          </p:cNvSpPr>
          <p:nvPr/>
        </p:nvSpPr>
        <p:spPr bwMode="auto">
          <a:xfrm>
            <a:off x="6764338" y="4843463"/>
            <a:ext cx="592137" cy="1422400"/>
          </a:xfrm>
          <a:custGeom>
            <a:avLst/>
            <a:gdLst>
              <a:gd name="T0" fmla="*/ 0 w 1326"/>
              <a:gd name="T1" fmla="*/ 2147483647 h 2363"/>
              <a:gd name="T2" fmla="*/ 2147483647 w 1326"/>
              <a:gd name="T3" fmla="*/ 2147483647 h 2363"/>
              <a:gd name="T4" fmla="*/ 2147483647 w 1326"/>
              <a:gd name="T5" fmla="*/ 2147483647 h 2363"/>
              <a:gd name="T6" fmla="*/ 2147483647 w 1326"/>
              <a:gd name="T7" fmla="*/ 2147483647 h 2363"/>
              <a:gd name="T8" fmla="*/ 2147483647 w 1326"/>
              <a:gd name="T9" fmla="*/ 2147483647 h 2363"/>
              <a:gd name="T10" fmla="*/ 2147483647 w 1326"/>
              <a:gd name="T11" fmla="*/ 2147483647 h 2363"/>
              <a:gd name="T12" fmla="*/ 2147483647 w 1326"/>
              <a:gd name="T13" fmla="*/ 2147483647 h 2363"/>
              <a:gd name="T14" fmla="*/ 2147483647 w 1326"/>
              <a:gd name="T15" fmla="*/ 2147483647 h 2363"/>
              <a:gd name="T16" fmla="*/ 2147483647 w 1326"/>
              <a:gd name="T17" fmla="*/ 2147483647 h 2363"/>
              <a:gd name="T18" fmla="*/ 2147483647 w 1326"/>
              <a:gd name="T19" fmla="*/ 2147483647 h 2363"/>
              <a:gd name="T20" fmla="*/ 2147483647 w 1326"/>
              <a:gd name="T21" fmla="*/ 2147483647 h 2363"/>
              <a:gd name="T22" fmla="*/ 2147483647 w 1326"/>
              <a:gd name="T23" fmla="*/ 2147483647 h 2363"/>
              <a:gd name="T24" fmla="*/ 2147483647 w 1326"/>
              <a:gd name="T25" fmla="*/ 2147483647 h 2363"/>
              <a:gd name="T26" fmla="*/ 2147483647 w 1326"/>
              <a:gd name="T27" fmla="*/ 2147483647 h 2363"/>
              <a:gd name="T28" fmla="*/ 2147483647 w 1326"/>
              <a:gd name="T29" fmla="*/ 2147483647 h 2363"/>
              <a:gd name="T30" fmla="*/ 2147483647 w 1326"/>
              <a:gd name="T31" fmla="*/ 2147483647 h 2363"/>
              <a:gd name="T32" fmla="*/ 2147483647 w 1326"/>
              <a:gd name="T33" fmla="*/ 2147483647 h 2363"/>
              <a:gd name="T34" fmla="*/ 2147483647 w 1326"/>
              <a:gd name="T35" fmla="*/ 2147483647 h 2363"/>
              <a:gd name="T36" fmla="*/ 2147483647 w 1326"/>
              <a:gd name="T37" fmla="*/ 2147483647 h 2363"/>
              <a:gd name="T38" fmla="*/ 2147483647 w 1326"/>
              <a:gd name="T39" fmla="*/ 2147483647 h 2363"/>
              <a:gd name="T40" fmla="*/ 2147483647 w 1326"/>
              <a:gd name="T41" fmla="*/ 2147483647 h 2363"/>
              <a:gd name="T42" fmla="*/ 2147483647 w 1326"/>
              <a:gd name="T43" fmla="*/ 2147483647 h 2363"/>
              <a:gd name="T44" fmla="*/ 2147483647 w 1326"/>
              <a:gd name="T45" fmla="*/ 2147483647 h 2363"/>
              <a:gd name="T46" fmla="*/ 2147483647 w 1326"/>
              <a:gd name="T47" fmla="*/ 2147483647 h 2363"/>
              <a:gd name="T48" fmla="*/ 2147483647 w 1326"/>
              <a:gd name="T49" fmla="*/ 2147483647 h 2363"/>
              <a:gd name="T50" fmla="*/ 2147483647 w 1326"/>
              <a:gd name="T51" fmla="*/ 2147483647 h 2363"/>
              <a:gd name="T52" fmla="*/ 2147483647 w 1326"/>
              <a:gd name="T53" fmla="*/ 2147483647 h 2363"/>
              <a:gd name="T54" fmla="*/ 2147483647 w 1326"/>
              <a:gd name="T55" fmla="*/ 2147483647 h 2363"/>
              <a:gd name="T56" fmla="*/ 2147483647 w 1326"/>
              <a:gd name="T57" fmla="*/ 2147483647 h 2363"/>
              <a:gd name="T58" fmla="*/ 2147483647 w 1326"/>
              <a:gd name="T59" fmla="*/ 2147483647 h 2363"/>
              <a:gd name="T60" fmla="*/ 2147483647 w 1326"/>
              <a:gd name="T61" fmla="*/ 2147483647 h 2363"/>
              <a:gd name="T62" fmla="*/ 2147483647 w 1326"/>
              <a:gd name="T63" fmla="*/ 2147483647 h 2363"/>
              <a:gd name="T64" fmla="*/ 2147483647 w 1326"/>
              <a:gd name="T65" fmla="*/ 2147483647 h 2363"/>
              <a:gd name="T66" fmla="*/ 2147483647 w 1326"/>
              <a:gd name="T67" fmla="*/ 2147483647 h 2363"/>
              <a:gd name="T68" fmla="*/ 2147483647 w 1326"/>
              <a:gd name="T69" fmla="*/ 0 h 2363"/>
              <a:gd name="T70" fmla="*/ 2147483647 w 1326"/>
              <a:gd name="T71" fmla="*/ 2147483647 h 2363"/>
              <a:gd name="T72" fmla="*/ 2147483647 w 1326"/>
              <a:gd name="T73" fmla="*/ 2147483647 h 2363"/>
              <a:gd name="T74" fmla="*/ 2147483647 w 1326"/>
              <a:gd name="T75" fmla="*/ 2147483647 h 2363"/>
              <a:gd name="T76" fmla="*/ 2147483647 w 1326"/>
              <a:gd name="T77" fmla="*/ 2147483647 h 2363"/>
              <a:gd name="T78" fmla="*/ 2147483647 w 1326"/>
              <a:gd name="T79" fmla="*/ 2147483647 h 2363"/>
              <a:gd name="T80" fmla="*/ 2147483647 w 1326"/>
              <a:gd name="T81" fmla="*/ 2147483647 h 2363"/>
              <a:gd name="T82" fmla="*/ 2147483647 w 1326"/>
              <a:gd name="T83" fmla="*/ 2147483647 h 2363"/>
              <a:gd name="T84" fmla="*/ 2147483647 w 1326"/>
              <a:gd name="T85" fmla="*/ 2147483647 h 2363"/>
              <a:gd name="T86" fmla="*/ 2147483647 w 1326"/>
              <a:gd name="T87" fmla="*/ 2147483647 h 2363"/>
              <a:gd name="T88" fmla="*/ 2147483647 w 1326"/>
              <a:gd name="T89" fmla="*/ 2147483647 h 2363"/>
              <a:gd name="T90" fmla="*/ 2147483647 w 1326"/>
              <a:gd name="T91" fmla="*/ 2147483647 h 2363"/>
              <a:gd name="T92" fmla="*/ 2147483647 w 1326"/>
              <a:gd name="T93" fmla="*/ 2147483647 h 2363"/>
              <a:gd name="T94" fmla="*/ 0 w 1326"/>
              <a:gd name="T95" fmla="*/ 2147483647 h 236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26"/>
              <a:gd name="T145" fmla="*/ 0 h 2363"/>
              <a:gd name="T146" fmla="*/ 1326 w 1326"/>
              <a:gd name="T147" fmla="*/ 2363 h 236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26" h="2363">
                <a:moveTo>
                  <a:pt x="0" y="2187"/>
                </a:moveTo>
                <a:lnTo>
                  <a:pt x="6" y="2234"/>
                </a:lnTo>
                <a:lnTo>
                  <a:pt x="63" y="2216"/>
                </a:lnTo>
                <a:lnTo>
                  <a:pt x="86" y="2338"/>
                </a:lnTo>
                <a:lnTo>
                  <a:pt x="332" y="2363"/>
                </a:lnTo>
                <a:lnTo>
                  <a:pt x="266" y="2298"/>
                </a:lnTo>
                <a:lnTo>
                  <a:pt x="314" y="2139"/>
                </a:lnTo>
                <a:lnTo>
                  <a:pt x="362" y="2170"/>
                </a:lnTo>
                <a:lnTo>
                  <a:pt x="518" y="1949"/>
                </a:lnTo>
                <a:lnTo>
                  <a:pt x="393" y="1822"/>
                </a:lnTo>
                <a:lnTo>
                  <a:pt x="526" y="1743"/>
                </a:lnTo>
                <a:lnTo>
                  <a:pt x="545" y="1629"/>
                </a:lnTo>
                <a:lnTo>
                  <a:pt x="608" y="1577"/>
                </a:lnTo>
                <a:lnTo>
                  <a:pt x="554" y="1551"/>
                </a:lnTo>
                <a:lnTo>
                  <a:pt x="655" y="1551"/>
                </a:lnTo>
                <a:lnTo>
                  <a:pt x="645" y="1497"/>
                </a:lnTo>
                <a:lnTo>
                  <a:pt x="600" y="1534"/>
                </a:lnTo>
                <a:lnTo>
                  <a:pt x="554" y="1496"/>
                </a:lnTo>
                <a:lnTo>
                  <a:pt x="545" y="1411"/>
                </a:lnTo>
                <a:lnTo>
                  <a:pt x="732" y="1419"/>
                </a:lnTo>
                <a:lnTo>
                  <a:pt x="748" y="1246"/>
                </a:lnTo>
                <a:lnTo>
                  <a:pt x="1033" y="1217"/>
                </a:lnTo>
                <a:lnTo>
                  <a:pt x="1116" y="1093"/>
                </a:lnTo>
                <a:lnTo>
                  <a:pt x="1003" y="876"/>
                </a:lnTo>
                <a:lnTo>
                  <a:pt x="1062" y="603"/>
                </a:lnTo>
                <a:lnTo>
                  <a:pt x="1326" y="378"/>
                </a:lnTo>
                <a:lnTo>
                  <a:pt x="1315" y="270"/>
                </a:lnTo>
                <a:lnTo>
                  <a:pt x="1261" y="268"/>
                </a:lnTo>
                <a:lnTo>
                  <a:pt x="1190" y="393"/>
                </a:lnTo>
                <a:lnTo>
                  <a:pt x="1006" y="385"/>
                </a:lnTo>
                <a:lnTo>
                  <a:pt x="1046" y="252"/>
                </a:lnTo>
                <a:lnTo>
                  <a:pt x="723" y="37"/>
                </a:lnTo>
                <a:lnTo>
                  <a:pt x="613" y="20"/>
                </a:lnTo>
                <a:lnTo>
                  <a:pt x="603" y="64"/>
                </a:lnTo>
                <a:lnTo>
                  <a:pt x="482" y="0"/>
                </a:lnTo>
                <a:lnTo>
                  <a:pt x="409" y="76"/>
                </a:lnTo>
                <a:lnTo>
                  <a:pt x="402" y="159"/>
                </a:lnTo>
                <a:lnTo>
                  <a:pt x="329" y="196"/>
                </a:lnTo>
                <a:lnTo>
                  <a:pt x="332" y="361"/>
                </a:lnTo>
                <a:lnTo>
                  <a:pt x="251" y="452"/>
                </a:lnTo>
                <a:lnTo>
                  <a:pt x="186" y="676"/>
                </a:lnTo>
                <a:lnTo>
                  <a:pt x="234" y="896"/>
                </a:lnTo>
                <a:lnTo>
                  <a:pt x="147" y="1079"/>
                </a:lnTo>
                <a:lnTo>
                  <a:pt x="86" y="1543"/>
                </a:lnTo>
                <a:lnTo>
                  <a:pt x="135" y="1708"/>
                </a:lnTo>
                <a:lnTo>
                  <a:pt x="91" y="1725"/>
                </a:lnTo>
                <a:lnTo>
                  <a:pt x="112" y="1875"/>
                </a:lnTo>
                <a:lnTo>
                  <a:pt x="0" y="2187"/>
                </a:lnTo>
                <a:close/>
              </a:path>
            </a:pathLst>
          </a:custGeom>
          <a:solidFill>
            <a:srgbClr val="FF421E"/>
          </a:solidFill>
          <a:ln w="4763">
            <a:solidFill>
              <a:srgbClr val="000000"/>
            </a:solidFill>
            <a:round/>
            <a:headEnd/>
            <a:tailEnd/>
          </a:ln>
        </p:spPr>
        <p:txBody>
          <a:bodyPr/>
          <a:lstStyle/>
          <a:p>
            <a:endParaRPr lang="es-MX"/>
          </a:p>
        </p:txBody>
      </p:sp>
      <p:sp>
        <p:nvSpPr>
          <p:cNvPr id="16394" name="Freeform 14"/>
          <p:cNvSpPr>
            <a:spLocks/>
          </p:cNvSpPr>
          <p:nvPr/>
        </p:nvSpPr>
        <p:spPr bwMode="auto">
          <a:xfrm>
            <a:off x="6905625" y="6286500"/>
            <a:ext cx="103188" cy="125413"/>
          </a:xfrm>
          <a:custGeom>
            <a:avLst/>
            <a:gdLst>
              <a:gd name="T0" fmla="*/ 0 w 231"/>
              <a:gd name="T1" fmla="*/ 0 h 204"/>
              <a:gd name="T2" fmla="*/ 2147483647 w 231"/>
              <a:gd name="T3" fmla="*/ 2147483647 h 204"/>
              <a:gd name="T4" fmla="*/ 2147483647 w 231"/>
              <a:gd name="T5" fmla="*/ 2147483647 h 204"/>
              <a:gd name="T6" fmla="*/ 2147483647 w 231"/>
              <a:gd name="T7" fmla="*/ 2147483647 h 204"/>
              <a:gd name="T8" fmla="*/ 0 w 231"/>
              <a:gd name="T9" fmla="*/ 0 h 204"/>
              <a:gd name="T10" fmla="*/ 0 60000 65536"/>
              <a:gd name="T11" fmla="*/ 0 60000 65536"/>
              <a:gd name="T12" fmla="*/ 0 60000 65536"/>
              <a:gd name="T13" fmla="*/ 0 60000 65536"/>
              <a:gd name="T14" fmla="*/ 0 60000 65536"/>
              <a:gd name="T15" fmla="*/ 0 w 231"/>
              <a:gd name="T16" fmla="*/ 0 h 204"/>
              <a:gd name="T17" fmla="*/ 231 w 231"/>
              <a:gd name="T18" fmla="*/ 204 h 204"/>
            </a:gdLst>
            <a:ahLst/>
            <a:cxnLst>
              <a:cxn ang="T10">
                <a:pos x="T0" y="T1"/>
              </a:cxn>
              <a:cxn ang="T11">
                <a:pos x="T2" y="T3"/>
              </a:cxn>
              <a:cxn ang="T12">
                <a:pos x="T4" y="T5"/>
              </a:cxn>
              <a:cxn ang="T13">
                <a:pos x="T6" y="T7"/>
              </a:cxn>
              <a:cxn ang="T14">
                <a:pos x="T8" y="T9"/>
              </a:cxn>
            </a:cxnLst>
            <a:rect l="T15" t="T16" r="T17" b="T18"/>
            <a:pathLst>
              <a:path w="231" h="204">
                <a:moveTo>
                  <a:pt x="0" y="0"/>
                </a:moveTo>
                <a:lnTo>
                  <a:pt x="6" y="204"/>
                </a:lnTo>
                <a:lnTo>
                  <a:pt x="231" y="182"/>
                </a:lnTo>
                <a:lnTo>
                  <a:pt x="51" y="98"/>
                </a:lnTo>
                <a:lnTo>
                  <a:pt x="0" y="0"/>
                </a:lnTo>
                <a:close/>
              </a:path>
            </a:pathLst>
          </a:custGeom>
          <a:solidFill>
            <a:srgbClr val="008000"/>
          </a:solidFill>
          <a:ln w="4763">
            <a:solidFill>
              <a:srgbClr val="000000"/>
            </a:solidFill>
            <a:round/>
            <a:headEnd/>
            <a:tailEnd/>
          </a:ln>
        </p:spPr>
        <p:txBody>
          <a:bodyPr/>
          <a:lstStyle/>
          <a:p>
            <a:endParaRPr lang="es-MX"/>
          </a:p>
        </p:txBody>
      </p:sp>
      <p:sp>
        <p:nvSpPr>
          <p:cNvPr id="16395" name="Freeform 15"/>
          <p:cNvSpPr>
            <a:spLocks/>
          </p:cNvSpPr>
          <p:nvPr/>
        </p:nvSpPr>
        <p:spPr bwMode="auto">
          <a:xfrm>
            <a:off x="6872288" y="4341813"/>
            <a:ext cx="361950" cy="546100"/>
          </a:xfrm>
          <a:custGeom>
            <a:avLst/>
            <a:gdLst>
              <a:gd name="T0" fmla="*/ 0 w 812"/>
              <a:gd name="T1" fmla="*/ 2147483647 h 905"/>
              <a:gd name="T2" fmla="*/ 2147483647 w 812"/>
              <a:gd name="T3" fmla="*/ 2147483647 h 905"/>
              <a:gd name="T4" fmla="*/ 2147483647 w 812"/>
              <a:gd name="T5" fmla="*/ 2147483647 h 905"/>
              <a:gd name="T6" fmla="*/ 2147483647 w 812"/>
              <a:gd name="T7" fmla="*/ 2147483647 h 905"/>
              <a:gd name="T8" fmla="*/ 2147483647 w 812"/>
              <a:gd name="T9" fmla="*/ 2147483647 h 905"/>
              <a:gd name="T10" fmla="*/ 2147483647 w 812"/>
              <a:gd name="T11" fmla="*/ 2147483647 h 905"/>
              <a:gd name="T12" fmla="*/ 2147483647 w 812"/>
              <a:gd name="T13" fmla="*/ 2147483647 h 905"/>
              <a:gd name="T14" fmla="*/ 2147483647 w 812"/>
              <a:gd name="T15" fmla="*/ 2147483647 h 905"/>
              <a:gd name="T16" fmla="*/ 2147483647 w 812"/>
              <a:gd name="T17" fmla="*/ 2147483647 h 905"/>
              <a:gd name="T18" fmla="*/ 2147483647 w 812"/>
              <a:gd name="T19" fmla="*/ 2147483647 h 905"/>
              <a:gd name="T20" fmla="*/ 2147483647 w 812"/>
              <a:gd name="T21" fmla="*/ 2147483647 h 905"/>
              <a:gd name="T22" fmla="*/ 2147483647 w 812"/>
              <a:gd name="T23" fmla="*/ 2147483647 h 905"/>
              <a:gd name="T24" fmla="*/ 2147483647 w 812"/>
              <a:gd name="T25" fmla="*/ 2147483647 h 905"/>
              <a:gd name="T26" fmla="*/ 2147483647 w 812"/>
              <a:gd name="T27" fmla="*/ 2147483647 h 905"/>
              <a:gd name="T28" fmla="*/ 2147483647 w 812"/>
              <a:gd name="T29" fmla="*/ 2147483647 h 905"/>
              <a:gd name="T30" fmla="*/ 2147483647 w 812"/>
              <a:gd name="T31" fmla="*/ 2147483647 h 905"/>
              <a:gd name="T32" fmla="*/ 2147483647 w 812"/>
              <a:gd name="T33" fmla="*/ 2147483647 h 905"/>
              <a:gd name="T34" fmla="*/ 2147483647 w 812"/>
              <a:gd name="T35" fmla="*/ 2147483647 h 905"/>
              <a:gd name="T36" fmla="*/ 2147483647 w 812"/>
              <a:gd name="T37" fmla="*/ 2147483647 h 905"/>
              <a:gd name="T38" fmla="*/ 2147483647 w 812"/>
              <a:gd name="T39" fmla="*/ 2147483647 h 905"/>
              <a:gd name="T40" fmla="*/ 2147483647 w 812"/>
              <a:gd name="T41" fmla="*/ 2147483647 h 905"/>
              <a:gd name="T42" fmla="*/ 2147483647 w 812"/>
              <a:gd name="T43" fmla="*/ 0 h 905"/>
              <a:gd name="T44" fmla="*/ 2147483647 w 812"/>
              <a:gd name="T45" fmla="*/ 2147483647 h 905"/>
              <a:gd name="T46" fmla="*/ 0 w 812"/>
              <a:gd name="T47" fmla="*/ 2147483647 h 9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12"/>
              <a:gd name="T73" fmla="*/ 0 h 905"/>
              <a:gd name="T74" fmla="*/ 812 w 812"/>
              <a:gd name="T75" fmla="*/ 905 h 9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12" h="905">
                <a:moveTo>
                  <a:pt x="0" y="90"/>
                </a:moveTo>
                <a:lnTo>
                  <a:pt x="61" y="188"/>
                </a:lnTo>
                <a:lnTo>
                  <a:pt x="23" y="394"/>
                </a:lnTo>
                <a:lnTo>
                  <a:pt x="61" y="414"/>
                </a:lnTo>
                <a:lnTo>
                  <a:pt x="44" y="447"/>
                </a:lnTo>
                <a:lnTo>
                  <a:pt x="8" y="531"/>
                </a:lnTo>
                <a:lnTo>
                  <a:pt x="77" y="654"/>
                </a:lnTo>
                <a:lnTo>
                  <a:pt x="119" y="902"/>
                </a:lnTo>
                <a:lnTo>
                  <a:pt x="166" y="905"/>
                </a:lnTo>
                <a:lnTo>
                  <a:pt x="239" y="829"/>
                </a:lnTo>
                <a:lnTo>
                  <a:pt x="360" y="893"/>
                </a:lnTo>
                <a:lnTo>
                  <a:pt x="370" y="849"/>
                </a:lnTo>
                <a:lnTo>
                  <a:pt x="480" y="866"/>
                </a:lnTo>
                <a:lnTo>
                  <a:pt x="521" y="687"/>
                </a:lnTo>
                <a:lnTo>
                  <a:pt x="718" y="654"/>
                </a:lnTo>
                <a:lnTo>
                  <a:pt x="784" y="713"/>
                </a:lnTo>
                <a:lnTo>
                  <a:pt x="812" y="578"/>
                </a:lnTo>
                <a:lnTo>
                  <a:pt x="763" y="458"/>
                </a:lnTo>
                <a:lnTo>
                  <a:pt x="651" y="451"/>
                </a:lnTo>
                <a:lnTo>
                  <a:pt x="604" y="269"/>
                </a:lnTo>
                <a:lnTo>
                  <a:pt x="302" y="152"/>
                </a:lnTo>
                <a:lnTo>
                  <a:pt x="289" y="0"/>
                </a:lnTo>
                <a:lnTo>
                  <a:pt x="86" y="96"/>
                </a:lnTo>
                <a:lnTo>
                  <a:pt x="0" y="90"/>
                </a:lnTo>
                <a:close/>
              </a:path>
            </a:pathLst>
          </a:custGeom>
          <a:solidFill>
            <a:srgbClr val="FF421E"/>
          </a:solidFill>
          <a:ln w="4763">
            <a:solidFill>
              <a:srgbClr val="000000"/>
            </a:solidFill>
            <a:round/>
            <a:headEnd/>
            <a:tailEnd/>
          </a:ln>
        </p:spPr>
        <p:txBody>
          <a:bodyPr/>
          <a:lstStyle/>
          <a:p>
            <a:endParaRPr lang="es-MX"/>
          </a:p>
        </p:txBody>
      </p:sp>
      <p:sp>
        <p:nvSpPr>
          <p:cNvPr id="16396" name="Freeform 16"/>
          <p:cNvSpPr>
            <a:spLocks/>
          </p:cNvSpPr>
          <p:nvPr/>
        </p:nvSpPr>
        <p:spPr bwMode="auto">
          <a:xfrm>
            <a:off x="6748463" y="3751263"/>
            <a:ext cx="1174750" cy="1609725"/>
          </a:xfrm>
          <a:custGeom>
            <a:avLst/>
            <a:gdLst>
              <a:gd name="T0" fmla="*/ 2147483647 w 2632"/>
              <a:gd name="T1" fmla="*/ 2147483647 h 2669"/>
              <a:gd name="T2" fmla="*/ 2147483647 w 2632"/>
              <a:gd name="T3" fmla="*/ 2147483647 h 2669"/>
              <a:gd name="T4" fmla="*/ 2147483647 w 2632"/>
              <a:gd name="T5" fmla="*/ 2147483647 h 2669"/>
              <a:gd name="T6" fmla="*/ 2147483647 w 2632"/>
              <a:gd name="T7" fmla="*/ 2147483647 h 2669"/>
              <a:gd name="T8" fmla="*/ 2147483647 w 2632"/>
              <a:gd name="T9" fmla="*/ 2147483647 h 2669"/>
              <a:gd name="T10" fmla="*/ 2147483647 w 2632"/>
              <a:gd name="T11" fmla="*/ 2147483647 h 2669"/>
              <a:gd name="T12" fmla="*/ 2147483647 w 2632"/>
              <a:gd name="T13" fmla="*/ 2147483647 h 2669"/>
              <a:gd name="T14" fmla="*/ 2147483647 w 2632"/>
              <a:gd name="T15" fmla="*/ 2147483647 h 2669"/>
              <a:gd name="T16" fmla="*/ 2147483647 w 2632"/>
              <a:gd name="T17" fmla="*/ 2147483647 h 2669"/>
              <a:gd name="T18" fmla="*/ 2147483647 w 2632"/>
              <a:gd name="T19" fmla="*/ 2147483647 h 2669"/>
              <a:gd name="T20" fmla="*/ 2147483647 w 2632"/>
              <a:gd name="T21" fmla="*/ 2147483647 h 2669"/>
              <a:gd name="T22" fmla="*/ 2147483647 w 2632"/>
              <a:gd name="T23" fmla="*/ 2147483647 h 2669"/>
              <a:gd name="T24" fmla="*/ 2147483647 w 2632"/>
              <a:gd name="T25" fmla="*/ 2147483647 h 2669"/>
              <a:gd name="T26" fmla="*/ 2147483647 w 2632"/>
              <a:gd name="T27" fmla="*/ 2147483647 h 2669"/>
              <a:gd name="T28" fmla="*/ 2147483647 w 2632"/>
              <a:gd name="T29" fmla="*/ 2147483647 h 2669"/>
              <a:gd name="T30" fmla="*/ 2147483647 w 2632"/>
              <a:gd name="T31" fmla="*/ 2147483647 h 2669"/>
              <a:gd name="T32" fmla="*/ 2147483647 w 2632"/>
              <a:gd name="T33" fmla="*/ 2147483647 h 2669"/>
              <a:gd name="T34" fmla="*/ 2147483647 w 2632"/>
              <a:gd name="T35" fmla="*/ 2147483647 h 2669"/>
              <a:gd name="T36" fmla="*/ 2147483647 w 2632"/>
              <a:gd name="T37" fmla="*/ 2147483647 h 2669"/>
              <a:gd name="T38" fmla="*/ 2147483647 w 2632"/>
              <a:gd name="T39" fmla="*/ 2147483647 h 2669"/>
              <a:gd name="T40" fmla="*/ 2147483647 w 2632"/>
              <a:gd name="T41" fmla="*/ 2147483647 h 2669"/>
              <a:gd name="T42" fmla="*/ 2147483647 w 2632"/>
              <a:gd name="T43" fmla="*/ 2147483647 h 2669"/>
              <a:gd name="T44" fmla="*/ 2147483647 w 2632"/>
              <a:gd name="T45" fmla="*/ 2147483647 h 2669"/>
              <a:gd name="T46" fmla="*/ 2147483647 w 2632"/>
              <a:gd name="T47" fmla="*/ 2147483647 h 2669"/>
              <a:gd name="T48" fmla="*/ 2147483647 w 2632"/>
              <a:gd name="T49" fmla="*/ 2147483647 h 2669"/>
              <a:gd name="T50" fmla="*/ 2147483647 w 2632"/>
              <a:gd name="T51" fmla="*/ 2147483647 h 2669"/>
              <a:gd name="T52" fmla="*/ 2147483647 w 2632"/>
              <a:gd name="T53" fmla="*/ 2147483647 h 2669"/>
              <a:gd name="T54" fmla="*/ 2147483647 w 2632"/>
              <a:gd name="T55" fmla="*/ 0 h 2669"/>
              <a:gd name="T56" fmla="*/ 2147483647 w 2632"/>
              <a:gd name="T57" fmla="*/ 2147483647 h 2669"/>
              <a:gd name="T58" fmla="*/ 2147483647 w 2632"/>
              <a:gd name="T59" fmla="*/ 2147483647 h 2669"/>
              <a:gd name="T60" fmla="*/ 2147483647 w 2632"/>
              <a:gd name="T61" fmla="*/ 2147483647 h 2669"/>
              <a:gd name="T62" fmla="*/ 2147483647 w 2632"/>
              <a:gd name="T63" fmla="*/ 2147483647 h 2669"/>
              <a:gd name="T64" fmla="*/ 2147483647 w 2632"/>
              <a:gd name="T65" fmla="*/ 2147483647 h 2669"/>
              <a:gd name="T66" fmla="*/ 2147483647 w 2632"/>
              <a:gd name="T67" fmla="*/ 2147483647 h 2669"/>
              <a:gd name="T68" fmla="*/ 0 w 2632"/>
              <a:gd name="T69" fmla="*/ 2147483647 h 26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32"/>
              <a:gd name="T106" fmla="*/ 0 h 2669"/>
              <a:gd name="T107" fmla="*/ 2632 w 2632"/>
              <a:gd name="T108" fmla="*/ 2669 h 266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32" h="2669">
                <a:moveTo>
                  <a:pt x="0" y="844"/>
                </a:moveTo>
                <a:lnTo>
                  <a:pt x="59" y="965"/>
                </a:lnTo>
                <a:lnTo>
                  <a:pt x="150" y="1008"/>
                </a:lnTo>
                <a:lnTo>
                  <a:pt x="224" y="959"/>
                </a:lnTo>
                <a:lnTo>
                  <a:pt x="224" y="1070"/>
                </a:lnTo>
                <a:lnTo>
                  <a:pt x="281" y="1070"/>
                </a:lnTo>
                <a:lnTo>
                  <a:pt x="367" y="1076"/>
                </a:lnTo>
                <a:lnTo>
                  <a:pt x="570" y="980"/>
                </a:lnTo>
                <a:lnTo>
                  <a:pt x="583" y="1132"/>
                </a:lnTo>
                <a:lnTo>
                  <a:pt x="885" y="1249"/>
                </a:lnTo>
                <a:lnTo>
                  <a:pt x="932" y="1431"/>
                </a:lnTo>
                <a:lnTo>
                  <a:pt x="1044" y="1438"/>
                </a:lnTo>
                <a:lnTo>
                  <a:pt x="1093" y="1558"/>
                </a:lnTo>
                <a:lnTo>
                  <a:pt x="1065" y="1693"/>
                </a:lnTo>
                <a:lnTo>
                  <a:pt x="1084" y="1829"/>
                </a:lnTo>
                <a:lnTo>
                  <a:pt x="1220" y="1852"/>
                </a:lnTo>
                <a:lnTo>
                  <a:pt x="1243" y="1946"/>
                </a:lnTo>
                <a:lnTo>
                  <a:pt x="1311" y="1964"/>
                </a:lnTo>
                <a:lnTo>
                  <a:pt x="1299" y="2077"/>
                </a:lnTo>
                <a:lnTo>
                  <a:pt x="1353" y="2079"/>
                </a:lnTo>
                <a:lnTo>
                  <a:pt x="1364" y="2187"/>
                </a:lnTo>
                <a:lnTo>
                  <a:pt x="1100" y="2412"/>
                </a:lnTo>
                <a:lnTo>
                  <a:pt x="1149" y="2399"/>
                </a:lnTo>
                <a:lnTo>
                  <a:pt x="1353" y="2537"/>
                </a:lnTo>
                <a:lnTo>
                  <a:pt x="1394" y="2597"/>
                </a:lnTo>
                <a:lnTo>
                  <a:pt x="1379" y="2669"/>
                </a:lnTo>
                <a:lnTo>
                  <a:pt x="1701" y="2272"/>
                </a:lnTo>
                <a:lnTo>
                  <a:pt x="1722" y="2069"/>
                </a:lnTo>
                <a:lnTo>
                  <a:pt x="1980" y="1885"/>
                </a:lnTo>
                <a:lnTo>
                  <a:pt x="2141" y="1885"/>
                </a:lnTo>
                <a:lnTo>
                  <a:pt x="2203" y="1826"/>
                </a:lnTo>
                <a:lnTo>
                  <a:pt x="2339" y="1515"/>
                </a:lnTo>
                <a:lnTo>
                  <a:pt x="2354" y="1223"/>
                </a:lnTo>
                <a:lnTo>
                  <a:pt x="2609" y="937"/>
                </a:lnTo>
                <a:lnTo>
                  <a:pt x="2632" y="814"/>
                </a:lnTo>
                <a:lnTo>
                  <a:pt x="2590" y="689"/>
                </a:lnTo>
                <a:lnTo>
                  <a:pt x="2489" y="671"/>
                </a:lnTo>
                <a:lnTo>
                  <a:pt x="2317" y="549"/>
                </a:lnTo>
                <a:lnTo>
                  <a:pt x="1986" y="518"/>
                </a:lnTo>
                <a:lnTo>
                  <a:pt x="1962" y="445"/>
                </a:lnTo>
                <a:lnTo>
                  <a:pt x="1806" y="380"/>
                </a:lnTo>
                <a:lnTo>
                  <a:pt x="1748" y="388"/>
                </a:lnTo>
                <a:lnTo>
                  <a:pt x="1657" y="502"/>
                </a:lnTo>
                <a:lnTo>
                  <a:pt x="1654" y="465"/>
                </a:lnTo>
                <a:lnTo>
                  <a:pt x="1515" y="479"/>
                </a:lnTo>
                <a:lnTo>
                  <a:pt x="1574" y="460"/>
                </a:lnTo>
                <a:lnTo>
                  <a:pt x="1516" y="367"/>
                </a:lnTo>
                <a:lnTo>
                  <a:pt x="1621" y="238"/>
                </a:lnTo>
                <a:lnTo>
                  <a:pt x="1510" y="72"/>
                </a:lnTo>
                <a:lnTo>
                  <a:pt x="1408" y="200"/>
                </a:lnTo>
                <a:lnTo>
                  <a:pt x="1317" y="195"/>
                </a:lnTo>
                <a:lnTo>
                  <a:pt x="1174" y="212"/>
                </a:lnTo>
                <a:lnTo>
                  <a:pt x="983" y="242"/>
                </a:lnTo>
                <a:lnTo>
                  <a:pt x="947" y="173"/>
                </a:lnTo>
                <a:lnTo>
                  <a:pt x="962" y="47"/>
                </a:lnTo>
                <a:lnTo>
                  <a:pt x="902" y="0"/>
                </a:lnTo>
                <a:lnTo>
                  <a:pt x="736" y="76"/>
                </a:lnTo>
                <a:lnTo>
                  <a:pt x="615" y="53"/>
                </a:lnTo>
                <a:lnTo>
                  <a:pt x="648" y="177"/>
                </a:lnTo>
                <a:lnTo>
                  <a:pt x="713" y="195"/>
                </a:lnTo>
                <a:lnTo>
                  <a:pt x="556" y="289"/>
                </a:lnTo>
                <a:lnTo>
                  <a:pt x="473" y="254"/>
                </a:lnTo>
                <a:lnTo>
                  <a:pt x="435" y="209"/>
                </a:lnTo>
                <a:lnTo>
                  <a:pt x="274" y="232"/>
                </a:lnTo>
                <a:lnTo>
                  <a:pt x="325" y="301"/>
                </a:lnTo>
                <a:lnTo>
                  <a:pt x="259" y="306"/>
                </a:lnTo>
                <a:lnTo>
                  <a:pt x="299" y="429"/>
                </a:lnTo>
                <a:lnTo>
                  <a:pt x="267" y="618"/>
                </a:lnTo>
                <a:lnTo>
                  <a:pt x="98" y="686"/>
                </a:lnTo>
                <a:lnTo>
                  <a:pt x="0" y="844"/>
                </a:lnTo>
                <a:close/>
              </a:path>
            </a:pathLst>
          </a:custGeom>
          <a:solidFill>
            <a:srgbClr val="FF421E"/>
          </a:solidFill>
          <a:ln w="4763">
            <a:solidFill>
              <a:srgbClr val="000000"/>
            </a:solidFill>
            <a:round/>
            <a:headEnd/>
            <a:tailEnd/>
          </a:ln>
        </p:spPr>
        <p:txBody>
          <a:bodyPr/>
          <a:lstStyle/>
          <a:p>
            <a:endParaRPr lang="es-MX"/>
          </a:p>
        </p:txBody>
      </p:sp>
      <p:sp>
        <p:nvSpPr>
          <p:cNvPr id="16397" name="Freeform 17"/>
          <p:cNvSpPr>
            <a:spLocks/>
          </p:cNvSpPr>
          <p:nvPr/>
        </p:nvSpPr>
        <p:spPr bwMode="auto">
          <a:xfrm>
            <a:off x="6694488" y="4660900"/>
            <a:ext cx="254000" cy="1685925"/>
          </a:xfrm>
          <a:custGeom>
            <a:avLst/>
            <a:gdLst>
              <a:gd name="T0" fmla="*/ 0 w 563"/>
              <a:gd name="T1" fmla="*/ 2147483647 h 2794"/>
              <a:gd name="T2" fmla="*/ 2147483647 w 563"/>
              <a:gd name="T3" fmla="*/ 2147483647 h 2794"/>
              <a:gd name="T4" fmla="*/ 2147483647 w 563"/>
              <a:gd name="T5" fmla="*/ 2147483647 h 2794"/>
              <a:gd name="T6" fmla="*/ 2147483647 w 563"/>
              <a:gd name="T7" fmla="*/ 2147483647 h 2794"/>
              <a:gd name="T8" fmla="*/ 2147483647 w 563"/>
              <a:gd name="T9" fmla="*/ 2147483647 h 2794"/>
              <a:gd name="T10" fmla="*/ 2147483647 w 563"/>
              <a:gd name="T11" fmla="*/ 2147483647 h 2794"/>
              <a:gd name="T12" fmla="*/ 2147483647 w 563"/>
              <a:gd name="T13" fmla="*/ 2147483647 h 2794"/>
              <a:gd name="T14" fmla="*/ 2147483647 w 563"/>
              <a:gd name="T15" fmla="*/ 2147483647 h 2794"/>
              <a:gd name="T16" fmla="*/ 2147483647 w 563"/>
              <a:gd name="T17" fmla="*/ 2147483647 h 2794"/>
              <a:gd name="T18" fmla="*/ 2147483647 w 563"/>
              <a:gd name="T19" fmla="*/ 2147483647 h 2794"/>
              <a:gd name="T20" fmla="*/ 2147483647 w 563"/>
              <a:gd name="T21" fmla="*/ 2147483647 h 2794"/>
              <a:gd name="T22" fmla="*/ 2147483647 w 563"/>
              <a:gd name="T23" fmla="*/ 2147483647 h 2794"/>
              <a:gd name="T24" fmla="*/ 2147483647 w 563"/>
              <a:gd name="T25" fmla="*/ 0 h 2794"/>
              <a:gd name="T26" fmla="*/ 2147483647 w 563"/>
              <a:gd name="T27" fmla="*/ 2147483647 h 2794"/>
              <a:gd name="T28" fmla="*/ 2147483647 w 563"/>
              <a:gd name="T29" fmla="*/ 2147483647 h 2794"/>
              <a:gd name="T30" fmla="*/ 2147483647 w 563"/>
              <a:gd name="T31" fmla="*/ 2147483647 h 2794"/>
              <a:gd name="T32" fmla="*/ 2147483647 w 563"/>
              <a:gd name="T33" fmla="*/ 2147483647 h 2794"/>
              <a:gd name="T34" fmla="*/ 2147483647 w 563"/>
              <a:gd name="T35" fmla="*/ 2147483647 h 2794"/>
              <a:gd name="T36" fmla="*/ 2147483647 w 563"/>
              <a:gd name="T37" fmla="*/ 2147483647 h 2794"/>
              <a:gd name="T38" fmla="*/ 2147483647 w 563"/>
              <a:gd name="T39" fmla="*/ 2147483647 h 2794"/>
              <a:gd name="T40" fmla="*/ 2147483647 w 563"/>
              <a:gd name="T41" fmla="*/ 2147483647 h 2794"/>
              <a:gd name="T42" fmla="*/ 2147483647 w 563"/>
              <a:gd name="T43" fmla="*/ 2147483647 h 2794"/>
              <a:gd name="T44" fmla="*/ 2147483647 w 563"/>
              <a:gd name="T45" fmla="*/ 2147483647 h 2794"/>
              <a:gd name="T46" fmla="*/ 2147483647 w 563"/>
              <a:gd name="T47" fmla="*/ 2147483647 h 2794"/>
              <a:gd name="T48" fmla="*/ 2147483647 w 563"/>
              <a:gd name="T49" fmla="*/ 2147483647 h 2794"/>
              <a:gd name="T50" fmla="*/ 2147483647 w 563"/>
              <a:gd name="T51" fmla="*/ 2147483647 h 2794"/>
              <a:gd name="T52" fmla="*/ 2147483647 w 563"/>
              <a:gd name="T53" fmla="*/ 2147483647 h 2794"/>
              <a:gd name="T54" fmla="*/ 2147483647 w 563"/>
              <a:gd name="T55" fmla="*/ 2147483647 h 2794"/>
              <a:gd name="T56" fmla="*/ 2147483647 w 563"/>
              <a:gd name="T57" fmla="*/ 2147483647 h 2794"/>
              <a:gd name="T58" fmla="*/ 2147483647 w 563"/>
              <a:gd name="T59" fmla="*/ 2147483647 h 2794"/>
              <a:gd name="T60" fmla="*/ 2147483647 w 563"/>
              <a:gd name="T61" fmla="*/ 2147483647 h 2794"/>
              <a:gd name="T62" fmla="*/ 2147483647 w 563"/>
              <a:gd name="T63" fmla="*/ 2147483647 h 2794"/>
              <a:gd name="T64" fmla="*/ 2147483647 w 563"/>
              <a:gd name="T65" fmla="*/ 2147483647 h 2794"/>
              <a:gd name="T66" fmla="*/ 2147483647 w 563"/>
              <a:gd name="T67" fmla="*/ 2147483647 h 2794"/>
              <a:gd name="T68" fmla="*/ 2147483647 w 563"/>
              <a:gd name="T69" fmla="*/ 2147483647 h 2794"/>
              <a:gd name="T70" fmla="*/ 2147483647 w 563"/>
              <a:gd name="T71" fmla="*/ 2147483647 h 2794"/>
              <a:gd name="T72" fmla="*/ 2147483647 w 563"/>
              <a:gd name="T73" fmla="*/ 2147483647 h 2794"/>
              <a:gd name="T74" fmla="*/ 2147483647 w 563"/>
              <a:gd name="T75" fmla="*/ 2147483647 h 2794"/>
              <a:gd name="T76" fmla="*/ 2147483647 w 563"/>
              <a:gd name="T77" fmla="*/ 2147483647 h 2794"/>
              <a:gd name="T78" fmla="*/ 2147483647 w 563"/>
              <a:gd name="T79" fmla="*/ 2147483647 h 2794"/>
              <a:gd name="T80" fmla="*/ 2147483647 w 563"/>
              <a:gd name="T81" fmla="*/ 2147483647 h 2794"/>
              <a:gd name="T82" fmla="*/ 2147483647 w 563"/>
              <a:gd name="T83" fmla="*/ 2147483647 h 2794"/>
              <a:gd name="T84" fmla="*/ 2147483647 w 563"/>
              <a:gd name="T85" fmla="*/ 2147483647 h 2794"/>
              <a:gd name="T86" fmla="*/ 2147483647 w 563"/>
              <a:gd name="T87" fmla="*/ 2147483647 h 2794"/>
              <a:gd name="T88" fmla="*/ 2147483647 w 563"/>
              <a:gd name="T89" fmla="*/ 2147483647 h 2794"/>
              <a:gd name="T90" fmla="*/ 2147483647 w 563"/>
              <a:gd name="T91" fmla="*/ 2147483647 h 2794"/>
              <a:gd name="T92" fmla="*/ 2147483647 w 563"/>
              <a:gd name="T93" fmla="*/ 2147483647 h 2794"/>
              <a:gd name="T94" fmla="*/ 0 w 563"/>
              <a:gd name="T95" fmla="*/ 2147483647 h 27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3"/>
              <a:gd name="T145" fmla="*/ 0 h 2794"/>
              <a:gd name="T146" fmla="*/ 563 w 563"/>
              <a:gd name="T147" fmla="*/ 2794 h 27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3" h="2794">
                <a:moveTo>
                  <a:pt x="0" y="2185"/>
                </a:moveTo>
                <a:lnTo>
                  <a:pt x="44" y="2109"/>
                </a:lnTo>
                <a:lnTo>
                  <a:pt x="118" y="2167"/>
                </a:lnTo>
                <a:lnTo>
                  <a:pt x="193" y="2023"/>
                </a:lnTo>
                <a:lnTo>
                  <a:pt x="163" y="1968"/>
                </a:lnTo>
                <a:lnTo>
                  <a:pt x="222" y="1768"/>
                </a:lnTo>
                <a:lnTo>
                  <a:pt x="116" y="1752"/>
                </a:lnTo>
                <a:lnTo>
                  <a:pt x="133" y="1430"/>
                </a:lnTo>
                <a:lnTo>
                  <a:pt x="275" y="1098"/>
                </a:lnTo>
                <a:lnTo>
                  <a:pt x="273" y="818"/>
                </a:lnTo>
                <a:lnTo>
                  <a:pt x="367" y="284"/>
                </a:lnTo>
                <a:lnTo>
                  <a:pt x="334" y="50"/>
                </a:lnTo>
                <a:lnTo>
                  <a:pt x="405" y="0"/>
                </a:lnTo>
                <a:lnTo>
                  <a:pt x="474" y="123"/>
                </a:lnTo>
                <a:lnTo>
                  <a:pt x="516" y="371"/>
                </a:lnTo>
                <a:lnTo>
                  <a:pt x="563" y="374"/>
                </a:lnTo>
                <a:lnTo>
                  <a:pt x="556" y="457"/>
                </a:lnTo>
                <a:lnTo>
                  <a:pt x="483" y="494"/>
                </a:lnTo>
                <a:lnTo>
                  <a:pt x="486" y="659"/>
                </a:lnTo>
                <a:lnTo>
                  <a:pt x="405" y="750"/>
                </a:lnTo>
                <a:lnTo>
                  <a:pt x="340" y="974"/>
                </a:lnTo>
                <a:lnTo>
                  <a:pt x="388" y="1194"/>
                </a:lnTo>
                <a:lnTo>
                  <a:pt x="301" y="1377"/>
                </a:lnTo>
                <a:lnTo>
                  <a:pt x="240" y="1841"/>
                </a:lnTo>
                <a:lnTo>
                  <a:pt x="289" y="2006"/>
                </a:lnTo>
                <a:lnTo>
                  <a:pt x="245" y="2023"/>
                </a:lnTo>
                <a:lnTo>
                  <a:pt x="266" y="2173"/>
                </a:lnTo>
                <a:lnTo>
                  <a:pt x="154" y="2485"/>
                </a:lnTo>
                <a:lnTo>
                  <a:pt x="160" y="2532"/>
                </a:lnTo>
                <a:lnTo>
                  <a:pt x="217" y="2514"/>
                </a:lnTo>
                <a:lnTo>
                  <a:pt x="240" y="2636"/>
                </a:lnTo>
                <a:lnTo>
                  <a:pt x="486" y="2661"/>
                </a:lnTo>
                <a:lnTo>
                  <a:pt x="319" y="2707"/>
                </a:lnTo>
                <a:lnTo>
                  <a:pt x="301" y="2794"/>
                </a:lnTo>
                <a:lnTo>
                  <a:pt x="233" y="2770"/>
                </a:lnTo>
                <a:lnTo>
                  <a:pt x="310" y="2714"/>
                </a:lnTo>
                <a:lnTo>
                  <a:pt x="187" y="2688"/>
                </a:lnTo>
                <a:lnTo>
                  <a:pt x="175" y="2589"/>
                </a:lnTo>
                <a:lnTo>
                  <a:pt x="144" y="2636"/>
                </a:lnTo>
                <a:lnTo>
                  <a:pt x="103" y="2547"/>
                </a:lnTo>
                <a:lnTo>
                  <a:pt x="123" y="2518"/>
                </a:lnTo>
                <a:lnTo>
                  <a:pt x="73" y="2478"/>
                </a:lnTo>
                <a:lnTo>
                  <a:pt x="116" y="2426"/>
                </a:lnTo>
                <a:lnTo>
                  <a:pt x="76" y="2288"/>
                </a:lnTo>
                <a:lnTo>
                  <a:pt x="157" y="2306"/>
                </a:lnTo>
                <a:lnTo>
                  <a:pt x="76" y="2234"/>
                </a:lnTo>
                <a:lnTo>
                  <a:pt x="94" y="2180"/>
                </a:lnTo>
                <a:lnTo>
                  <a:pt x="0" y="2185"/>
                </a:lnTo>
                <a:close/>
              </a:path>
            </a:pathLst>
          </a:custGeom>
          <a:solidFill>
            <a:srgbClr val="008000"/>
          </a:solidFill>
          <a:ln w="4763">
            <a:solidFill>
              <a:srgbClr val="000000"/>
            </a:solidFill>
            <a:round/>
            <a:headEnd/>
            <a:tailEnd/>
          </a:ln>
        </p:spPr>
        <p:txBody>
          <a:bodyPr/>
          <a:lstStyle/>
          <a:p>
            <a:endParaRPr lang="es-MX"/>
          </a:p>
        </p:txBody>
      </p:sp>
      <p:sp>
        <p:nvSpPr>
          <p:cNvPr id="16398" name="Freeform 18"/>
          <p:cNvSpPr>
            <a:spLocks/>
          </p:cNvSpPr>
          <p:nvPr/>
        </p:nvSpPr>
        <p:spPr bwMode="auto">
          <a:xfrm>
            <a:off x="6710363" y="6078538"/>
            <a:ext cx="20637" cy="60325"/>
          </a:xfrm>
          <a:custGeom>
            <a:avLst/>
            <a:gdLst>
              <a:gd name="T0" fmla="*/ 0 w 47"/>
              <a:gd name="T1" fmla="*/ 2147483647 h 100"/>
              <a:gd name="T2" fmla="*/ 2147483647 w 47"/>
              <a:gd name="T3" fmla="*/ 0 h 100"/>
              <a:gd name="T4" fmla="*/ 2147483647 w 47"/>
              <a:gd name="T5" fmla="*/ 2147483647 h 100"/>
              <a:gd name="T6" fmla="*/ 0 w 47"/>
              <a:gd name="T7" fmla="*/ 2147483647 h 100"/>
              <a:gd name="T8" fmla="*/ 0 60000 65536"/>
              <a:gd name="T9" fmla="*/ 0 60000 65536"/>
              <a:gd name="T10" fmla="*/ 0 60000 65536"/>
              <a:gd name="T11" fmla="*/ 0 60000 65536"/>
              <a:gd name="T12" fmla="*/ 0 w 47"/>
              <a:gd name="T13" fmla="*/ 0 h 100"/>
              <a:gd name="T14" fmla="*/ 47 w 47"/>
              <a:gd name="T15" fmla="*/ 100 h 100"/>
            </a:gdLst>
            <a:ahLst/>
            <a:cxnLst>
              <a:cxn ang="T8">
                <a:pos x="T0" y="T1"/>
              </a:cxn>
              <a:cxn ang="T9">
                <a:pos x="T2" y="T3"/>
              </a:cxn>
              <a:cxn ang="T10">
                <a:pos x="T4" y="T5"/>
              </a:cxn>
              <a:cxn ang="T11">
                <a:pos x="T6" y="T7"/>
              </a:cxn>
            </a:cxnLst>
            <a:rect l="T12" t="T13" r="T14" b="T15"/>
            <a:pathLst>
              <a:path w="47" h="100">
                <a:moveTo>
                  <a:pt x="0" y="44"/>
                </a:moveTo>
                <a:lnTo>
                  <a:pt x="18" y="0"/>
                </a:lnTo>
                <a:lnTo>
                  <a:pt x="47" y="100"/>
                </a:lnTo>
                <a:lnTo>
                  <a:pt x="0" y="44"/>
                </a:lnTo>
                <a:close/>
              </a:path>
            </a:pathLst>
          </a:custGeom>
          <a:solidFill>
            <a:srgbClr val="00A1E0"/>
          </a:solidFill>
          <a:ln w="4763">
            <a:solidFill>
              <a:srgbClr val="000000"/>
            </a:solidFill>
            <a:round/>
            <a:headEnd/>
            <a:tailEnd/>
          </a:ln>
        </p:spPr>
        <p:txBody>
          <a:bodyPr/>
          <a:lstStyle/>
          <a:p>
            <a:endParaRPr lang="es-MX"/>
          </a:p>
        </p:txBody>
      </p:sp>
      <p:sp>
        <p:nvSpPr>
          <p:cNvPr id="16399" name="Freeform 19"/>
          <p:cNvSpPr>
            <a:spLocks/>
          </p:cNvSpPr>
          <p:nvPr/>
        </p:nvSpPr>
        <p:spPr bwMode="auto">
          <a:xfrm>
            <a:off x="6731000" y="5735638"/>
            <a:ext cx="17463" cy="77787"/>
          </a:xfrm>
          <a:custGeom>
            <a:avLst/>
            <a:gdLst>
              <a:gd name="T0" fmla="*/ 0 w 37"/>
              <a:gd name="T1" fmla="*/ 2147483647 h 131"/>
              <a:gd name="T2" fmla="*/ 2147483647 w 37"/>
              <a:gd name="T3" fmla="*/ 0 h 131"/>
              <a:gd name="T4" fmla="*/ 2147483647 w 37"/>
              <a:gd name="T5" fmla="*/ 2147483647 h 131"/>
              <a:gd name="T6" fmla="*/ 0 w 37"/>
              <a:gd name="T7" fmla="*/ 2147483647 h 131"/>
              <a:gd name="T8" fmla="*/ 0 60000 65536"/>
              <a:gd name="T9" fmla="*/ 0 60000 65536"/>
              <a:gd name="T10" fmla="*/ 0 60000 65536"/>
              <a:gd name="T11" fmla="*/ 0 60000 65536"/>
              <a:gd name="T12" fmla="*/ 0 w 37"/>
              <a:gd name="T13" fmla="*/ 0 h 131"/>
              <a:gd name="T14" fmla="*/ 37 w 37"/>
              <a:gd name="T15" fmla="*/ 131 h 131"/>
            </a:gdLst>
            <a:ahLst/>
            <a:cxnLst>
              <a:cxn ang="T8">
                <a:pos x="T0" y="T1"/>
              </a:cxn>
              <a:cxn ang="T9">
                <a:pos x="T2" y="T3"/>
              </a:cxn>
              <a:cxn ang="T10">
                <a:pos x="T4" y="T5"/>
              </a:cxn>
              <a:cxn ang="T11">
                <a:pos x="T6" y="T7"/>
              </a:cxn>
            </a:cxnLst>
            <a:rect l="T12" t="T13" r="T14" b="T15"/>
            <a:pathLst>
              <a:path w="37" h="131">
                <a:moveTo>
                  <a:pt x="0" y="114"/>
                </a:moveTo>
                <a:lnTo>
                  <a:pt x="37" y="0"/>
                </a:lnTo>
                <a:lnTo>
                  <a:pt x="37" y="131"/>
                </a:lnTo>
                <a:lnTo>
                  <a:pt x="0" y="114"/>
                </a:lnTo>
                <a:close/>
              </a:path>
            </a:pathLst>
          </a:custGeom>
          <a:solidFill>
            <a:srgbClr val="FF421E"/>
          </a:solidFill>
          <a:ln w="4763">
            <a:solidFill>
              <a:srgbClr val="000000"/>
            </a:solidFill>
            <a:round/>
            <a:headEnd/>
            <a:tailEnd/>
          </a:ln>
        </p:spPr>
        <p:txBody>
          <a:bodyPr/>
          <a:lstStyle/>
          <a:p>
            <a:endParaRPr lang="es-MX"/>
          </a:p>
        </p:txBody>
      </p:sp>
      <p:sp>
        <p:nvSpPr>
          <p:cNvPr id="16400" name="Freeform 20"/>
          <p:cNvSpPr>
            <a:spLocks/>
          </p:cNvSpPr>
          <p:nvPr/>
        </p:nvSpPr>
        <p:spPr bwMode="auto">
          <a:xfrm>
            <a:off x="6753225" y="6330950"/>
            <a:ext cx="38100" cy="31750"/>
          </a:xfrm>
          <a:custGeom>
            <a:avLst/>
            <a:gdLst>
              <a:gd name="T0" fmla="*/ 0 w 87"/>
              <a:gd name="T1" fmla="*/ 0 h 55"/>
              <a:gd name="T2" fmla="*/ 2147483647 w 87"/>
              <a:gd name="T3" fmla="*/ 2147483647 h 55"/>
              <a:gd name="T4" fmla="*/ 2147483647 w 87"/>
              <a:gd name="T5" fmla="*/ 2147483647 h 55"/>
              <a:gd name="T6" fmla="*/ 0 w 87"/>
              <a:gd name="T7" fmla="*/ 0 h 55"/>
              <a:gd name="T8" fmla="*/ 0 60000 65536"/>
              <a:gd name="T9" fmla="*/ 0 60000 65536"/>
              <a:gd name="T10" fmla="*/ 0 60000 65536"/>
              <a:gd name="T11" fmla="*/ 0 60000 65536"/>
              <a:gd name="T12" fmla="*/ 0 w 87"/>
              <a:gd name="T13" fmla="*/ 0 h 55"/>
              <a:gd name="T14" fmla="*/ 87 w 87"/>
              <a:gd name="T15" fmla="*/ 55 h 55"/>
            </a:gdLst>
            <a:ahLst/>
            <a:cxnLst>
              <a:cxn ang="T8">
                <a:pos x="T0" y="T1"/>
              </a:cxn>
              <a:cxn ang="T9">
                <a:pos x="T2" y="T3"/>
              </a:cxn>
              <a:cxn ang="T10">
                <a:pos x="T4" y="T5"/>
              </a:cxn>
              <a:cxn ang="T11">
                <a:pos x="T6" y="T7"/>
              </a:cxn>
            </a:cxnLst>
            <a:rect l="T12" t="T13" r="T14" b="T15"/>
            <a:pathLst>
              <a:path w="87" h="55">
                <a:moveTo>
                  <a:pt x="0" y="0"/>
                </a:moveTo>
                <a:lnTo>
                  <a:pt x="87" y="9"/>
                </a:lnTo>
                <a:lnTo>
                  <a:pt x="87" y="55"/>
                </a:lnTo>
                <a:lnTo>
                  <a:pt x="0" y="0"/>
                </a:lnTo>
                <a:close/>
              </a:path>
            </a:pathLst>
          </a:custGeom>
          <a:solidFill>
            <a:srgbClr val="00A1E0"/>
          </a:solidFill>
          <a:ln w="4763">
            <a:solidFill>
              <a:srgbClr val="000000"/>
            </a:solidFill>
            <a:round/>
            <a:headEnd/>
            <a:tailEnd/>
          </a:ln>
        </p:spPr>
        <p:txBody>
          <a:bodyPr/>
          <a:lstStyle/>
          <a:p>
            <a:endParaRPr lang="es-MX"/>
          </a:p>
        </p:txBody>
      </p:sp>
      <p:sp>
        <p:nvSpPr>
          <p:cNvPr id="16401" name="Freeform 21"/>
          <p:cNvSpPr>
            <a:spLocks/>
          </p:cNvSpPr>
          <p:nvPr/>
        </p:nvSpPr>
        <p:spPr bwMode="auto">
          <a:xfrm>
            <a:off x="6759575" y="6249988"/>
            <a:ext cx="60325" cy="82550"/>
          </a:xfrm>
          <a:custGeom>
            <a:avLst/>
            <a:gdLst>
              <a:gd name="T0" fmla="*/ 0 w 136"/>
              <a:gd name="T1" fmla="*/ 2147483647 h 131"/>
              <a:gd name="T2" fmla="*/ 2147483647 w 136"/>
              <a:gd name="T3" fmla="*/ 0 h 131"/>
              <a:gd name="T4" fmla="*/ 2147483647 w 136"/>
              <a:gd name="T5" fmla="*/ 2147483647 h 131"/>
              <a:gd name="T6" fmla="*/ 2147483647 w 136"/>
              <a:gd name="T7" fmla="*/ 2147483647 h 131"/>
              <a:gd name="T8" fmla="*/ 2147483647 w 136"/>
              <a:gd name="T9" fmla="*/ 2147483647 h 131"/>
              <a:gd name="T10" fmla="*/ 0 w 136"/>
              <a:gd name="T11" fmla="*/ 2147483647 h 131"/>
              <a:gd name="T12" fmla="*/ 0 60000 65536"/>
              <a:gd name="T13" fmla="*/ 0 60000 65536"/>
              <a:gd name="T14" fmla="*/ 0 60000 65536"/>
              <a:gd name="T15" fmla="*/ 0 60000 65536"/>
              <a:gd name="T16" fmla="*/ 0 60000 65536"/>
              <a:gd name="T17" fmla="*/ 0 60000 65536"/>
              <a:gd name="T18" fmla="*/ 0 w 136"/>
              <a:gd name="T19" fmla="*/ 0 h 131"/>
              <a:gd name="T20" fmla="*/ 136 w 136"/>
              <a:gd name="T21" fmla="*/ 131 h 131"/>
            </a:gdLst>
            <a:ahLst/>
            <a:cxnLst>
              <a:cxn ang="T12">
                <a:pos x="T0" y="T1"/>
              </a:cxn>
              <a:cxn ang="T13">
                <a:pos x="T2" y="T3"/>
              </a:cxn>
              <a:cxn ang="T14">
                <a:pos x="T4" y="T5"/>
              </a:cxn>
              <a:cxn ang="T15">
                <a:pos x="T6" y="T7"/>
              </a:cxn>
              <a:cxn ang="T16">
                <a:pos x="T8" y="T9"/>
              </a:cxn>
              <a:cxn ang="T17">
                <a:pos x="T10" y="T11"/>
              </a:cxn>
            </a:cxnLst>
            <a:rect l="T18" t="T19" r="T20" b="T21"/>
            <a:pathLst>
              <a:path w="136" h="131">
                <a:moveTo>
                  <a:pt x="0" y="20"/>
                </a:moveTo>
                <a:lnTo>
                  <a:pt x="40" y="0"/>
                </a:lnTo>
                <a:lnTo>
                  <a:pt x="34" y="57"/>
                </a:lnTo>
                <a:lnTo>
                  <a:pt x="136" y="79"/>
                </a:lnTo>
                <a:lnTo>
                  <a:pt x="73" y="131"/>
                </a:lnTo>
                <a:lnTo>
                  <a:pt x="0" y="20"/>
                </a:lnTo>
                <a:close/>
              </a:path>
            </a:pathLst>
          </a:custGeom>
          <a:solidFill>
            <a:srgbClr val="00A1E0"/>
          </a:solidFill>
          <a:ln w="4763">
            <a:solidFill>
              <a:srgbClr val="000000"/>
            </a:solidFill>
            <a:round/>
            <a:headEnd/>
            <a:tailEnd/>
          </a:ln>
        </p:spPr>
        <p:txBody>
          <a:bodyPr/>
          <a:lstStyle/>
          <a:p>
            <a:endParaRPr lang="es-MX"/>
          </a:p>
        </p:txBody>
      </p:sp>
      <p:sp>
        <p:nvSpPr>
          <p:cNvPr id="16402" name="Freeform 22"/>
          <p:cNvSpPr>
            <a:spLocks/>
          </p:cNvSpPr>
          <p:nvPr/>
        </p:nvSpPr>
        <p:spPr bwMode="auto">
          <a:xfrm>
            <a:off x="6802438" y="6356350"/>
            <a:ext cx="33337" cy="20638"/>
          </a:xfrm>
          <a:custGeom>
            <a:avLst/>
            <a:gdLst>
              <a:gd name="T0" fmla="*/ 0 w 71"/>
              <a:gd name="T1" fmla="*/ 2147483647 h 34"/>
              <a:gd name="T2" fmla="*/ 2147483647 w 71"/>
              <a:gd name="T3" fmla="*/ 0 h 34"/>
              <a:gd name="T4" fmla="*/ 2147483647 w 71"/>
              <a:gd name="T5" fmla="*/ 2147483647 h 34"/>
              <a:gd name="T6" fmla="*/ 0 w 71"/>
              <a:gd name="T7" fmla="*/ 2147483647 h 34"/>
              <a:gd name="T8" fmla="*/ 0 60000 65536"/>
              <a:gd name="T9" fmla="*/ 0 60000 65536"/>
              <a:gd name="T10" fmla="*/ 0 60000 65536"/>
              <a:gd name="T11" fmla="*/ 0 60000 65536"/>
              <a:gd name="T12" fmla="*/ 0 w 71"/>
              <a:gd name="T13" fmla="*/ 0 h 34"/>
              <a:gd name="T14" fmla="*/ 71 w 71"/>
              <a:gd name="T15" fmla="*/ 34 h 34"/>
            </a:gdLst>
            <a:ahLst/>
            <a:cxnLst>
              <a:cxn ang="T8">
                <a:pos x="T0" y="T1"/>
              </a:cxn>
              <a:cxn ang="T9">
                <a:pos x="T2" y="T3"/>
              </a:cxn>
              <a:cxn ang="T10">
                <a:pos x="T4" y="T5"/>
              </a:cxn>
              <a:cxn ang="T11">
                <a:pos x="T6" y="T7"/>
              </a:cxn>
            </a:cxnLst>
            <a:rect l="T12" t="T13" r="T14" b="T15"/>
            <a:pathLst>
              <a:path w="71" h="34">
                <a:moveTo>
                  <a:pt x="0" y="21"/>
                </a:moveTo>
                <a:lnTo>
                  <a:pt x="21" y="0"/>
                </a:lnTo>
                <a:lnTo>
                  <a:pt x="71" y="34"/>
                </a:lnTo>
                <a:lnTo>
                  <a:pt x="0" y="21"/>
                </a:lnTo>
                <a:close/>
              </a:path>
            </a:pathLst>
          </a:custGeom>
          <a:solidFill>
            <a:srgbClr val="00A1E0"/>
          </a:solidFill>
          <a:ln w="4763">
            <a:solidFill>
              <a:srgbClr val="000000"/>
            </a:solidFill>
            <a:round/>
            <a:headEnd/>
            <a:tailEnd/>
          </a:ln>
        </p:spPr>
        <p:txBody>
          <a:bodyPr/>
          <a:lstStyle/>
          <a:p>
            <a:endParaRPr lang="es-MX"/>
          </a:p>
        </p:txBody>
      </p:sp>
      <p:sp>
        <p:nvSpPr>
          <p:cNvPr id="16403" name="Freeform 23"/>
          <p:cNvSpPr>
            <a:spLocks/>
          </p:cNvSpPr>
          <p:nvPr/>
        </p:nvSpPr>
        <p:spPr bwMode="auto">
          <a:xfrm>
            <a:off x="6824663" y="6286500"/>
            <a:ext cx="82550" cy="125413"/>
          </a:xfrm>
          <a:custGeom>
            <a:avLst/>
            <a:gdLst>
              <a:gd name="T0" fmla="*/ 0 w 185"/>
              <a:gd name="T1" fmla="*/ 2147483647 h 204"/>
              <a:gd name="T2" fmla="*/ 2147483647 w 185"/>
              <a:gd name="T3" fmla="*/ 2147483647 h 204"/>
              <a:gd name="T4" fmla="*/ 2147483647 w 185"/>
              <a:gd name="T5" fmla="*/ 2147483647 h 204"/>
              <a:gd name="T6" fmla="*/ 2147483647 w 185"/>
              <a:gd name="T7" fmla="*/ 2147483647 h 204"/>
              <a:gd name="T8" fmla="*/ 2147483647 w 185"/>
              <a:gd name="T9" fmla="*/ 2147483647 h 204"/>
              <a:gd name="T10" fmla="*/ 2147483647 w 185"/>
              <a:gd name="T11" fmla="*/ 2147483647 h 204"/>
              <a:gd name="T12" fmla="*/ 2147483647 w 185"/>
              <a:gd name="T13" fmla="*/ 2147483647 h 204"/>
              <a:gd name="T14" fmla="*/ 2147483647 w 185"/>
              <a:gd name="T15" fmla="*/ 0 h 204"/>
              <a:gd name="T16" fmla="*/ 2147483647 w 185"/>
              <a:gd name="T17" fmla="*/ 2147483647 h 204"/>
              <a:gd name="T18" fmla="*/ 0 w 185"/>
              <a:gd name="T19" fmla="*/ 2147483647 h 2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5"/>
              <a:gd name="T31" fmla="*/ 0 h 204"/>
              <a:gd name="T32" fmla="*/ 185 w 185"/>
              <a:gd name="T33" fmla="*/ 204 h 2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5" h="204">
                <a:moveTo>
                  <a:pt x="0" y="168"/>
                </a:moveTo>
                <a:lnTo>
                  <a:pt x="26" y="137"/>
                </a:lnTo>
                <a:lnTo>
                  <a:pt x="131" y="154"/>
                </a:lnTo>
                <a:lnTo>
                  <a:pt x="84" y="101"/>
                </a:lnTo>
                <a:lnTo>
                  <a:pt x="131" y="73"/>
                </a:lnTo>
                <a:lnTo>
                  <a:pt x="57" y="65"/>
                </a:lnTo>
                <a:lnTo>
                  <a:pt x="57" y="14"/>
                </a:lnTo>
                <a:lnTo>
                  <a:pt x="179" y="0"/>
                </a:lnTo>
                <a:lnTo>
                  <a:pt x="185" y="204"/>
                </a:lnTo>
                <a:lnTo>
                  <a:pt x="0" y="168"/>
                </a:lnTo>
                <a:close/>
              </a:path>
            </a:pathLst>
          </a:custGeom>
          <a:solidFill>
            <a:srgbClr val="008000"/>
          </a:solidFill>
          <a:ln w="4763">
            <a:solidFill>
              <a:srgbClr val="000000"/>
            </a:solidFill>
            <a:round/>
            <a:headEnd/>
            <a:tailEnd/>
          </a:ln>
        </p:spPr>
        <p:txBody>
          <a:bodyPr/>
          <a:lstStyle/>
          <a:p>
            <a:endParaRPr lang="es-MX"/>
          </a:p>
        </p:txBody>
      </p:sp>
      <p:sp>
        <p:nvSpPr>
          <p:cNvPr id="16404" name="Freeform 24"/>
          <p:cNvSpPr>
            <a:spLocks/>
          </p:cNvSpPr>
          <p:nvPr/>
        </p:nvSpPr>
        <p:spPr bwMode="auto">
          <a:xfrm>
            <a:off x="6867525" y="6426200"/>
            <a:ext cx="58738" cy="26988"/>
          </a:xfrm>
          <a:custGeom>
            <a:avLst/>
            <a:gdLst>
              <a:gd name="T0" fmla="*/ 0 w 136"/>
              <a:gd name="T1" fmla="*/ 0 h 41"/>
              <a:gd name="T2" fmla="*/ 2147483647 w 136"/>
              <a:gd name="T3" fmla="*/ 2147483647 h 41"/>
              <a:gd name="T4" fmla="*/ 2147483647 w 136"/>
              <a:gd name="T5" fmla="*/ 2147483647 h 41"/>
              <a:gd name="T6" fmla="*/ 0 w 136"/>
              <a:gd name="T7" fmla="*/ 0 h 41"/>
              <a:gd name="T8" fmla="*/ 0 60000 65536"/>
              <a:gd name="T9" fmla="*/ 0 60000 65536"/>
              <a:gd name="T10" fmla="*/ 0 60000 65536"/>
              <a:gd name="T11" fmla="*/ 0 60000 65536"/>
              <a:gd name="T12" fmla="*/ 0 w 136"/>
              <a:gd name="T13" fmla="*/ 0 h 41"/>
              <a:gd name="T14" fmla="*/ 136 w 136"/>
              <a:gd name="T15" fmla="*/ 41 h 41"/>
            </a:gdLst>
            <a:ahLst/>
            <a:cxnLst>
              <a:cxn ang="T8">
                <a:pos x="T0" y="T1"/>
              </a:cxn>
              <a:cxn ang="T9">
                <a:pos x="T2" y="T3"/>
              </a:cxn>
              <a:cxn ang="T10">
                <a:pos x="T4" y="T5"/>
              </a:cxn>
              <a:cxn ang="T11">
                <a:pos x="T6" y="T7"/>
              </a:cxn>
            </a:cxnLst>
            <a:rect l="T12" t="T13" r="T14" b="T15"/>
            <a:pathLst>
              <a:path w="136" h="41">
                <a:moveTo>
                  <a:pt x="0" y="0"/>
                </a:moveTo>
                <a:lnTo>
                  <a:pt x="126" y="15"/>
                </a:lnTo>
                <a:lnTo>
                  <a:pt x="136" y="41"/>
                </a:lnTo>
                <a:lnTo>
                  <a:pt x="0" y="0"/>
                </a:lnTo>
                <a:close/>
              </a:path>
            </a:pathLst>
          </a:custGeom>
          <a:solidFill>
            <a:srgbClr val="008000"/>
          </a:solidFill>
          <a:ln w="4763">
            <a:solidFill>
              <a:srgbClr val="000000"/>
            </a:solidFill>
            <a:round/>
            <a:headEnd/>
            <a:tailEnd/>
          </a:ln>
        </p:spPr>
        <p:txBody>
          <a:bodyPr/>
          <a:lstStyle/>
          <a:p>
            <a:endParaRPr lang="es-MX"/>
          </a:p>
        </p:txBody>
      </p:sp>
      <p:sp>
        <p:nvSpPr>
          <p:cNvPr id="16405" name="Freeform 25"/>
          <p:cNvSpPr>
            <a:spLocks/>
          </p:cNvSpPr>
          <p:nvPr/>
        </p:nvSpPr>
        <p:spPr bwMode="auto">
          <a:xfrm>
            <a:off x="6599238" y="3457575"/>
            <a:ext cx="358775" cy="668338"/>
          </a:xfrm>
          <a:custGeom>
            <a:avLst/>
            <a:gdLst>
              <a:gd name="T0" fmla="*/ 0 w 808"/>
              <a:gd name="T1" fmla="*/ 2147483647 h 1104"/>
              <a:gd name="T2" fmla="*/ 2147483647 w 808"/>
              <a:gd name="T3" fmla="*/ 2147483647 h 1104"/>
              <a:gd name="T4" fmla="*/ 2147483647 w 808"/>
              <a:gd name="T5" fmla="*/ 2147483647 h 1104"/>
              <a:gd name="T6" fmla="*/ 2147483647 w 808"/>
              <a:gd name="T7" fmla="*/ 2147483647 h 1104"/>
              <a:gd name="T8" fmla="*/ 2147483647 w 808"/>
              <a:gd name="T9" fmla="*/ 2147483647 h 1104"/>
              <a:gd name="T10" fmla="*/ 2147483647 w 808"/>
              <a:gd name="T11" fmla="*/ 2147483647 h 1104"/>
              <a:gd name="T12" fmla="*/ 2147483647 w 808"/>
              <a:gd name="T13" fmla="*/ 2147483647 h 1104"/>
              <a:gd name="T14" fmla="*/ 2147483647 w 808"/>
              <a:gd name="T15" fmla="*/ 2147483647 h 1104"/>
              <a:gd name="T16" fmla="*/ 2147483647 w 808"/>
              <a:gd name="T17" fmla="*/ 2147483647 h 1104"/>
              <a:gd name="T18" fmla="*/ 2147483647 w 808"/>
              <a:gd name="T19" fmla="*/ 2147483647 h 1104"/>
              <a:gd name="T20" fmla="*/ 2147483647 w 808"/>
              <a:gd name="T21" fmla="*/ 2147483647 h 1104"/>
              <a:gd name="T22" fmla="*/ 2147483647 w 808"/>
              <a:gd name="T23" fmla="*/ 2147483647 h 1104"/>
              <a:gd name="T24" fmla="*/ 2147483647 w 808"/>
              <a:gd name="T25" fmla="*/ 2147483647 h 1104"/>
              <a:gd name="T26" fmla="*/ 2147483647 w 808"/>
              <a:gd name="T27" fmla="*/ 2147483647 h 1104"/>
              <a:gd name="T28" fmla="*/ 2147483647 w 808"/>
              <a:gd name="T29" fmla="*/ 2147483647 h 1104"/>
              <a:gd name="T30" fmla="*/ 2147483647 w 808"/>
              <a:gd name="T31" fmla="*/ 2147483647 h 1104"/>
              <a:gd name="T32" fmla="*/ 2147483647 w 808"/>
              <a:gd name="T33" fmla="*/ 2147483647 h 1104"/>
              <a:gd name="T34" fmla="*/ 2147483647 w 808"/>
              <a:gd name="T35" fmla="*/ 2147483647 h 1104"/>
              <a:gd name="T36" fmla="*/ 2147483647 w 808"/>
              <a:gd name="T37" fmla="*/ 2147483647 h 1104"/>
              <a:gd name="T38" fmla="*/ 2147483647 w 808"/>
              <a:gd name="T39" fmla="*/ 2147483647 h 1104"/>
              <a:gd name="T40" fmla="*/ 2147483647 w 808"/>
              <a:gd name="T41" fmla="*/ 0 h 1104"/>
              <a:gd name="T42" fmla="*/ 2147483647 w 808"/>
              <a:gd name="T43" fmla="*/ 2147483647 h 1104"/>
              <a:gd name="T44" fmla="*/ 2147483647 w 808"/>
              <a:gd name="T45" fmla="*/ 2147483647 h 1104"/>
              <a:gd name="T46" fmla="*/ 2147483647 w 808"/>
              <a:gd name="T47" fmla="*/ 2147483647 h 1104"/>
              <a:gd name="T48" fmla="*/ 2147483647 w 808"/>
              <a:gd name="T49" fmla="*/ 2147483647 h 1104"/>
              <a:gd name="T50" fmla="*/ 2147483647 w 808"/>
              <a:gd name="T51" fmla="*/ 2147483647 h 1104"/>
              <a:gd name="T52" fmla="*/ 2147483647 w 808"/>
              <a:gd name="T53" fmla="*/ 2147483647 h 1104"/>
              <a:gd name="T54" fmla="*/ 0 w 808"/>
              <a:gd name="T55" fmla="*/ 2147483647 h 11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8"/>
              <a:gd name="T85" fmla="*/ 0 h 1104"/>
              <a:gd name="T86" fmla="*/ 808 w 808"/>
              <a:gd name="T87" fmla="*/ 1104 h 11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8" h="1104">
                <a:moveTo>
                  <a:pt x="0" y="736"/>
                </a:moveTo>
                <a:lnTo>
                  <a:pt x="101" y="815"/>
                </a:lnTo>
                <a:lnTo>
                  <a:pt x="245" y="834"/>
                </a:lnTo>
                <a:lnTo>
                  <a:pt x="391" y="983"/>
                </a:lnTo>
                <a:lnTo>
                  <a:pt x="581" y="995"/>
                </a:lnTo>
                <a:lnTo>
                  <a:pt x="553" y="1077"/>
                </a:lnTo>
                <a:lnTo>
                  <a:pt x="602" y="1104"/>
                </a:lnTo>
                <a:lnTo>
                  <a:pt x="634" y="915"/>
                </a:lnTo>
                <a:lnTo>
                  <a:pt x="594" y="792"/>
                </a:lnTo>
                <a:lnTo>
                  <a:pt x="660" y="787"/>
                </a:lnTo>
                <a:lnTo>
                  <a:pt x="609" y="718"/>
                </a:lnTo>
                <a:lnTo>
                  <a:pt x="770" y="695"/>
                </a:lnTo>
                <a:lnTo>
                  <a:pt x="808" y="740"/>
                </a:lnTo>
                <a:lnTo>
                  <a:pt x="747" y="645"/>
                </a:lnTo>
                <a:lnTo>
                  <a:pt x="766" y="410"/>
                </a:lnTo>
                <a:lnTo>
                  <a:pt x="639" y="421"/>
                </a:lnTo>
                <a:lnTo>
                  <a:pt x="594" y="366"/>
                </a:lnTo>
                <a:lnTo>
                  <a:pt x="464" y="352"/>
                </a:lnTo>
                <a:lnTo>
                  <a:pt x="376" y="216"/>
                </a:lnTo>
                <a:lnTo>
                  <a:pt x="508" y="40"/>
                </a:lnTo>
                <a:lnTo>
                  <a:pt x="492" y="0"/>
                </a:lnTo>
                <a:lnTo>
                  <a:pt x="261" y="98"/>
                </a:lnTo>
                <a:lnTo>
                  <a:pt x="133" y="293"/>
                </a:lnTo>
                <a:lnTo>
                  <a:pt x="100" y="248"/>
                </a:lnTo>
                <a:lnTo>
                  <a:pt x="68" y="347"/>
                </a:lnTo>
                <a:lnTo>
                  <a:pt x="100" y="562"/>
                </a:lnTo>
                <a:lnTo>
                  <a:pt x="124" y="562"/>
                </a:lnTo>
                <a:lnTo>
                  <a:pt x="0" y="736"/>
                </a:lnTo>
                <a:close/>
              </a:path>
            </a:pathLst>
          </a:custGeom>
          <a:solidFill>
            <a:srgbClr val="FF421E"/>
          </a:solidFill>
          <a:ln w="4763">
            <a:solidFill>
              <a:srgbClr val="000000"/>
            </a:solidFill>
            <a:round/>
            <a:headEnd/>
            <a:tailEnd/>
          </a:ln>
        </p:spPr>
        <p:txBody>
          <a:bodyPr/>
          <a:lstStyle/>
          <a:p>
            <a:endParaRPr lang="es-MX"/>
          </a:p>
        </p:txBody>
      </p:sp>
      <p:sp>
        <p:nvSpPr>
          <p:cNvPr id="16406" name="Freeform 26"/>
          <p:cNvSpPr>
            <a:spLocks/>
          </p:cNvSpPr>
          <p:nvPr/>
        </p:nvSpPr>
        <p:spPr bwMode="auto">
          <a:xfrm>
            <a:off x="6391275" y="3516313"/>
            <a:ext cx="95250" cy="104775"/>
          </a:xfrm>
          <a:custGeom>
            <a:avLst/>
            <a:gdLst>
              <a:gd name="T0" fmla="*/ 0 w 213"/>
              <a:gd name="T1" fmla="*/ 0 h 176"/>
              <a:gd name="T2" fmla="*/ 2147483647 w 213"/>
              <a:gd name="T3" fmla="*/ 2147483647 h 176"/>
              <a:gd name="T4" fmla="*/ 2147483647 w 213"/>
              <a:gd name="T5" fmla="*/ 2147483647 h 176"/>
              <a:gd name="T6" fmla="*/ 2147483647 w 213"/>
              <a:gd name="T7" fmla="*/ 2147483647 h 176"/>
              <a:gd name="T8" fmla="*/ 2147483647 w 213"/>
              <a:gd name="T9" fmla="*/ 2147483647 h 176"/>
              <a:gd name="T10" fmla="*/ 2147483647 w 213"/>
              <a:gd name="T11" fmla="*/ 2147483647 h 176"/>
              <a:gd name="T12" fmla="*/ 0 w 213"/>
              <a:gd name="T13" fmla="*/ 0 h 176"/>
              <a:gd name="T14" fmla="*/ 0 60000 65536"/>
              <a:gd name="T15" fmla="*/ 0 60000 65536"/>
              <a:gd name="T16" fmla="*/ 0 60000 65536"/>
              <a:gd name="T17" fmla="*/ 0 60000 65536"/>
              <a:gd name="T18" fmla="*/ 0 60000 65536"/>
              <a:gd name="T19" fmla="*/ 0 60000 65536"/>
              <a:gd name="T20" fmla="*/ 0 60000 65536"/>
              <a:gd name="T21" fmla="*/ 0 w 213"/>
              <a:gd name="T22" fmla="*/ 0 h 176"/>
              <a:gd name="T23" fmla="*/ 213 w 213"/>
              <a:gd name="T24" fmla="*/ 176 h 1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 h="176">
                <a:moveTo>
                  <a:pt x="0" y="0"/>
                </a:moveTo>
                <a:lnTo>
                  <a:pt x="1" y="65"/>
                </a:lnTo>
                <a:lnTo>
                  <a:pt x="48" y="56"/>
                </a:lnTo>
                <a:lnTo>
                  <a:pt x="180" y="176"/>
                </a:lnTo>
                <a:lnTo>
                  <a:pt x="213" y="83"/>
                </a:lnTo>
                <a:lnTo>
                  <a:pt x="138" y="4"/>
                </a:lnTo>
                <a:lnTo>
                  <a:pt x="0" y="0"/>
                </a:lnTo>
                <a:close/>
              </a:path>
            </a:pathLst>
          </a:custGeom>
          <a:solidFill>
            <a:srgbClr val="FF421E"/>
          </a:solidFill>
          <a:ln w="4763">
            <a:solidFill>
              <a:srgbClr val="000000"/>
            </a:solidFill>
            <a:round/>
            <a:headEnd/>
            <a:tailEnd/>
          </a:ln>
        </p:spPr>
        <p:txBody>
          <a:bodyPr/>
          <a:lstStyle/>
          <a:p>
            <a:endParaRPr lang="es-MX"/>
          </a:p>
        </p:txBody>
      </p:sp>
      <p:sp>
        <p:nvSpPr>
          <p:cNvPr id="16407" name="Freeform 27"/>
          <p:cNvSpPr>
            <a:spLocks/>
          </p:cNvSpPr>
          <p:nvPr/>
        </p:nvSpPr>
        <p:spPr bwMode="auto">
          <a:xfrm>
            <a:off x="6542088" y="3902075"/>
            <a:ext cx="166687" cy="252413"/>
          </a:xfrm>
          <a:custGeom>
            <a:avLst/>
            <a:gdLst>
              <a:gd name="T0" fmla="*/ 0 w 375"/>
              <a:gd name="T1" fmla="*/ 2147483647 h 418"/>
              <a:gd name="T2" fmla="*/ 0 w 375"/>
              <a:gd name="T3" fmla="*/ 2147483647 h 418"/>
              <a:gd name="T4" fmla="*/ 2147483647 w 375"/>
              <a:gd name="T5" fmla="*/ 2147483647 h 418"/>
              <a:gd name="T6" fmla="*/ 2147483647 w 375"/>
              <a:gd name="T7" fmla="*/ 2147483647 h 418"/>
              <a:gd name="T8" fmla="*/ 2147483647 w 375"/>
              <a:gd name="T9" fmla="*/ 2147483647 h 418"/>
              <a:gd name="T10" fmla="*/ 2147483647 w 375"/>
              <a:gd name="T11" fmla="*/ 2147483647 h 418"/>
              <a:gd name="T12" fmla="*/ 2147483647 w 375"/>
              <a:gd name="T13" fmla="*/ 2147483647 h 418"/>
              <a:gd name="T14" fmla="*/ 2147483647 w 375"/>
              <a:gd name="T15" fmla="*/ 2147483647 h 418"/>
              <a:gd name="T16" fmla="*/ 2147483647 w 375"/>
              <a:gd name="T17" fmla="*/ 2147483647 h 418"/>
              <a:gd name="T18" fmla="*/ 2147483647 w 375"/>
              <a:gd name="T19" fmla="*/ 2147483647 h 418"/>
              <a:gd name="T20" fmla="*/ 2147483647 w 375"/>
              <a:gd name="T21" fmla="*/ 0 h 418"/>
              <a:gd name="T22" fmla="*/ 2147483647 w 375"/>
              <a:gd name="T23" fmla="*/ 2147483647 h 418"/>
              <a:gd name="T24" fmla="*/ 0 w 375"/>
              <a:gd name="T25" fmla="*/ 2147483647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5"/>
              <a:gd name="T40" fmla="*/ 0 h 418"/>
              <a:gd name="T41" fmla="*/ 375 w 375"/>
              <a:gd name="T42" fmla="*/ 418 h 4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5" h="418">
                <a:moveTo>
                  <a:pt x="0" y="160"/>
                </a:moveTo>
                <a:lnTo>
                  <a:pt x="0" y="241"/>
                </a:lnTo>
                <a:lnTo>
                  <a:pt x="65" y="259"/>
                </a:lnTo>
                <a:lnTo>
                  <a:pt x="32" y="327"/>
                </a:lnTo>
                <a:lnTo>
                  <a:pt x="21" y="396"/>
                </a:lnTo>
                <a:lnTo>
                  <a:pt x="106" y="418"/>
                </a:lnTo>
                <a:lnTo>
                  <a:pt x="186" y="300"/>
                </a:lnTo>
                <a:lnTo>
                  <a:pt x="337" y="210"/>
                </a:lnTo>
                <a:lnTo>
                  <a:pt x="375" y="98"/>
                </a:lnTo>
                <a:lnTo>
                  <a:pt x="231" y="79"/>
                </a:lnTo>
                <a:lnTo>
                  <a:pt x="130" y="0"/>
                </a:lnTo>
                <a:lnTo>
                  <a:pt x="46" y="41"/>
                </a:lnTo>
                <a:lnTo>
                  <a:pt x="0" y="160"/>
                </a:lnTo>
                <a:close/>
              </a:path>
            </a:pathLst>
          </a:custGeom>
          <a:solidFill>
            <a:srgbClr val="FF421E"/>
          </a:solidFill>
          <a:ln w="4763">
            <a:solidFill>
              <a:srgbClr val="000000"/>
            </a:solidFill>
            <a:round/>
            <a:headEnd/>
            <a:tailEnd/>
          </a:ln>
        </p:spPr>
        <p:txBody>
          <a:bodyPr/>
          <a:lstStyle/>
          <a:p>
            <a:endParaRPr lang="es-MX"/>
          </a:p>
        </p:txBody>
      </p:sp>
      <p:sp>
        <p:nvSpPr>
          <p:cNvPr id="16408" name="Freeform 28"/>
          <p:cNvSpPr>
            <a:spLocks/>
          </p:cNvSpPr>
          <p:nvPr/>
        </p:nvSpPr>
        <p:spPr bwMode="auto">
          <a:xfrm>
            <a:off x="6259513" y="3375025"/>
            <a:ext cx="68262" cy="38100"/>
          </a:xfrm>
          <a:custGeom>
            <a:avLst/>
            <a:gdLst>
              <a:gd name="T0" fmla="*/ 0 w 157"/>
              <a:gd name="T1" fmla="*/ 2147483647 h 67"/>
              <a:gd name="T2" fmla="*/ 2147483647 w 157"/>
              <a:gd name="T3" fmla="*/ 0 h 67"/>
              <a:gd name="T4" fmla="*/ 2147483647 w 157"/>
              <a:gd name="T5" fmla="*/ 2147483647 h 67"/>
              <a:gd name="T6" fmla="*/ 0 w 157"/>
              <a:gd name="T7" fmla="*/ 2147483647 h 67"/>
              <a:gd name="T8" fmla="*/ 0 60000 65536"/>
              <a:gd name="T9" fmla="*/ 0 60000 65536"/>
              <a:gd name="T10" fmla="*/ 0 60000 65536"/>
              <a:gd name="T11" fmla="*/ 0 60000 65536"/>
              <a:gd name="T12" fmla="*/ 0 w 157"/>
              <a:gd name="T13" fmla="*/ 0 h 67"/>
              <a:gd name="T14" fmla="*/ 157 w 157"/>
              <a:gd name="T15" fmla="*/ 67 h 67"/>
            </a:gdLst>
            <a:ahLst/>
            <a:cxnLst>
              <a:cxn ang="T8">
                <a:pos x="T0" y="T1"/>
              </a:cxn>
              <a:cxn ang="T9">
                <a:pos x="T2" y="T3"/>
              </a:cxn>
              <a:cxn ang="T10">
                <a:pos x="T4" y="T5"/>
              </a:cxn>
              <a:cxn ang="T11">
                <a:pos x="T6" y="T7"/>
              </a:cxn>
            </a:cxnLst>
            <a:rect l="T12" t="T13" r="T14" b="T15"/>
            <a:pathLst>
              <a:path w="157" h="67">
                <a:moveTo>
                  <a:pt x="0" y="53"/>
                </a:moveTo>
                <a:lnTo>
                  <a:pt x="44" y="0"/>
                </a:lnTo>
                <a:lnTo>
                  <a:pt x="157" y="67"/>
                </a:lnTo>
                <a:lnTo>
                  <a:pt x="0" y="53"/>
                </a:lnTo>
                <a:close/>
              </a:path>
            </a:pathLst>
          </a:custGeom>
          <a:solidFill>
            <a:srgbClr val="FF421E"/>
          </a:solidFill>
          <a:ln w="4763">
            <a:solidFill>
              <a:srgbClr val="000000"/>
            </a:solidFill>
            <a:round/>
            <a:headEnd/>
            <a:tailEnd/>
          </a:ln>
        </p:spPr>
        <p:txBody>
          <a:bodyPr/>
          <a:lstStyle/>
          <a:p>
            <a:endParaRPr lang="es-MX"/>
          </a:p>
        </p:txBody>
      </p:sp>
      <p:sp>
        <p:nvSpPr>
          <p:cNvPr id="16409" name="Freeform 29"/>
          <p:cNvSpPr>
            <a:spLocks/>
          </p:cNvSpPr>
          <p:nvPr/>
        </p:nvSpPr>
        <p:spPr bwMode="auto">
          <a:xfrm>
            <a:off x="7335838" y="3732213"/>
            <a:ext cx="88900" cy="139700"/>
          </a:xfrm>
          <a:custGeom>
            <a:avLst/>
            <a:gdLst>
              <a:gd name="T0" fmla="*/ 0 w 193"/>
              <a:gd name="T1" fmla="*/ 2147483647 h 229"/>
              <a:gd name="T2" fmla="*/ 2147483647 w 193"/>
              <a:gd name="T3" fmla="*/ 0 h 229"/>
              <a:gd name="T4" fmla="*/ 2147483647 w 193"/>
              <a:gd name="T5" fmla="*/ 2147483647 h 229"/>
              <a:gd name="T6" fmla="*/ 2147483647 w 193"/>
              <a:gd name="T7" fmla="*/ 2147483647 h 229"/>
              <a:gd name="T8" fmla="*/ 0 w 193"/>
              <a:gd name="T9" fmla="*/ 2147483647 h 229"/>
              <a:gd name="T10" fmla="*/ 0 60000 65536"/>
              <a:gd name="T11" fmla="*/ 0 60000 65536"/>
              <a:gd name="T12" fmla="*/ 0 60000 65536"/>
              <a:gd name="T13" fmla="*/ 0 60000 65536"/>
              <a:gd name="T14" fmla="*/ 0 60000 65536"/>
              <a:gd name="T15" fmla="*/ 0 w 193"/>
              <a:gd name="T16" fmla="*/ 0 h 229"/>
              <a:gd name="T17" fmla="*/ 193 w 193"/>
              <a:gd name="T18" fmla="*/ 229 h 229"/>
            </a:gdLst>
            <a:ahLst/>
            <a:cxnLst>
              <a:cxn ang="T10">
                <a:pos x="T0" y="T1"/>
              </a:cxn>
              <a:cxn ang="T11">
                <a:pos x="T2" y="T3"/>
              </a:cxn>
              <a:cxn ang="T12">
                <a:pos x="T4" y="T5"/>
              </a:cxn>
              <a:cxn ang="T13">
                <a:pos x="T6" y="T7"/>
              </a:cxn>
              <a:cxn ang="T14">
                <a:pos x="T8" y="T9"/>
              </a:cxn>
            </a:cxnLst>
            <a:rect l="T15" t="T16" r="T17" b="T18"/>
            <a:pathLst>
              <a:path w="193" h="229">
                <a:moveTo>
                  <a:pt x="0" y="224"/>
                </a:moveTo>
                <a:lnTo>
                  <a:pt x="26" y="0"/>
                </a:lnTo>
                <a:lnTo>
                  <a:pt x="193" y="101"/>
                </a:lnTo>
                <a:lnTo>
                  <a:pt x="91" y="229"/>
                </a:lnTo>
                <a:lnTo>
                  <a:pt x="0" y="224"/>
                </a:lnTo>
                <a:close/>
              </a:path>
            </a:pathLst>
          </a:custGeom>
          <a:solidFill>
            <a:srgbClr val="FF421E"/>
          </a:solidFill>
          <a:ln w="4763">
            <a:solidFill>
              <a:srgbClr val="000000"/>
            </a:solidFill>
            <a:round/>
            <a:headEnd/>
            <a:tailEnd/>
          </a:ln>
        </p:spPr>
        <p:txBody>
          <a:bodyPr/>
          <a:lstStyle/>
          <a:p>
            <a:endParaRPr lang="es-MX"/>
          </a:p>
        </p:txBody>
      </p:sp>
      <p:sp>
        <p:nvSpPr>
          <p:cNvPr id="16410" name="Freeform 30"/>
          <p:cNvSpPr>
            <a:spLocks/>
          </p:cNvSpPr>
          <p:nvPr/>
        </p:nvSpPr>
        <p:spPr bwMode="auto">
          <a:xfrm>
            <a:off x="7127875" y="3621088"/>
            <a:ext cx="142875" cy="273050"/>
          </a:xfrm>
          <a:custGeom>
            <a:avLst/>
            <a:gdLst>
              <a:gd name="T0" fmla="*/ 0 w 320"/>
              <a:gd name="T1" fmla="*/ 2147483647 h 457"/>
              <a:gd name="T2" fmla="*/ 2147483647 w 320"/>
              <a:gd name="T3" fmla="*/ 2147483647 h 457"/>
              <a:gd name="T4" fmla="*/ 2147483647 w 320"/>
              <a:gd name="T5" fmla="*/ 2147483647 h 457"/>
              <a:gd name="T6" fmla="*/ 2147483647 w 320"/>
              <a:gd name="T7" fmla="*/ 2147483647 h 457"/>
              <a:gd name="T8" fmla="*/ 2147483647 w 320"/>
              <a:gd name="T9" fmla="*/ 2147483647 h 457"/>
              <a:gd name="T10" fmla="*/ 2147483647 w 320"/>
              <a:gd name="T11" fmla="*/ 2147483647 h 457"/>
              <a:gd name="T12" fmla="*/ 2147483647 w 320"/>
              <a:gd name="T13" fmla="*/ 2147483647 h 457"/>
              <a:gd name="T14" fmla="*/ 2147483647 w 320"/>
              <a:gd name="T15" fmla="*/ 2147483647 h 457"/>
              <a:gd name="T16" fmla="*/ 2147483647 w 320"/>
              <a:gd name="T17" fmla="*/ 0 h 457"/>
              <a:gd name="T18" fmla="*/ 2147483647 w 320"/>
              <a:gd name="T19" fmla="*/ 2147483647 h 457"/>
              <a:gd name="T20" fmla="*/ 2147483647 w 320"/>
              <a:gd name="T21" fmla="*/ 2147483647 h 457"/>
              <a:gd name="T22" fmla="*/ 0 w 320"/>
              <a:gd name="T23" fmla="*/ 2147483647 h 4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0"/>
              <a:gd name="T37" fmla="*/ 0 h 457"/>
              <a:gd name="T38" fmla="*/ 320 w 320"/>
              <a:gd name="T39" fmla="*/ 457 h 4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0" h="457">
                <a:moveTo>
                  <a:pt x="0" y="150"/>
                </a:moveTo>
                <a:lnTo>
                  <a:pt x="48" y="215"/>
                </a:lnTo>
                <a:lnTo>
                  <a:pt x="108" y="262"/>
                </a:lnTo>
                <a:lnTo>
                  <a:pt x="93" y="388"/>
                </a:lnTo>
                <a:lnTo>
                  <a:pt x="129" y="457"/>
                </a:lnTo>
                <a:lnTo>
                  <a:pt x="320" y="427"/>
                </a:lnTo>
                <a:lnTo>
                  <a:pt x="211" y="287"/>
                </a:lnTo>
                <a:lnTo>
                  <a:pt x="288" y="165"/>
                </a:lnTo>
                <a:lnTo>
                  <a:pt x="96" y="0"/>
                </a:lnTo>
                <a:lnTo>
                  <a:pt x="31" y="48"/>
                </a:lnTo>
                <a:lnTo>
                  <a:pt x="56" y="89"/>
                </a:lnTo>
                <a:lnTo>
                  <a:pt x="0" y="150"/>
                </a:lnTo>
                <a:close/>
              </a:path>
            </a:pathLst>
          </a:custGeom>
          <a:solidFill>
            <a:srgbClr val="FF421E"/>
          </a:solidFill>
          <a:ln w="4763">
            <a:solidFill>
              <a:srgbClr val="000000"/>
            </a:solidFill>
            <a:round/>
            <a:headEnd/>
            <a:tailEnd/>
          </a:ln>
        </p:spPr>
        <p:txBody>
          <a:bodyPr/>
          <a:lstStyle/>
          <a:p>
            <a:endParaRPr lang="es-MX"/>
          </a:p>
        </p:txBody>
      </p:sp>
      <p:sp>
        <p:nvSpPr>
          <p:cNvPr id="16411" name="Freeform 31"/>
          <p:cNvSpPr>
            <a:spLocks/>
          </p:cNvSpPr>
          <p:nvPr/>
        </p:nvSpPr>
        <p:spPr bwMode="auto">
          <a:xfrm>
            <a:off x="6278563" y="3314700"/>
            <a:ext cx="185737" cy="120650"/>
          </a:xfrm>
          <a:custGeom>
            <a:avLst/>
            <a:gdLst>
              <a:gd name="T0" fmla="*/ 0 w 414"/>
              <a:gd name="T1" fmla="*/ 2147483647 h 201"/>
              <a:gd name="T2" fmla="*/ 2147483647 w 414"/>
              <a:gd name="T3" fmla="*/ 2147483647 h 201"/>
              <a:gd name="T4" fmla="*/ 2147483647 w 414"/>
              <a:gd name="T5" fmla="*/ 0 h 201"/>
              <a:gd name="T6" fmla="*/ 2147483647 w 414"/>
              <a:gd name="T7" fmla="*/ 2147483647 h 201"/>
              <a:gd name="T8" fmla="*/ 2147483647 w 414"/>
              <a:gd name="T9" fmla="*/ 2147483647 h 201"/>
              <a:gd name="T10" fmla="*/ 2147483647 w 414"/>
              <a:gd name="T11" fmla="*/ 2147483647 h 201"/>
              <a:gd name="T12" fmla="*/ 2147483647 w 414"/>
              <a:gd name="T13" fmla="*/ 2147483647 h 201"/>
              <a:gd name="T14" fmla="*/ 0 w 414"/>
              <a:gd name="T15" fmla="*/ 2147483647 h 201"/>
              <a:gd name="T16" fmla="*/ 0 60000 65536"/>
              <a:gd name="T17" fmla="*/ 0 60000 65536"/>
              <a:gd name="T18" fmla="*/ 0 60000 65536"/>
              <a:gd name="T19" fmla="*/ 0 60000 65536"/>
              <a:gd name="T20" fmla="*/ 0 60000 65536"/>
              <a:gd name="T21" fmla="*/ 0 60000 65536"/>
              <a:gd name="T22" fmla="*/ 0 60000 65536"/>
              <a:gd name="T23" fmla="*/ 0 60000 65536"/>
              <a:gd name="T24" fmla="*/ 0 w 414"/>
              <a:gd name="T25" fmla="*/ 0 h 201"/>
              <a:gd name="T26" fmla="*/ 414 w 414"/>
              <a:gd name="T27" fmla="*/ 201 h 2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4" h="201">
                <a:moveTo>
                  <a:pt x="0" y="101"/>
                </a:moveTo>
                <a:lnTo>
                  <a:pt x="73" y="10"/>
                </a:lnTo>
                <a:lnTo>
                  <a:pt x="299" y="0"/>
                </a:lnTo>
                <a:lnTo>
                  <a:pt x="414" y="60"/>
                </a:lnTo>
                <a:lnTo>
                  <a:pt x="316" y="77"/>
                </a:lnTo>
                <a:lnTo>
                  <a:pt x="143" y="201"/>
                </a:lnTo>
                <a:lnTo>
                  <a:pt x="113" y="168"/>
                </a:lnTo>
                <a:lnTo>
                  <a:pt x="0" y="101"/>
                </a:lnTo>
                <a:close/>
              </a:path>
            </a:pathLst>
          </a:custGeom>
          <a:solidFill>
            <a:srgbClr val="FF421E"/>
          </a:solidFill>
          <a:ln w="4763">
            <a:solidFill>
              <a:srgbClr val="000000"/>
            </a:solidFill>
            <a:round/>
            <a:headEnd/>
            <a:tailEnd/>
          </a:ln>
        </p:spPr>
        <p:txBody>
          <a:bodyPr/>
          <a:lstStyle/>
          <a:p>
            <a:endParaRPr lang="es-MX"/>
          </a:p>
        </p:txBody>
      </p:sp>
      <p:sp>
        <p:nvSpPr>
          <p:cNvPr id="16412" name="Freeform 32"/>
          <p:cNvSpPr>
            <a:spLocks/>
          </p:cNvSpPr>
          <p:nvPr/>
        </p:nvSpPr>
        <p:spPr bwMode="auto">
          <a:xfrm>
            <a:off x="6342063" y="3349625"/>
            <a:ext cx="122237" cy="168275"/>
          </a:xfrm>
          <a:custGeom>
            <a:avLst/>
            <a:gdLst>
              <a:gd name="T0" fmla="*/ 0 w 271"/>
              <a:gd name="T1" fmla="*/ 2147483647 h 280"/>
              <a:gd name="T2" fmla="*/ 2147483647 w 271"/>
              <a:gd name="T3" fmla="*/ 2147483647 h 280"/>
              <a:gd name="T4" fmla="*/ 2147483647 w 271"/>
              <a:gd name="T5" fmla="*/ 2147483647 h 280"/>
              <a:gd name="T6" fmla="*/ 2147483647 w 271"/>
              <a:gd name="T7" fmla="*/ 0 h 280"/>
              <a:gd name="T8" fmla="*/ 2147483647 w 271"/>
              <a:gd name="T9" fmla="*/ 2147483647 h 280"/>
              <a:gd name="T10" fmla="*/ 0 w 271"/>
              <a:gd name="T11" fmla="*/ 2147483647 h 280"/>
              <a:gd name="T12" fmla="*/ 0 60000 65536"/>
              <a:gd name="T13" fmla="*/ 0 60000 65536"/>
              <a:gd name="T14" fmla="*/ 0 60000 65536"/>
              <a:gd name="T15" fmla="*/ 0 60000 65536"/>
              <a:gd name="T16" fmla="*/ 0 60000 65536"/>
              <a:gd name="T17" fmla="*/ 0 60000 65536"/>
              <a:gd name="T18" fmla="*/ 0 w 271"/>
              <a:gd name="T19" fmla="*/ 0 h 280"/>
              <a:gd name="T20" fmla="*/ 271 w 271"/>
              <a:gd name="T21" fmla="*/ 280 h 280"/>
            </a:gdLst>
            <a:ahLst/>
            <a:cxnLst>
              <a:cxn ang="T12">
                <a:pos x="T0" y="T1"/>
              </a:cxn>
              <a:cxn ang="T13">
                <a:pos x="T2" y="T3"/>
              </a:cxn>
              <a:cxn ang="T14">
                <a:pos x="T4" y="T5"/>
              </a:cxn>
              <a:cxn ang="T15">
                <a:pos x="T6" y="T7"/>
              </a:cxn>
              <a:cxn ang="T16">
                <a:pos x="T8" y="T9"/>
              </a:cxn>
              <a:cxn ang="T17">
                <a:pos x="T10" y="T11"/>
              </a:cxn>
            </a:cxnLst>
            <a:rect l="T18" t="T19" r="T20" b="T21"/>
            <a:pathLst>
              <a:path w="271" h="280">
                <a:moveTo>
                  <a:pt x="0" y="141"/>
                </a:moveTo>
                <a:lnTo>
                  <a:pt x="108" y="276"/>
                </a:lnTo>
                <a:lnTo>
                  <a:pt x="246" y="280"/>
                </a:lnTo>
                <a:lnTo>
                  <a:pt x="271" y="0"/>
                </a:lnTo>
                <a:lnTo>
                  <a:pt x="173" y="17"/>
                </a:lnTo>
                <a:lnTo>
                  <a:pt x="0" y="141"/>
                </a:lnTo>
                <a:close/>
              </a:path>
            </a:pathLst>
          </a:custGeom>
          <a:solidFill>
            <a:srgbClr val="FF421E"/>
          </a:solidFill>
          <a:ln w="4763">
            <a:solidFill>
              <a:srgbClr val="000000"/>
            </a:solidFill>
            <a:round/>
            <a:headEnd/>
            <a:tailEnd/>
          </a:ln>
        </p:spPr>
        <p:txBody>
          <a:bodyPr/>
          <a:lstStyle/>
          <a:p>
            <a:endParaRPr lang="es-MX"/>
          </a:p>
        </p:txBody>
      </p:sp>
      <p:sp>
        <p:nvSpPr>
          <p:cNvPr id="16413" name="Freeform 33"/>
          <p:cNvSpPr>
            <a:spLocks/>
          </p:cNvSpPr>
          <p:nvPr/>
        </p:nvSpPr>
        <p:spPr bwMode="auto">
          <a:xfrm>
            <a:off x="6472238" y="3563938"/>
            <a:ext cx="171450" cy="106362"/>
          </a:xfrm>
          <a:custGeom>
            <a:avLst/>
            <a:gdLst>
              <a:gd name="T0" fmla="*/ 0 w 383"/>
              <a:gd name="T1" fmla="*/ 2147483647 h 174"/>
              <a:gd name="T2" fmla="*/ 2147483647 w 383"/>
              <a:gd name="T3" fmla="*/ 0 h 174"/>
              <a:gd name="T4" fmla="*/ 2147483647 w 383"/>
              <a:gd name="T5" fmla="*/ 2147483647 h 174"/>
              <a:gd name="T6" fmla="*/ 2147483647 w 383"/>
              <a:gd name="T7" fmla="*/ 2147483647 h 174"/>
              <a:gd name="T8" fmla="*/ 2147483647 w 383"/>
              <a:gd name="T9" fmla="*/ 2147483647 h 174"/>
              <a:gd name="T10" fmla="*/ 2147483647 w 383"/>
              <a:gd name="T11" fmla="*/ 2147483647 h 174"/>
              <a:gd name="T12" fmla="*/ 2147483647 w 383"/>
              <a:gd name="T13" fmla="*/ 2147483647 h 174"/>
              <a:gd name="T14" fmla="*/ 2147483647 w 383"/>
              <a:gd name="T15" fmla="*/ 2147483647 h 174"/>
              <a:gd name="T16" fmla="*/ 2147483647 w 383"/>
              <a:gd name="T17" fmla="*/ 2147483647 h 174"/>
              <a:gd name="T18" fmla="*/ 2147483647 w 383"/>
              <a:gd name="T19" fmla="*/ 2147483647 h 174"/>
              <a:gd name="T20" fmla="*/ 2147483647 w 383"/>
              <a:gd name="T21" fmla="*/ 2147483647 h 174"/>
              <a:gd name="T22" fmla="*/ 0 w 383"/>
              <a:gd name="T23" fmla="*/ 2147483647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3"/>
              <a:gd name="T37" fmla="*/ 0 h 174"/>
              <a:gd name="T38" fmla="*/ 383 w 383"/>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3" h="174">
                <a:moveTo>
                  <a:pt x="0" y="93"/>
                </a:moveTo>
                <a:lnTo>
                  <a:pt x="33" y="0"/>
                </a:lnTo>
                <a:lnTo>
                  <a:pt x="111" y="59"/>
                </a:lnTo>
                <a:lnTo>
                  <a:pt x="255" y="5"/>
                </a:lnTo>
                <a:lnTo>
                  <a:pt x="383" y="70"/>
                </a:lnTo>
                <a:lnTo>
                  <a:pt x="351" y="169"/>
                </a:lnTo>
                <a:lnTo>
                  <a:pt x="337" y="87"/>
                </a:lnTo>
                <a:lnTo>
                  <a:pt x="255" y="55"/>
                </a:lnTo>
                <a:lnTo>
                  <a:pt x="179" y="105"/>
                </a:lnTo>
                <a:lnTo>
                  <a:pt x="199" y="147"/>
                </a:lnTo>
                <a:lnTo>
                  <a:pt x="166" y="174"/>
                </a:lnTo>
                <a:lnTo>
                  <a:pt x="0" y="93"/>
                </a:lnTo>
                <a:close/>
              </a:path>
            </a:pathLst>
          </a:custGeom>
          <a:solidFill>
            <a:srgbClr val="FF421E"/>
          </a:solidFill>
          <a:ln w="4763">
            <a:solidFill>
              <a:srgbClr val="000000"/>
            </a:solidFill>
            <a:round/>
            <a:headEnd/>
            <a:tailEnd/>
          </a:ln>
        </p:spPr>
        <p:txBody>
          <a:bodyPr/>
          <a:lstStyle/>
          <a:p>
            <a:endParaRPr lang="es-MX"/>
          </a:p>
        </p:txBody>
      </p:sp>
      <p:sp>
        <p:nvSpPr>
          <p:cNvPr id="16414" name="Freeform 34"/>
          <p:cNvSpPr>
            <a:spLocks/>
          </p:cNvSpPr>
          <p:nvPr/>
        </p:nvSpPr>
        <p:spPr bwMode="auto">
          <a:xfrm>
            <a:off x="7088188" y="4737100"/>
            <a:ext cx="246062" cy="339725"/>
          </a:xfrm>
          <a:custGeom>
            <a:avLst/>
            <a:gdLst>
              <a:gd name="T0" fmla="*/ 0 w 550"/>
              <a:gd name="T1" fmla="*/ 2147483647 h 568"/>
              <a:gd name="T2" fmla="*/ 2147483647 w 550"/>
              <a:gd name="T3" fmla="*/ 2147483647 h 568"/>
              <a:gd name="T4" fmla="*/ 2147483647 w 550"/>
              <a:gd name="T5" fmla="*/ 0 h 568"/>
              <a:gd name="T6" fmla="*/ 2147483647 w 550"/>
              <a:gd name="T7" fmla="*/ 2147483647 h 568"/>
              <a:gd name="T8" fmla="*/ 2147483647 w 550"/>
              <a:gd name="T9" fmla="*/ 2147483647 h 568"/>
              <a:gd name="T10" fmla="*/ 2147483647 w 550"/>
              <a:gd name="T11" fmla="*/ 2147483647 h 568"/>
              <a:gd name="T12" fmla="*/ 2147483647 w 550"/>
              <a:gd name="T13" fmla="*/ 2147483647 h 568"/>
              <a:gd name="T14" fmla="*/ 2147483647 w 550"/>
              <a:gd name="T15" fmla="*/ 2147483647 h 568"/>
              <a:gd name="T16" fmla="*/ 2147483647 w 550"/>
              <a:gd name="T17" fmla="*/ 2147483647 h 568"/>
              <a:gd name="T18" fmla="*/ 2147483647 w 550"/>
              <a:gd name="T19" fmla="*/ 2147483647 h 568"/>
              <a:gd name="T20" fmla="*/ 2147483647 w 550"/>
              <a:gd name="T21" fmla="*/ 2147483647 h 568"/>
              <a:gd name="T22" fmla="*/ 2147483647 w 550"/>
              <a:gd name="T23" fmla="*/ 2147483647 h 568"/>
              <a:gd name="T24" fmla="*/ 0 w 550"/>
              <a:gd name="T25" fmla="*/ 2147483647 h 5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0"/>
              <a:gd name="T40" fmla="*/ 0 h 568"/>
              <a:gd name="T41" fmla="*/ 550 w 550"/>
              <a:gd name="T42" fmla="*/ 568 h 5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0" h="568">
                <a:moveTo>
                  <a:pt x="0" y="212"/>
                </a:moveTo>
                <a:lnTo>
                  <a:pt x="41" y="33"/>
                </a:lnTo>
                <a:lnTo>
                  <a:pt x="238" y="0"/>
                </a:lnTo>
                <a:lnTo>
                  <a:pt x="304" y="59"/>
                </a:lnTo>
                <a:lnTo>
                  <a:pt x="323" y="195"/>
                </a:lnTo>
                <a:lnTo>
                  <a:pt x="459" y="218"/>
                </a:lnTo>
                <a:lnTo>
                  <a:pt x="482" y="312"/>
                </a:lnTo>
                <a:lnTo>
                  <a:pt x="550" y="330"/>
                </a:lnTo>
                <a:lnTo>
                  <a:pt x="538" y="443"/>
                </a:lnTo>
                <a:lnTo>
                  <a:pt x="467" y="568"/>
                </a:lnTo>
                <a:lnTo>
                  <a:pt x="283" y="560"/>
                </a:lnTo>
                <a:lnTo>
                  <a:pt x="323" y="427"/>
                </a:lnTo>
                <a:lnTo>
                  <a:pt x="0" y="212"/>
                </a:lnTo>
                <a:close/>
              </a:path>
            </a:pathLst>
          </a:custGeom>
          <a:solidFill>
            <a:srgbClr val="FF421E"/>
          </a:solidFill>
          <a:ln w="4763">
            <a:solidFill>
              <a:srgbClr val="000000"/>
            </a:solidFill>
            <a:round/>
            <a:headEnd/>
            <a:tailEnd/>
          </a:ln>
        </p:spPr>
        <p:txBody>
          <a:bodyPr/>
          <a:lstStyle/>
          <a:p>
            <a:endParaRPr lang="es-MX"/>
          </a:p>
        </p:txBody>
      </p:sp>
      <p:sp>
        <p:nvSpPr>
          <p:cNvPr id="16415" name="Freeform 35"/>
          <p:cNvSpPr>
            <a:spLocks/>
          </p:cNvSpPr>
          <p:nvPr/>
        </p:nvSpPr>
        <p:spPr bwMode="auto">
          <a:xfrm>
            <a:off x="6523038" y="3960813"/>
            <a:ext cx="376237" cy="730250"/>
          </a:xfrm>
          <a:custGeom>
            <a:avLst/>
            <a:gdLst>
              <a:gd name="T0" fmla="*/ 0 w 845"/>
              <a:gd name="T1" fmla="*/ 2147483647 h 1213"/>
              <a:gd name="T2" fmla="*/ 2147483647 w 845"/>
              <a:gd name="T3" fmla="*/ 2147483647 h 1213"/>
              <a:gd name="T4" fmla="*/ 2147483647 w 845"/>
              <a:gd name="T5" fmla="*/ 2147483647 h 1213"/>
              <a:gd name="T6" fmla="*/ 2147483647 w 845"/>
              <a:gd name="T7" fmla="*/ 2147483647 h 1213"/>
              <a:gd name="T8" fmla="*/ 2147483647 w 845"/>
              <a:gd name="T9" fmla="*/ 2147483647 h 1213"/>
              <a:gd name="T10" fmla="*/ 2147483647 w 845"/>
              <a:gd name="T11" fmla="*/ 2147483647 h 1213"/>
              <a:gd name="T12" fmla="*/ 2147483647 w 845"/>
              <a:gd name="T13" fmla="*/ 2147483647 h 1213"/>
              <a:gd name="T14" fmla="*/ 2147483647 w 845"/>
              <a:gd name="T15" fmla="*/ 2147483647 h 1213"/>
              <a:gd name="T16" fmla="*/ 2147483647 w 845"/>
              <a:gd name="T17" fmla="*/ 2147483647 h 1213"/>
              <a:gd name="T18" fmla="*/ 2147483647 w 845"/>
              <a:gd name="T19" fmla="*/ 2147483647 h 1213"/>
              <a:gd name="T20" fmla="*/ 2147483647 w 845"/>
              <a:gd name="T21" fmla="*/ 2147483647 h 1213"/>
              <a:gd name="T22" fmla="*/ 2147483647 w 845"/>
              <a:gd name="T23" fmla="*/ 2147483647 h 1213"/>
              <a:gd name="T24" fmla="*/ 2147483647 w 845"/>
              <a:gd name="T25" fmla="*/ 2147483647 h 1213"/>
              <a:gd name="T26" fmla="*/ 2147483647 w 845"/>
              <a:gd name="T27" fmla="*/ 2147483647 h 1213"/>
              <a:gd name="T28" fmla="*/ 2147483647 w 845"/>
              <a:gd name="T29" fmla="*/ 2147483647 h 1213"/>
              <a:gd name="T30" fmla="*/ 2147483647 w 845"/>
              <a:gd name="T31" fmla="*/ 2147483647 h 1213"/>
              <a:gd name="T32" fmla="*/ 2147483647 w 845"/>
              <a:gd name="T33" fmla="*/ 2147483647 h 1213"/>
              <a:gd name="T34" fmla="*/ 2147483647 w 845"/>
              <a:gd name="T35" fmla="*/ 2147483647 h 1213"/>
              <a:gd name="T36" fmla="*/ 2147483647 w 845"/>
              <a:gd name="T37" fmla="*/ 2147483647 h 1213"/>
              <a:gd name="T38" fmla="*/ 2147483647 w 845"/>
              <a:gd name="T39" fmla="*/ 2147483647 h 1213"/>
              <a:gd name="T40" fmla="*/ 2147483647 w 845"/>
              <a:gd name="T41" fmla="*/ 2147483647 h 1213"/>
              <a:gd name="T42" fmla="*/ 2147483647 w 845"/>
              <a:gd name="T43" fmla="*/ 0 h 1213"/>
              <a:gd name="T44" fmla="*/ 2147483647 w 845"/>
              <a:gd name="T45" fmla="*/ 2147483647 h 1213"/>
              <a:gd name="T46" fmla="*/ 2147483647 w 845"/>
              <a:gd name="T47" fmla="*/ 2147483647 h 1213"/>
              <a:gd name="T48" fmla="*/ 2147483647 w 845"/>
              <a:gd name="T49" fmla="*/ 2147483647 h 1213"/>
              <a:gd name="T50" fmla="*/ 2147483647 w 845"/>
              <a:gd name="T51" fmla="*/ 2147483647 h 1213"/>
              <a:gd name="T52" fmla="*/ 2147483647 w 845"/>
              <a:gd name="T53" fmla="*/ 2147483647 h 1213"/>
              <a:gd name="T54" fmla="*/ 0 w 845"/>
              <a:gd name="T55" fmla="*/ 2147483647 h 12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45"/>
              <a:gd name="T85" fmla="*/ 0 h 1213"/>
              <a:gd name="T86" fmla="*/ 845 w 845"/>
              <a:gd name="T87" fmla="*/ 1213 h 12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45" h="1213">
                <a:moveTo>
                  <a:pt x="0" y="282"/>
                </a:moveTo>
                <a:lnTo>
                  <a:pt x="16" y="381"/>
                </a:lnTo>
                <a:lnTo>
                  <a:pt x="168" y="549"/>
                </a:lnTo>
                <a:lnTo>
                  <a:pt x="339" y="943"/>
                </a:lnTo>
                <a:lnTo>
                  <a:pt x="721" y="1213"/>
                </a:lnTo>
                <a:lnTo>
                  <a:pt x="792" y="1163"/>
                </a:lnTo>
                <a:lnTo>
                  <a:pt x="828" y="1079"/>
                </a:lnTo>
                <a:lnTo>
                  <a:pt x="770" y="1046"/>
                </a:lnTo>
                <a:lnTo>
                  <a:pt x="807" y="1026"/>
                </a:lnTo>
                <a:lnTo>
                  <a:pt x="845" y="820"/>
                </a:lnTo>
                <a:lnTo>
                  <a:pt x="784" y="722"/>
                </a:lnTo>
                <a:lnTo>
                  <a:pt x="727" y="722"/>
                </a:lnTo>
                <a:lnTo>
                  <a:pt x="727" y="611"/>
                </a:lnTo>
                <a:lnTo>
                  <a:pt x="653" y="660"/>
                </a:lnTo>
                <a:lnTo>
                  <a:pt x="562" y="617"/>
                </a:lnTo>
                <a:lnTo>
                  <a:pt x="503" y="496"/>
                </a:lnTo>
                <a:lnTo>
                  <a:pt x="601" y="338"/>
                </a:lnTo>
                <a:lnTo>
                  <a:pt x="770" y="270"/>
                </a:lnTo>
                <a:lnTo>
                  <a:pt x="721" y="243"/>
                </a:lnTo>
                <a:lnTo>
                  <a:pt x="749" y="161"/>
                </a:lnTo>
                <a:lnTo>
                  <a:pt x="559" y="149"/>
                </a:lnTo>
                <a:lnTo>
                  <a:pt x="413" y="0"/>
                </a:lnTo>
                <a:lnTo>
                  <a:pt x="375" y="112"/>
                </a:lnTo>
                <a:lnTo>
                  <a:pt x="224" y="202"/>
                </a:lnTo>
                <a:lnTo>
                  <a:pt x="144" y="320"/>
                </a:lnTo>
                <a:lnTo>
                  <a:pt x="59" y="298"/>
                </a:lnTo>
                <a:lnTo>
                  <a:pt x="70" y="229"/>
                </a:lnTo>
                <a:lnTo>
                  <a:pt x="0" y="282"/>
                </a:lnTo>
                <a:close/>
              </a:path>
            </a:pathLst>
          </a:custGeom>
          <a:solidFill>
            <a:srgbClr val="FF421E"/>
          </a:solidFill>
          <a:ln w="4763">
            <a:solidFill>
              <a:srgbClr val="000000"/>
            </a:solidFill>
            <a:round/>
            <a:headEnd/>
            <a:tailEnd/>
          </a:ln>
        </p:spPr>
        <p:txBody>
          <a:bodyPr/>
          <a:lstStyle/>
          <a:p>
            <a:endParaRPr lang="es-MX"/>
          </a:p>
        </p:txBody>
      </p:sp>
      <p:sp>
        <p:nvSpPr>
          <p:cNvPr id="16416" name="Freeform 36"/>
          <p:cNvSpPr>
            <a:spLocks/>
          </p:cNvSpPr>
          <p:nvPr/>
        </p:nvSpPr>
        <p:spPr bwMode="auto">
          <a:xfrm>
            <a:off x="7224713" y="3721100"/>
            <a:ext cx="122237" cy="157163"/>
          </a:xfrm>
          <a:custGeom>
            <a:avLst/>
            <a:gdLst>
              <a:gd name="T0" fmla="*/ 0 w 278"/>
              <a:gd name="T1" fmla="*/ 2147483647 h 262"/>
              <a:gd name="T2" fmla="*/ 2147483647 w 278"/>
              <a:gd name="T3" fmla="*/ 0 h 262"/>
              <a:gd name="T4" fmla="*/ 2147483647 w 278"/>
              <a:gd name="T5" fmla="*/ 2147483647 h 262"/>
              <a:gd name="T6" fmla="*/ 2147483647 w 278"/>
              <a:gd name="T7" fmla="*/ 2147483647 h 262"/>
              <a:gd name="T8" fmla="*/ 2147483647 w 278"/>
              <a:gd name="T9" fmla="*/ 2147483647 h 262"/>
              <a:gd name="T10" fmla="*/ 0 w 278"/>
              <a:gd name="T11" fmla="*/ 2147483647 h 262"/>
              <a:gd name="T12" fmla="*/ 0 60000 65536"/>
              <a:gd name="T13" fmla="*/ 0 60000 65536"/>
              <a:gd name="T14" fmla="*/ 0 60000 65536"/>
              <a:gd name="T15" fmla="*/ 0 60000 65536"/>
              <a:gd name="T16" fmla="*/ 0 60000 65536"/>
              <a:gd name="T17" fmla="*/ 0 60000 65536"/>
              <a:gd name="T18" fmla="*/ 0 w 278"/>
              <a:gd name="T19" fmla="*/ 0 h 262"/>
              <a:gd name="T20" fmla="*/ 278 w 278"/>
              <a:gd name="T21" fmla="*/ 262 h 262"/>
            </a:gdLst>
            <a:ahLst/>
            <a:cxnLst>
              <a:cxn ang="T12">
                <a:pos x="T0" y="T1"/>
              </a:cxn>
              <a:cxn ang="T13">
                <a:pos x="T2" y="T3"/>
              </a:cxn>
              <a:cxn ang="T14">
                <a:pos x="T4" y="T5"/>
              </a:cxn>
              <a:cxn ang="T15">
                <a:pos x="T6" y="T7"/>
              </a:cxn>
              <a:cxn ang="T16">
                <a:pos x="T8" y="T9"/>
              </a:cxn>
              <a:cxn ang="T17">
                <a:pos x="T10" y="T11"/>
              </a:cxn>
            </a:cxnLst>
            <a:rect l="T18" t="T19" r="T20" b="T21"/>
            <a:pathLst>
              <a:path w="278" h="262">
                <a:moveTo>
                  <a:pt x="0" y="122"/>
                </a:moveTo>
                <a:lnTo>
                  <a:pt x="77" y="0"/>
                </a:lnTo>
                <a:lnTo>
                  <a:pt x="278" y="21"/>
                </a:lnTo>
                <a:lnTo>
                  <a:pt x="252" y="245"/>
                </a:lnTo>
                <a:lnTo>
                  <a:pt x="109" y="262"/>
                </a:lnTo>
                <a:lnTo>
                  <a:pt x="0" y="122"/>
                </a:lnTo>
                <a:close/>
              </a:path>
            </a:pathLst>
          </a:custGeom>
          <a:solidFill>
            <a:srgbClr val="FF421E"/>
          </a:solidFill>
          <a:ln w="4763">
            <a:solidFill>
              <a:srgbClr val="000000"/>
            </a:solidFill>
            <a:round/>
            <a:headEnd/>
            <a:tailEnd/>
          </a:ln>
        </p:spPr>
        <p:txBody>
          <a:bodyPr/>
          <a:lstStyle/>
          <a:p>
            <a:endParaRPr lang="es-MX"/>
          </a:p>
        </p:txBody>
      </p:sp>
      <p:sp>
        <p:nvSpPr>
          <p:cNvPr id="16417" name="Freeform 37"/>
          <p:cNvSpPr>
            <a:spLocks/>
          </p:cNvSpPr>
          <p:nvPr/>
        </p:nvSpPr>
        <p:spPr bwMode="auto">
          <a:xfrm>
            <a:off x="7107238" y="3524250"/>
            <a:ext cx="28575" cy="28575"/>
          </a:xfrm>
          <a:custGeom>
            <a:avLst/>
            <a:gdLst>
              <a:gd name="T0" fmla="*/ 0 w 66"/>
              <a:gd name="T1" fmla="*/ 2147483647 h 46"/>
              <a:gd name="T2" fmla="*/ 2147483647 w 66"/>
              <a:gd name="T3" fmla="*/ 2147483647 h 46"/>
              <a:gd name="T4" fmla="*/ 2147483647 w 66"/>
              <a:gd name="T5" fmla="*/ 0 h 46"/>
              <a:gd name="T6" fmla="*/ 0 w 66"/>
              <a:gd name="T7" fmla="*/ 2147483647 h 46"/>
              <a:gd name="T8" fmla="*/ 0 60000 65536"/>
              <a:gd name="T9" fmla="*/ 0 60000 65536"/>
              <a:gd name="T10" fmla="*/ 0 60000 65536"/>
              <a:gd name="T11" fmla="*/ 0 60000 65536"/>
              <a:gd name="T12" fmla="*/ 0 w 66"/>
              <a:gd name="T13" fmla="*/ 0 h 46"/>
              <a:gd name="T14" fmla="*/ 66 w 66"/>
              <a:gd name="T15" fmla="*/ 46 h 46"/>
            </a:gdLst>
            <a:ahLst/>
            <a:cxnLst>
              <a:cxn ang="T8">
                <a:pos x="T0" y="T1"/>
              </a:cxn>
              <a:cxn ang="T9">
                <a:pos x="T2" y="T3"/>
              </a:cxn>
              <a:cxn ang="T10">
                <a:pos x="T4" y="T5"/>
              </a:cxn>
              <a:cxn ang="T11">
                <a:pos x="T6" y="T7"/>
              </a:cxn>
            </a:cxnLst>
            <a:rect l="T12" t="T13" r="T14" b="T15"/>
            <a:pathLst>
              <a:path w="66" h="46">
                <a:moveTo>
                  <a:pt x="0" y="46"/>
                </a:moveTo>
                <a:lnTo>
                  <a:pt x="62" y="38"/>
                </a:lnTo>
                <a:lnTo>
                  <a:pt x="66" y="0"/>
                </a:lnTo>
                <a:lnTo>
                  <a:pt x="0" y="46"/>
                </a:lnTo>
                <a:close/>
              </a:path>
            </a:pathLst>
          </a:custGeom>
          <a:solidFill>
            <a:srgbClr val="FF421E"/>
          </a:solidFill>
          <a:ln w="4763">
            <a:solidFill>
              <a:srgbClr val="000000"/>
            </a:solidFill>
            <a:round/>
            <a:headEnd/>
            <a:tailEnd/>
          </a:ln>
        </p:spPr>
        <p:txBody>
          <a:bodyPr/>
          <a:lstStyle/>
          <a:p>
            <a:endParaRPr lang="es-MX"/>
          </a:p>
        </p:txBody>
      </p:sp>
      <p:sp>
        <p:nvSpPr>
          <p:cNvPr id="16418" name="Freeform 38"/>
          <p:cNvSpPr>
            <a:spLocks/>
          </p:cNvSpPr>
          <p:nvPr/>
        </p:nvSpPr>
        <p:spPr bwMode="auto">
          <a:xfrm>
            <a:off x="7213600" y="5199063"/>
            <a:ext cx="157163" cy="212725"/>
          </a:xfrm>
          <a:custGeom>
            <a:avLst/>
            <a:gdLst>
              <a:gd name="T0" fmla="*/ 0 w 353"/>
              <a:gd name="T1" fmla="*/ 2147483647 h 358"/>
              <a:gd name="T2" fmla="*/ 2147483647 w 353"/>
              <a:gd name="T3" fmla="*/ 2147483647 h 358"/>
              <a:gd name="T4" fmla="*/ 2147483647 w 353"/>
              <a:gd name="T5" fmla="*/ 0 h 358"/>
              <a:gd name="T6" fmla="*/ 2147483647 w 353"/>
              <a:gd name="T7" fmla="*/ 2147483647 h 358"/>
              <a:gd name="T8" fmla="*/ 2147483647 w 353"/>
              <a:gd name="T9" fmla="*/ 2147483647 h 358"/>
              <a:gd name="T10" fmla="*/ 2147483647 w 353"/>
              <a:gd name="T11" fmla="*/ 2147483647 h 358"/>
              <a:gd name="T12" fmla="*/ 2147483647 w 353"/>
              <a:gd name="T13" fmla="*/ 2147483647 h 358"/>
              <a:gd name="T14" fmla="*/ 0 w 353"/>
              <a:gd name="T15" fmla="*/ 2147483647 h 358"/>
              <a:gd name="T16" fmla="*/ 0 60000 65536"/>
              <a:gd name="T17" fmla="*/ 0 60000 65536"/>
              <a:gd name="T18" fmla="*/ 0 60000 65536"/>
              <a:gd name="T19" fmla="*/ 0 60000 65536"/>
              <a:gd name="T20" fmla="*/ 0 60000 65536"/>
              <a:gd name="T21" fmla="*/ 0 60000 65536"/>
              <a:gd name="T22" fmla="*/ 0 60000 65536"/>
              <a:gd name="T23" fmla="*/ 0 60000 65536"/>
              <a:gd name="T24" fmla="*/ 0 w 353"/>
              <a:gd name="T25" fmla="*/ 0 h 358"/>
              <a:gd name="T26" fmla="*/ 353 w 353"/>
              <a:gd name="T27" fmla="*/ 358 h 3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3" h="358">
                <a:moveTo>
                  <a:pt x="0" y="286"/>
                </a:moveTo>
                <a:lnTo>
                  <a:pt x="59" y="13"/>
                </a:lnTo>
                <a:lnTo>
                  <a:pt x="108" y="0"/>
                </a:lnTo>
                <a:lnTo>
                  <a:pt x="312" y="138"/>
                </a:lnTo>
                <a:lnTo>
                  <a:pt x="353" y="198"/>
                </a:lnTo>
                <a:lnTo>
                  <a:pt x="338" y="270"/>
                </a:lnTo>
                <a:lnTo>
                  <a:pt x="243" y="358"/>
                </a:lnTo>
                <a:lnTo>
                  <a:pt x="0" y="286"/>
                </a:lnTo>
                <a:close/>
              </a:path>
            </a:pathLst>
          </a:custGeom>
          <a:solidFill>
            <a:srgbClr val="FF421E"/>
          </a:solidFill>
          <a:ln w="4763">
            <a:solidFill>
              <a:srgbClr val="000000"/>
            </a:solidFill>
            <a:round/>
            <a:headEnd/>
            <a:tailEnd/>
          </a:ln>
        </p:spPr>
        <p:txBody>
          <a:bodyPr/>
          <a:lstStyle/>
          <a:p>
            <a:endParaRPr lang="es-MX"/>
          </a:p>
        </p:txBody>
      </p:sp>
      <p:sp>
        <p:nvSpPr>
          <p:cNvPr id="16419" name="Freeform 39"/>
          <p:cNvSpPr>
            <a:spLocks/>
          </p:cNvSpPr>
          <p:nvPr/>
        </p:nvSpPr>
        <p:spPr bwMode="auto">
          <a:xfrm>
            <a:off x="6765925" y="3462338"/>
            <a:ext cx="406400" cy="463550"/>
          </a:xfrm>
          <a:custGeom>
            <a:avLst/>
            <a:gdLst>
              <a:gd name="T0" fmla="*/ 0 w 909"/>
              <a:gd name="T1" fmla="*/ 2147483647 h 770"/>
              <a:gd name="T2" fmla="*/ 2147483647 w 909"/>
              <a:gd name="T3" fmla="*/ 2147483647 h 770"/>
              <a:gd name="T4" fmla="*/ 2147483647 w 909"/>
              <a:gd name="T5" fmla="*/ 2147483647 h 770"/>
              <a:gd name="T6" fmla="*/ 2147483647 w 909"/>
              <a:gd name="T7" fmla="*/ 2147483647 h 770"/>
              <a:gd name="T8" fmla="*/ 2147483647 w 909"/>
              <a:gd name="T9" fmla="*/ 2147483647 h 770"/>
              <a:gd name="T10" fmla="*/ 2147483647 w 909"/>
              <a:gd name="T11" fmla="*/ 2147483647 h 770"/>
              <a:gd name="T12" fmla="*/ 2147483647 w 909"/>
              <a:gd name="T13" fmla="*/ 2147483647 h 770"/>
              <a:gd name="T14" fmla="*/ 2147483647 w 909"/>
              <a:gd name="T15" fmla="*/ 2147483647 h 770"/>
              <a:gd name="T16" fmla="*/ 2147483647 w 909"/>
              <a:gd name="T17" fmla="*/ 2147483647 h 770"/>
              <a:gd name="T18" fmla="*/ 2147483647 w 909"/>
              <a:gd name="T19" fmla="*/ 2147483647 h 770"/>
              <a:gd name="T20" fmla="*/ 2147483647 w 909"/>
              <a:gd name="T21" fmla="*/ 2147483647 h 770"/>
              <a:gd name="T22" fmla="*/ 2147483647 w 909"/>
              <a:gd name="T23" fmla="*/ 2147483647 h 770"/>
              <a:gd name="T24" fmla="*/ 2147483647 w 909"/>
              <a:gd name="T25" fmla="*/ 2147483647 h 770"/>
              <a:gd name="T26" fmla="*/ 2147483647 w 909"/>
              <a:gd name="T27" fmla="*/ 2147483647 h 770"/>
              <a:gd name="T28" fmla="*/ 2147483647 w 909"/>
              <a:gd name="T29" fmla="*/ 2147483647 h 770"/>
              <a:gd name="T30" fmla="*/ 2147483647 w 909"/>
              <a:gd name="T31" fmla="*/ 2147483647 h 770"/>
              <a:gd name="T32" fmla="*/ 2147483647 w 909"/>
              <a:gd name="T33" fmla="*/ 2147483647 h 770"/>
              <a:gd name="T34" fmla="*/ 2147483647 w 909"/>
              <a:gd name="T35" fmla="*/ 2147483647 h 770"/>
              <a:gd name="T36" fmla="*/ 2147483647 w 909"/>
              <a:gd name="T37" fmla="*/ 2147483647 h 770"/>
              <a:gd name="T38" fmla="*/ 2147483647 w 909"/>
              <a:gd name="T39" fmla="*/ 2147483647 h 770"/>
              <a:gd name="T40" fmla="*/ 2147483647 w 909"/>
              <a:gd name="T41" fmla="*/ 2147483647 h 770"/>
              <a:gd name="T42" fmla="*/ 2147483647 w 909"/>
              <a:gd name="T43" fmla="*/ 2147483647 h 770"/>
              <a:gd name="T44" fmla="*/ 2147483647 w 909"/>
              <a:gd name="T45" fmla="*/ 0 h 770"/>
              <a:gd name="T46" fmla="*/ 2147483647 w 909"/>
              <a:gd name="T47" fmla="*/ 2147483647 h 770"/>
              <a:gd name="T48" fmla="*/ 2147483647 w 909"/>
              <a:gd name="T49" fmla="*/ 2147483647 h 770"/>
              <a:gd name="T50" fmla="*/ 2147483647 w 909"/>
              <a:gd name="T51" fmla="*/ 2147483647 h 770"/>
              <a:gd name="T52" fmla="*/ 2147483647 w 909"/>
              <a:gd name="T53" fmla="*/ 2147483647 h 770"/>
              <a:gd name="T54" fmla="*/ 2147483647 w 909"/>
              <a:gd name="T55" fmla="*/ 2147483647 h 770"/>
              <a:gd name="T56" fmla="*/ 2147483647 w 909"/>
              <a:gd name="T57" fmla="*/ 2147483647 h 770"/>
              <a:gd name="T58" fmla="*/ 0 w 909"/>
              <a:gd name="T59" fmla="*/ 2147483647 h 7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09"/>
              <a:gd name="T91" fmla="*/ 0 h 770"/>
              <a:gd name="T92" fmla="*/ 909 w 909"/>
              <a:gd name="T93" fmla="*/ 770 h 7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09" h="770">
                <a:moveTo>
                  <a:pt x="0" y="211"/>
                </a:moveTo>
                <a:lnTo>
                  <a:pt x="88" y="347"/>
                </a:lnTo>
                <a:lnTo>
                  <a:pt x="218" y="361"/>
                </a:lnTo>
                <a:lnTo>
                  <a:pt x="263" y="416"/>
                </a:lnTo>
                <a:lnTo>
                  <a:pt x="390" y="405"/>
                </a:lnTo>
                <a:lnTo>
                  <a:pt x="371" y="640"/>
                </a:lnTo>
                <a:lnTo>
                  <a:pt x="432" y="735"/>
                </a:lnTo>
                <a:lnTo>
                  <a:pt x="515" y="770"/>
                </a:lnTo>
                <a:lnTo>
                  <a:pt x="672" y="676"/>
                </a:lnTo>
                <a:lnTo>
                  <a:pt x="607" y="658"/>
                </a:lnTo>
                <a:lnTo>
                  <a:pt x="574" y="534"/>
                </a:lnTo>
                <a:lnTo>
                  <a:pt x="695" y="557"/>
                </a:lnTo>
                <a:lnTo>
                  <a:pt x="861" y="481"/>
                </a:lnTo>
                <a:lnTo>
                  <a:pt x="813" y="416"/>
                </a:lnTo>
                <a:lnTo>
                  <a:pt x="869" y="355"/>
                </a:lnTo>
                <a:lnTo>
                  <a:pt x="844" y="314"/>
                </a:lnTo>
                <a:lnTo>
                  <a:pt x="909" y="266"/>
                </a:lnTo>
                <a:lnTo>
                  <a:pt x="827" y="253"/>
                </a:lnTo>
                <a:lnTo>
                  <a:pt x="827" y="194"/>
                </a:lnTo>
                <a:lnTo>
                  <a:pt x="699" y="128"/>
                </a:lnTo>
                <a:lnTo>
                  <a:pt x="754" y="111"/>
                </a:lnTo>
                <a:lnTo>
                  <a:pt x="359" y="123"/>
                </a:lnTo>
                <a:lnTo>
                  <a:pt x="228" y="0"/>
                </a:lnTo>
                <a:lnTo>
                  <a:pt x="233" y="58"/>
                </a:lnTo>
                <a:lnTo>
                  <a:pt x="125" y="105"/>
                </a:lnTo>
                <a:lnTo>
                  <a:pt x="154" y="194"/>
                </a:lnTo>
                <a:lnTo>
                  <a:pt x="116" y="228"/>
                </a:lnTo>
                <a:lnTo>
                  <a:pt x="88" y="146"/>
                </a:lnTo>
                <a:lnTo>
                  <a:pt x="132" y="35"/>
                </a:lnTo>
                <a:lnTo>
                  <a:pt x="0" y="211"/>
                </a:lnTo>
                <a:close/>
              </a:path>
            </a:pathLst>
          </a:custGeom>
          <a:solidFill>
            <a:srgbClr val="FF421E"/>
          </a:solidFill>
          <a:ln w="4763">
            <a:solidFill>
              <a:srgbClr val="000000"/>
            </a:solidFill>
            <a:round/>
            <a:headEnd/>
            <a:tailEnd/>
          </a:ln>
        </p:spPr>
        <p:txBody>
          <a:bodyPr/>
          <a:lstStyle/>
          <a:p>
            <a:endParaRPr lang="es-MX"/>
          </a:p>
        </p:txBody>
      </p:sp>
      <p:sp>
        <p:nvSpPr>
          <p:cNvPr id="16420" name="Rectangle 40"/>
          <p:cNvSpPr>
            <a:spLocks noChangeArrowheads="1"/>
          </p:cNvSpPr>
          <p:nvPr/>
        </p:nvSpPr>
        <p:spPr bwMode="auto">
          <a:xfrm>
            <a:off x="5740400" y="2719388"/>
            <a:ext cx="401638" cy="122237"/>
          </a:xfrm>
          <a:prstGeom prst="rect">
            <a:avLst/>
          </a:prstGeom>
          <a:noFill/>
          <a:ln w="9525">
            <a:noFill/>
            <a:miter lim="800000"/>
            <a:headEnd/>
            <a:tailEnd/>
          </a:ln>
        </p:spPr>
        <p:txBody>
          <a:bodyPr wrap="none" lIns="0" tIns="0" rIns="0" bIns="0">
            <a:spAutoFit/>
          </a:bodyPr>
          <a:lstStyle/>
          <a:p>
            <a:pPr eaLnBrk="0" hangingPunct="0"/>
            <a:r>
              <a:rPr lang="es-ES_tradnl" sz="800" b="1"/>
              <a:t>MEXICO</a:t>
            </a:r>
            <a:endParaRPr lang="es-ES_tradnl" sz="800">
              <a:latin typeface="Times New Roman" pitchFamily="18" charset="0"/>
            </a:endParaRPr>
          </a:p>
        </p:txBody>
      </p:sp>
      <p:sp>
        <p:nvSpPr>
          <p:cNvPr id="16421" name="Freeform 41"/>
          <p:cNvSpPr>
            <a:spLocks/>
          </p:cNvSpPr>
          <p:nvPr/>
        </p:nvSpPr>
        <p:spPr bwMode="auto">
          <a:xfrm>
            <a:off x="6764338" y="5565775"/>
            <a:ext cx="266700" cy="706438"/>
          </a:xfrm>
          <a:custGeom>
            <a:avLst/>
            <a:gdLst>
              <a:gd name="T0" fmla="*/ 2147483647 w 598"/>
              <a:gd name="T1" fmla="*/ 2147483647 h 1170"/>
              <a:gd name="T2" fmla="*/ 2147483647 w 598"/>
              <a:gd name="T3" fmla="*/ 0 h 1170"/>
              <a:gd name="T4" fmla="*/ 2147483647 w 598"/>
              <a:gd name="T5" fmla="*/ 2147483647 h 1170"/>
              <a:gd name="T6" fmla="*/ 2147483647 w 598"/>
              <a:gd name="T7" fmla="*/ 2147483647 h 1170"/>
              <a:gd name="T8" fmla="*/ 2147483647 w 598"/>
              <a:gd name="T9" fmla="*/ 2147483647 h 1170"/>
              <a:gd name="T10" fmla="*/ 2147483647 w 598"/>
              <a:gd name="T11" fmla="*/ 2147483647 h 1170"/>
              <a:gd name="T12" fmla="*/ 0 w 598"/>
              <a:gd name="T13" fmla="*/ 2147483647 h 1170"/>
              <a:gd name="T14" fmla="*/ 2147483647 w 598"/>
              <a:gd name="T15" fmla="*/ 2147483647 h 1170"/>
              <a:gd name="T16" fmla="*/ 2147483647 w 598"/>
              <a:gd name="T17" fmla="*/ 2147483647 h 1170"/>
              <a:gd name="T18" fmla="*/ 2147483647 w 598"/>
              <a:gd name="T19" fmla="*/ 2147483647 h 1170"/>
              <a:gd name="T20" fmla="*/ 2147483647 w 598"/>
              <a:gd name="T21" fmla="*/ 2147483647 h 1170"/>
              <a:gd name="T22" fmla="*/ 2147483647 w 598"/>
              <a:gd name="T23" fmla="*/ 2147483647 h 1170"/>
              <a:gd name="T24" fmla="*/ 2147483647 w 598"/>
              <a:gd name="T25" fmla="*/ 2147483647 h 1170"/>
              <a:gd name="T26" fmla="*/ 2147483647 w 598"/>
              <a:gd name="T27" fmla="*/ 2147483647 h 1170"/>
              <a:gd name="T28" fmla="*/ 2147483647 w 598"/>
              <a:gd name="T29" fmla="*/ 2147483647 h 1170"/>
              <a:gd name="T30" fmla="*/ 2147483647 w 598"/>
              <a:gd name="T31" fmla="*/ 2147483647 h 1170"/>
              <a:gd name="T32" fmla="*/ 2147483647 w 598"/>
              <a:gd name="T33" fmla="*/ 2147483647 h 1170"/>
              <a:gd name="T34" fmla="*/ 2147483647 w 598"/>
              <a:gd name="T35" fmla="*/ 2147483647 h 1170"/>
              <a:gd name="T36" fmla="*/ 2147483647 w 598"/>
              <a:gd name="T37" fmla="*/ 2147483647 h 1170"/>
              <a:gd name="T38" fmla="*/ 2147483647 w 598"/>
              <a:gd name="T39" fmla="*/ 2147483647 h 1170"/>
              <a:gd name="T40" fmla="*/ 2147483647 w 598"/>
              <a:gd name="T41" fmla="*/ 2147483647 h 1170"/>
              <a:gd name="T42" fmla="*/ 2147483647 w 598"/>
              <a:gd name="T43" fmla="*/ 2147483647 h 1170"/>
              <a:gd name="T44" fmla="*/ 2147483647 w 598"/>
              <a:gd name="T45" fmla="*/ 2147483647 h 1170"/>
              <a:gd name="T46" fmla="*/ 2147483647 w 598"/>
              <a:gd name="T47" fmla="*/ 2147483647 h 1170"/>
              <a:gd name="T48" fmla="*/ 2147483647 w 598"/>
              <a:gd name="T49" fmla="*/ 2147483647 h 11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8"/>
              <a:gd name="T76" fmla="*/ 0 h 1170"/>
              <a:gd name="T77" fmla="*/ 598 w 598"/>
              <a:gd name="T78" fmla="*/ 1170 h 11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8" h="1170">
                <a:moveTo>
                  <a:pt x="547" y="204"/>
                </a:moveTo>
                <a:lnTo>
                  <a:pt x="130" y="0"/>
                </a:lnTo>
                <a:lnTo>
                  <a:pt x="83" y="327"/>
                </a:lnTo>
                <a:lnTo>
                  <a:pt x="124" y="506"/>
                </a:lnTo>
                <a:lnTo>
                  <a:pt x="92" y="516"/>
                </a:lnTo>
                <a:lnTo>
                  <a:pt x="114" y="674"/>
                </a:lnTo>
                <a:lnTo>
                  <a:pt x="0" y="981"/>
                </a:lnTo>
                <a:lnTo>
                  <a:pt x="6" y="1018"/>
                </a:lnTo>
                <a:lnTo>
                  <a:pt x="56" y="1018"/>
                </a:lnTo>
                <a:lnTo>
                  <a:pt x="83" y="1139"/>
                </a:lnTo>
                <a:lnTo>
                  <a:pt x="310" y="1170"/>
                </a:lnTo>
                <a:lnTo>
                  <a:pt x="310" y="1149"/>
                </a:lnTo>
                <a:lnTo>
                  <a:pt x="264" y="1094"/>
                </a:lnTo>
                <a:lnTo>
                  <a:pt x="304" y="936"/>
                </a:lnTo>
                <a:lnTo>
                  <a:pt x="367" y="965"/>
                </a:lnTo>
                <a:lnTo>
                  <a:pt x="505" y="760"/>
                </a:lnTo>
                <a:lnTo>
                  <a:pt x="376" y="619"/>
                </a:lnTo>
                <a:lnTo>
                  <a:pt x="526" y="548"/>
                </a:lnTo>
                <a:lnTo>
                  <a:pt x="542" y="424"/>
                </a:lnTo>
                <a:lnTo>
                  <a:pt x="589" y="378"/>
                </a:lnTo>
                <a:lnTo>
                  <a:pt x="557" y="348"/>
                </a:lnTo>
                <a:lnTo>
                  <a:pt x="598" y="333"/>
                </a:lnTo>
                <a:lnTo>
                  <a:pt x="557" y="296"/>
                </a:lnTo>
                <a:lnTo>
                  <a:pt x="553" y="215"/>
                </a:lnTo>
                <a:lnTo>
                  <a:pt x="547" y="204"/>
                </a:lnTo>
                <a:close/>
              </a:path>
            </a:pathLst>
          </a:custGeom>
          <a:solidFill>
            <a:srgbClr val="008000"/>
          </a:solidFill>
          <a:ln w="4763">
            <a:noFill/>
            <a:round/>
            <a:headEnd/>
            <a:tailEnd/>
          </a:ln>
        </p:spPr>
        <p:txBody>
          <a:bodyPr/>
          <a:lstStyle/>
          <a:p>
            <a:endParaRPr lang="es-MX"/>
          </a:p>
        </p:txBody>
      </p:sp>
      <p:sp>
        <p:nvSpPr>
          <p:cNvPr id="16422" name="Freeform 42"/>
          <p:cNvSpPr>
            <a:spLocks/>
          </p:cNvSpPr>
          <p:nvPr/>
        </p:nvSpPr>
        <p:spPr bwMode="auto">
          <a:xfrm>
            <a:off x="6191250" y="3314700"/>
            <a:ext cx="119063" cy="90488"/>
          </a:xfrm>
          <a:custGeom>
            <a:avLst/>
            <a:gdLst>
              <a:gd name="T0" fmla="*/ 0 w 266"/>
              <a:gd name="T1" fmla="*/ 2147483647 h 154"/>
              <a:gd name="T2" fmla="*/ 2147483647 w 266"/>
              <a:gd name="T3" fmla="*/ 2147483647 h 154"/>
              <a:gd name="T4" fmla="*/ 2147483647 w 266"/>
              <a:gd name="T5" fmla="*/ 0 h 154"/>
              <a:gd name="T6" fmla="*/ 2147483647 w 266"/>
              <a:gd name="T7" fmla="*/ 2147483647 h 154"/>
              <a:gd name="T8" fmla="*/ 2147483647 w 266"/>
              <a:gd name="T9" fmla="*/ 2147483647 h 154"/>
              <a:gd name="T10" fmla="*/ 2147483647 w 266"/>
              <a:gd name="T11" fmla="*/ 2147483647 h 154"/>
              <a:gd name="T12" fmla="*/ 0 w 266"/>
              <a:gd name="T13" fmla="*/ 2147483647 h 154"/>
              <a:gd name="T14" fmla="*/ 0 60000 65536"/>
              <a:gd name="T15" fmla="*/ 0 60000 65536"/>
              <a:gd name="T16" fmla="*/ 0 60000 65536"/>
              <a:gd name="T17" fmla="*/ 0 60000 65536"/>
              <a:gd name="T18" fmla="*/ 0 60000 65536"/>
              <a:gd name="T19" fmla="*/ 0 60000 65536"/>
              <a:gd name="T20" fmla="*/ 0 60000 65536"/>
              <a:gd name="T21" fmla="*/ 0 w 266"/>
              <a:gd name="T22" fmla="*/ 0 h 154"/>
              <a:gd name="T23" fmla="*/ 266 w 266"/>
              <a:gd name="T24" fmla="*/ 154 h 1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 h="154">
                <a:moveTo>
                  <a:pt x="0" y="94"/>
                </a:moveTo>
                <a:lnTo>
                  <a:pt x="83" y="54"/>
                </a:lnTo>
                <a:lnTo>
                  <a:pt x="229" y="0"/>
                </a:lnTo>
                <a:lnTo>
                  <a:pt x="266" y="10"/>
                </a:lnTo>
                <a:lnTo>
                  <a:pt x="193" y="101"/>
                </a:lnTo>
                <a:lnTo>
                  <a:pt x="149" y="154"/>
                </a:lnTo>
                <a:lnTo>
                  <a:pt x="0" y="94"/>
                </a:lnTo>
                <a:close/>
              </a:path>
            </a:pathLst>
          </a:custGeom>
          <a:solidFill>
            <a:srgbClr val="FF421E"/>
          </a:solidFill>
          <a:ln w="4763">
            <a:solidFill>
              <a:srgbClr val="000000"/>
            </a:solidFill>
            <a:round/>
            <a:headEnd/>
            <a:tailEnd/>
          </a:ln>
        </p:spPr>
        <p:txBody>
          <a:bodyPr/>
          <a:lstStyle/>
          <a:p>
            <a:endParaRPr lang="es-MX"/>
          </a:p>
        </p:txBody>
      </p:sp>
      <p:sp>
        <p:nvSpPr>
          <p:cNvPr id="16423" name="Line 43"/>
          <p:cNvSpPr>
            <a:spLocks noChangeShapeType="1"/>
          </p:cNvSpPr>
          <p:nvPr/>
        </p:nvSpPr>
        <p:spPr bwMode="auto">
          <a:xfrm flipH="1">
            <a:off x="6265863" y="3178175"/>
            <a:ext cx="236537" cy="180975"/>
          </a:xfrm>
          <a:prstGeom prst="line">
            <a:avLst/>
          </a:prstGeom>
          <a:noFill/>
          <a:ln w="0">
            <a:solidFill>
              <a:srgbClr val="FF8100"/>
            </a:solidFill>
            <a:round/>
            <a:headEnd/>
            <a:tailEnd/>
          </a:ln>
        </p:spPr>
        <p:txBody>
          <a:bodyPr/>
          <a:lstStyle/>
          <a:p>
            <a:endParaRPr lang="es-MX"/>
          </a:p>
        </p:txBody>
      </p:sp>
      <p:sp>
        <p:nvSpPr>
          <p:cNvPr id="16424" name="Freeform 44"/>
          <p:cNvSpPr>
            <a:spLocks/>
          </p:cNvSpPr>
          <p:nvPr/>
        </p:nvSpPr>
        <p:spPr bwMode="auto">
          <a:xfrm>
            <a:off x="6265863" y="3305175"/>
            <a:ext cx="55562" cy="53975"/>
          </a:xfrm>
          <a:custGeom>
            <a:avLst/>
            <a:gdLst>
              <a:gd name="T0" fmla="*/ 2147483647 w 124"/>
              <a:gd name="T1" fmla="*/ 2147483647 h 89"/>
              <a:gd name="T2" fmla="*/ 0 w 124"/>
              <a:gd name="T3" fmla="*/ 2147483647 h 89"/>
              <a:gd name="T4" fmla="*/ 2147483647 w 124"/>
              <a:gd name="T5" fmla="*/ 0 h 89"/>
              <a:gd name="T6" fmla="*/ 2147483647 w 124"/>
              <a:gd name="T7" fmla="*/ 2147483647 h 89"/>
              <a:gd name="T8" fmla="*/ 0 60000 65536"/>
              <a:gd name="T9" fmla="*/ 0 60000 65536"/>
              <a:gd name="T10" fmla="*/ 0 60000 65536"/>
              <a:gd name="T11" fmla="*/ 0 60000 65536"/>
              <a:gd name="T12" fmla="*/ 0 w 124"/>
              <a:gd name="T13" fmla="*/ 0 h 89"/>
              <a:gd name="T14" fmla="*/ 124 w 124"/>
              <a:gd name="T15" fmla="*/ 89 h 89"/>
            </a:gdLst>
            <a:ahLst/>
            <a:cxnLst>
              <a:cxn ang="T8">
                <a:pos x="T0" y="T1"/>
              </a:cxn>
              <a:cxn ang="T9">
                <a:pos x="T2" y="T3"/>
              </a:cxn>
              <a:cxn ang="T10">
                <a:pos x="T4" y="T5"/>
              </a:cxn>
              <a:cxn ang="T11">
                <a:pos x="T6" y="T7"/>
              </a:cxn>
            </a:cxnLst>
            <a:rect l="T12" t="T13" r="T14" b="T15"/>
            <a:pathLst>
              <a:path w="124" h="89">
                <a:moveTo>
                  <a:pt x="124" y="55"/>
                </a:moveTo>
                <a:lnTo>
                  <a:pt x="0" y="89"/>
                </a:lnTo>
                <a:lnTo>
                  <a:pt x="93" y="0"/>
                </a:lnTo>
                <a:lnTo>
                  <a:pt x="124" y="55"/>
                </a:lnTo>
                <a:close/>
              </a:path>
            </a:pathLst>
          </a:custGeom>
          <a:solidFill>
            <a:srgbClr val="FF8100"/>
          </a:solidFill>
          <a:ln w="0">
            <a:solidFill>
              <a:srgbClr val="FF8100"/>
            </a:solidFill>
            <a:round/>
            <a:headEnd/>
            <a:tailEnd/>
          </a:ln>
        </p:spPr>
        <p:txBody>
          <a:bodyPr/>
          <a:lstStyle/>
          <a:p>
            <a:endParaRPr lang="es-MX"/>
          </a:p>
        </p:txBody>
      </p:sp>
      <p:sp>
        <p:nvSpPr>
          <p:cNvPr id="16425" name="Rectangle 45"/>
          <p:cNvSpPr>
            <a:spLocks noChangeArrowheads="1"/>
          </p:cNvSpPr>
          <p:nvPr/>
        </p:nvSpPr>
        <p:spPr bwMode="auto">
          <a:xfrm>
            <a:off x="6413500" y="2922588"/>
            <a:ext cx="1387475" cy="122237"/>
          </a:xfrm>
          <a:prstGeom prst="rect">
            <a:avLst/>
          </a:prstGeom>
          <a:noFill/>
          <a:ln w="9525">
            <a:noFill/>
            <a:miter lim="800000"/>
            <a:headEnd/>
            <a:tailEnd/>
          </a:ln>
        </p:spPr>
        <p:txBody>
          <a:bodyPr wrap="none" lIns="0" tIns="0" rIns="0" bIns="0">
            <a:spAutoFit/>
          </a:bodyPr>
          <a:lstStyle/>
          <a:p>
            <a:pPr eaLnBrk="0" hangingPunct="0"/>
            <a:r>
              <a:rPr lang="es-ES_tradnl" sz="800" b="1"/>
              <a:t>BARRERA DE CONTENCION</a:t>
            </a:r>
            <a:endParaRPr lang="es-ES_tradnl" sz="800">
              <a:latin typeface="Times New Roman" pitchFamily="18" charset="0"/>
            </a:endParaRPr>
          </a:p>
        </p:txBody>
      </p:sp>
      <p:sp>
        <p:nvSpPr>
          <p:cNvPr id="16426" name="Rectangle 46"/>
          <p:cNvSpPr>
            <a:spLocks noChangeArrowheads="1"/>
          </p:cNvSpPr>
          <p:nvPr/>
        </p:nvSpPr>
        <p:spPr bwMode="auto">
          <a:xfrm>
            <a:off x="6715125" y="3152775"/>
            <a:ext cx="552450" cy="123825"/>
          </a:xfrm>
          <a:prstGeom prst="rect">
            <a:avLst/>
          </a:prstGeom>
          <a:noFill/>
          <a:ln w="9525">
            <a:noFill/>
            <a:miter lim="800000"/>
            <a:headEnd/>
            <a:tailEnd/>
          </a:ln>
        </p:spPr>
        <p:txBody>
          <a:bodyPr wrap="none" lIns="0" tIns="0" rIns="0" bIns="0">
            <a:spAutoFit/>
          </a:bodyPr>
          <a:lstStyle/>
          <a:p>
            <a:pPr eaLnBrk="0" hangingPunct="0"/>
            <a:r>
              <a:rPr lang="es-ES_tradnl" sz="800" b="1"/>
              <a:t>1982 - 2011</a:t>
            </a:r>
            <a:endParaRPr lang="es-ES_tradnl" sz="800">
              <a:latin typeface="Times New Roman" pitchFamily="18" charset="0"/>
            </a:endParaRPr>
          </a:p>
        </p:txBody>
      </p:sp>
      <p:sp>
        <p:nvSpPr>
          <p:cNvPr id="16427" name="Freeform 48"/>
          <p:cNvSpPr>
            <a:spLocks/>
          </p:cNvSpPr>
          <p:nvPr/>
        </p:nvSpPr>
        <p:spPr bwMode="auto">
          <a:xfrm>
            <a:off x="6142038" y="3330575"/>
            <a:ext cx="57150" cy="50800"/>
          </a:xfrm>
          <a:custGeom>
            <a:avLst/>
            <a:gdLst>
              <a:gd name="T0" fmla="*/ 0 w 128"/>
              <a:gd name="T1" fmla="*/ 2147483647 h 82"/>
              <a:gd name="T2" fmla="*/ 2147483647 w 128"/>
              <a:gd name="T3" fmla="*/ 0 h 82"/>
              <a:gd name="T4" fmla="*/ 2147483647 w 128"/>
              <a:gd name="T5" fmla="*/ 2147483647 h 82"/>
              <a:gd name="T6" fmla="*/ 0 w 128"/>
              <a:gd name="T7" fmla="*/ 2147483647 h 82"/>
              <a:gd name="T8" fmla="*/ 0 60000 65536"/>
              <a:gd name="T9" fmla="*/ 0 60000 65536"/>
              <a:gd name="T10" fmla="*/ 0 60000 65536"/>
              <a:gd name="T11" fmla="*/ 0 60000 65536"/>
              <a:gd name="T12" fmla="*/ 0 w 128"/>
              <a:gd name="T13" fmla="*/ 0 h 82"/>
              <a:gd name="T14" fmla="*/ 128 w 128"/>
              <a:gd name="T15" fmla="*/ 82 h 82"/>
            </a:gdLst>
            <a:ahLst/>
            <a:cxnLst>
              <a:cxn ang="T8">
                <a:pos x="T0" y="T1"/>
              </a:cxn>
              <a:cxn ang="T9">
                <a:pos x="T2" y="T3"/>
              </a:cxn>
              <a:cxn ang="T10">
                <a:pos x="T4" y="T5"/>
              </a:cxn>
              <a:cxn ang="T11">
                <a:pos x="T6" y="T7"/>
              </a:cxn>
            </a:cxnLst>
            <a:rect l="T12" t="T13" r="T14" b="T15"/>
            <a:pathLst>
              <a:path w="128" h="82">
                <a:moveTo>
                  <a:pt x="0" y="25"/>
                </a:moveTo>
                <a:lnTo>
                  <a:pt x="128" y="0"/>
                </a:lnTo>
                <a:lnTo>
                  <a:pt x="28" y="82"/>
                </a:lnTo>
                <a:lnTo>
                  <a:pt x="0" y="25"/>
                </a:lnTo>
                <a:close/>
              </a:path>
            </a:pathLst>
          </a:custGeom>
          <a:solidFill>
            <a:srgbClr val="FF8100"/>
          </a:solidFill>
          <a:ln w="0">
            <a:solidFill>
              <a:srgbClr val="FF8100"/>
            </a:solidFill>
            <a:round/>
            <a:headEnd/>
            <a:tailEnd/>
          </a:ln>
        </p:spPr>
        <p:txBody>
          <a:bodyPr/>
          <a:lstStyle/>
          <a:p>
            <a:endParaRPr lang="es-MX"/>
          </a:p>
        </p:txBody>
      </p:sp>
      <p:sp>
        <p:nvSpPr>
          <p:cNvPr id="16428" name="Freeform 50"/>
          <p:cNvSpPr>
            <a:spLocks/>
          </p:cNvSpPr>
          <p:nvPr/>
        </p:nvSpPr>
        <p:spPr bwMode="auto">
          <a:xfrm>
            <a:off x="5762625" y="5427663"/>
            <a:ext cx="261938" cy="374650"/>
          </a:xfrm>
          <a:custGeom>
            <a:avLst/>
            <a:gdLst>
              <a:gd name="T0" fmla="*/ 2147483647 w 588"/>
              <a:gd name="T1" fmla="*/ 2147483647 h 619"/>
              <a:gd name="T2" fmla="*/ 2147483647 w 588"/>
              <a:gd name="T3" fmla="*/ 2147483647 h 619"/>
              <a:gd name="T4" fmla="*/ 2147483647 w 588"/>
              <a:gd name="T5" fmla="*/ 2147483647 h 619"/>
              <a:gd name="T6" fmla="*/ 2147483647 w 588"/>
              <a:gd name="T7" fmla="*/ 2147483647 h 619"/>
              <a:gd name="T8" fmla="*/ 2147483647 w 588"/>
              <a:gd name="T9" fmla="*/ 2147483647 h 619"/>
              <a:gd name="T10" fmla="*/ 2147483647 w 588"/>
              <a:gd name="T11" fmla="*/ 2147483647 h 619"/>
              <a:gd name="T12" fmla="*/ 2147483647 w 588"/>
              <a:gd name="T13" fmla="*/ 2147483647 h 619"/>
              <a:gd name="T14" fmla="*/ 2147483647 w 588"/>
              <a:gd name="T15" fmla="*/ 2147483647 h 619"/>
              <a:gd name="T16" fmla="*/ 2147483647 w 588"/>
              <a:gd name="T17" fmla="*/ 2147483647 h 619"/>
              <a:gd name="T18" fmla="*/ 2147483647 w 588"/>
              <a:gd name="T19" fmla="*/ 2147483647 h 619"/>
              <a:gd name="T20" fmla="*/ 2147483647 w 588"/>
              <a:gd name="T21" fmla="*/ 2147483647 h 619"/>
              <a:gd name="T22" fmla="*/ 2147483647 w 588"/>
              <a:gd name="T23" fmla="*/ 2147483647 h 619"/>
              <a:gd name="T24" fmla="*/ 2147483647 w 588"/>
              <a:gd name="T25" fmla="*/ 2147483647 h 619"/>
              <a:gd name="T26" fmla="*/ 2147483647 w 588"/>
              <a:gd name="T27" fmla="*/ 2147483647 h 619"/>
              <a:gd name="T28" fmla="*/ 2147483647 w 588"/>
              <a:gd name="T29" fmla="*/ 2147483647 h 619"/>
              <a:gd name="T30" fmla="*/ 2147483647 w 588"/>
              <a:gd name="T31" fmla="*/ 2147483647 h 619"/>
              <a:gd name="T32" fmla="*/ 0 w 588"/>
              <a:gd name="T33" fmla="*/ 2147483647 h 619"/>
              <a:gd name="T34" fmla="*/ 2147483647 w 588"/>
              <a:gd name="T35" fmla="*/ 2147483647 h 619"/>
              <a:gd name="T36" fmla="*/ 2147483647 w 588"/>
              <a:gd name="T37" fmla="*/ 2147483647 h 619"/>
              <a:gd name="T38" fmla="*/ 2147483647 w 588"/>
              <a:gd name="T39" fmla="*/ 2147483647 h 619"/>
              <a:gd name="T40" fmla="*/ 2147483647 w 588"/>
              <a:gd name="T41" fmla="*/ 2147483647 h 619"/>
              <a:gd name="T42" fmla="*/ 2147483647 w 588"/>
              <a:gd name="T43" fmla="*/ 2147483647 h 619"/>
              <a:gd name="T44" fmla="*/ 2147483647 w 588"/>
              <a:gd name="T45" fmla="*/ 2147483647 h 619"/>
              <a:gd name="T46" fmla="*/ 2147483647 w 588"/>
              <a:gd name="T47" fmla="*/ 2147483647 h 619"/>
              <a:gd name="T48" fmla="*/ 2147483647 w 588"/>
              <a:gd name="T49" fmla="*/ 0 h 619"/>
              <a:gd name="T50" fmla="*/ 2147483647 w 588"/>
              <a:gd name="T51" fmla="*/ 2147483647 h 619"/>
              <a:gd name="T52" fmla="*/ 2147483647 w 588"/>
              <a:gd name="T53" fmla="*/ 2147483647 h 619"/>
              <a:gd name="T54" fmla="*/ 2147483647 w 588"/>
              <a:gd name="T55" fmla="*/ 2147483647 h 619"/>
              <a:gd name="T56" fmla="*/ 2147483647 w 588"/>
              <a:gd name="T57" fmla="*/ 2147483647 h 619"/>
              <a:gd name="T58" fmla="*/ 2147483647 w 588"/>
              <a:gd name="T59" fmla="*/ 2147483647 h 619"/>
              <a:gd name="T60" fmla="*/ 2147483647 w 588"/>
              <a:gd name="T61" fmla="*/ 2147483647 h 619"/>
              <a:gd name="T62" fmla="*/ 2147483647 w 588"/>
              <a:gd name="T63" fmla="*/ 2147483647 h 619"/>
              <a:gd name="T64" fmla="*/ 2147483647 w 588"/>
              <a:gd name="T65" fmla="*/ 2147483647 h 6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8"/>
              <a:gd name="T100" fmla="*/ 0 h 619"/>
              <a:gd name="T101" fmla="*/ 588 w 588"/>
              <a:gd name="T102" fmla="*/ 619 h 6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8" h="619">
                <a:moveTo>
                  <a:pt x="588" y="312"/>
                </a:moveTo>
                <a:lnTo>
                  <a:pt x="580" y="383"/>
                </a:lnTo>
                <a:lnTo>
                  <a:pt x="563" y="445"/>
                </a:lnTo>
                <a:lnTo>
                  <a:pt x="534" y="500"/>
                </a:lnTo>
                <a:lnTo>
                  <a:pt x="496" y="543"/>
                </a:lnTo>
                <a:lnTo>
                  <a:pt x="452" y="579"/>
                </a:lnTo>
                <a:lnTo>
                  <a:pt x="403" y="602"/>
                </a:lnTo>
                <a:lnTo>
                  <a:pt x="348" y="614"/>
                </a:lnTo>
                <a:lnTo>
                  <a:pt x="295" y="619"/>
                </a:lnTo>
                <a:lnTo>
                  <a:pt x="240" y="614"/>
                </a:lnTo>
                <a:lnTo>
                  <a:pt x="185" y="602"/>
                </a:lnTo>
                <a:lnTo>
                  <a:pt x="136" y="579"/>
                </a:lnTo>
                <a:lnTo>
                  <a:pt x="92" y="543"/>
                </a:lnTo>
                <a:lnTo>
                  <a:pt x="55" y="500"/>
                </a:lnTo>
                <a:lnTo>
                  <a:pt x="25" y="445"/>
                </a:lnTo>
                <a:lnTo>
                  <a:pt x="9" y="383"/>
                </a:lnTo>
                <a:lnTo>
                  <a:pt x="0" y="312"/>
                </a:lnTo>
                <a:lnTo>
                  <a:pt x="9" y="240"/>
                </a:lnTo>
                <a:lnTo>
                  <a:pt x="25" y="176"/>
                </a:lnTo>
                <a:lnTo>
                  <a:pt x="55" y="121"/>
                </a:lnTo>
                <a:lnTo>
                  <a:pt x="92" y="78"/>
                </a:lnTo>
                <a:lnTo>
                  <a:pt x="136" y="45"/>
                </a:lnTo>
                <a:lnTo>
                  <a:pt x="185" y="21"/>
                </a:lnTo>
                <a:lnTo>
                  <a:pt x="240" y="7"/>
                </a:lnTo>
                <a:lnTo>
                  <a:pt x="295" y="0"/>
                </a:lnTo>
                <a:lnTo>
                  <a:pt x="348" y="7"/>
                </a:lnTo>
                <a:lnTo>
                  <a:pt x="403" y="21"/>
                </a:lnTo>
                <a:lnTo>
                  <a:pt x="452" y="45"/>
                </a:lnTo>
                <a:lnTo>
                  <a:pt x="496" y="78"/>
                </a:lnTo>
                <a:lnTo>
                  <a:pt x="534" y="121"/>
                </a:lnTo>
                <a:lnTo>
                  <a:pt x="563" y="176"/>
                </a:lnTo>
                <a:lnTo>
                  <a:pt x="580" y="240"/>
                </a:lnTo>
                <a:lnTo>
                  <a:pt x="588" y="312"/>
                </a:lnTo>
                <a:close/>
              </a:path>
            </a:pathLst>
          </a:custGeom>
          <a:solidFill>
            <a:srgbClr val="FFFFFF"/>
          </a:solidFill>
          <a:ln w="9525">
            <a:noFill/>
            <a:round/>
            <a:headEnd/>
            <a:tailEnd/>
          </a:ln>
        </p:spPr>
        <p:txBody>
          <a:bodyPr/>
          <a:lstStyle/>
          <a:p>
            <a:endParaRPr lang="es-MX"/>
          </a:p>
        </p:txBody>
      </p:sp>
      <p:sp>
        <p:nvSpPr>
          <p:cNvPr id="16429" name="Freeform 51"/>
          <p:cNvSpPr>
            <a:spLocks/>
          </p:cNvSpPr>
          <p:nvPr/>
        </p:nvSpPr>
        <p:spPr bwMode="auto">
          <a:xfrm>
            <a:off x="5762625" y="5427663"/>
            <a:ext cx="261938" cy="374650"/>
          </a:xfrm>
          <a:custGeom>
            <a:avLst/>
            <a:gdLst>
              <a:gd name="T0" fmla="*/ 2147483647 w 588"/>
              <a:gd name="T1" fmla="*/ 2147483647 h 619"/>
              <a:gd name="T2" fmla="*/ 2147483647 w 588"/>
              <a:gd name="T3" fmla="*/ 2147483647 h 619"/>
              <a:gd name="T4" fmla="*/ 2147483647 w 588"/>
              <a:gd name="T5" fmla="*/ 2147483647 h 619"/>
              <a:gd name="T6" fmla="*/ 2147483647 w 588"/>
              <a:gd name="T7" fmla="*/ 2147483647 h 619"/>
              <a:gd name="T8" fmla="*/ 2147483647 w 588"/>
              <a:gd name="T9" fmla="*/ 2147483647 h 619"/>
              <a:gd name="T10" fmla="*/ 2147483647 w 588"/>
              <a:gd name="T11" fmla="*/ 2147483647 h 619"/>
              <a:gd name="T12" fmla="*/ 2147483647 w 588"/>
              <a:gd name="T13" fmla="*/ 2147483647 h 619"/>
              <a:gd name="T14" fmla="*/ 2147483647 w 588"/>
              <a:gd name="T15" fmla="*/ 2147483647 h 619"/>
              <a:gd name="T16" fmla="*/ 2147483647 w 588"/>
              <a:gd name="T17" fmla="*/ 2147483647 h 619"/>
              <a:gd name="T18" fmla="*/ 2147483647 w 588"/>
              <a:gd name="T19" fmla="*/ 2147483647 h 619"/>
              <a:gd name="T20" fmla="*/ 2147483647 w 588"/>
              <a:gd name="T21" fmla="*/ 2147483647 h 619"/>
              <a:gd name="T22" fmla="*/ 2147483647 w 588"/>
              <a:gd name="T23" fmla="*/ 2147483647 h 619"/>
              <a:gd name="T24" fmla="*/ 2147483647 w 588"/>
              <a:gd name="T25" fmla="*/ 2147483647 h 619"/>
              <a:gd name="T26" fmla="*/ 2147483647 w 588"/>
              <a:gd name="T27" fmla="*/ 2147483647 h 619"/>
              <a:gd name="T28" fmla="*/ 2147483647 w 588"/>
              <a:gd name="T29" fmla="*/ 2147483647 h 619"/>
              <a:gd name="T30" fmla="*/ 2147483647 w 588"/>
              <a:gd name="T31" fmla="*/ 2147483647 h 619"/>
              <a:gd name="T32" fmla="*/ 0 w 588"/>
              <a:gd name="T33" fmla="*/ 2147483647 h 619"/>
              <a:gd name="T34" fmla="*/ 2147483647 w 588"/>
              <a:gd name="T35" fmla="*/ 2147483647 h 619"/>
              <a:gd name="T36" fmla="*/ 2147483647 w 588"/>
              <a:gd name="T37" fmla="*/ 2147483647 h 619"/>
              <a:gd name="T38" fmla="*/ 2147483647 w 588"/>
              <a:gd name="T39" fmla="*/ 2147483647 h 619"/>
              <a:gd name="T40" fmla="*/ 2147483647 w 588"/>
              <a:gd name="T41" fmla="*/ 2147483647 h 619"/>
              <a:gd name="T42" fmla="*/ 2147483647 w 588"/>
              <a:gd name="T43" fmla="*/ 2147483647 h 619"/>
              <a:gd name="T44" fmla="*/ 2147483647 w 588"/>
              <a:gd name="T45" fmla="*/ 2147483647 h 619"/>
              <a:gd name="T46" fmla="*/ 2147483647 w 588"/>
              <a:gd name="T47" fmla="*/ 2147483647 h 619"/>
              <a:gd name="T48" fmla="*/ 2147483647 w 588"/>
              <a:gd name="T49" fmla="*/ 0 h 619"/>
              <a:gd name="T50" fmla="*/ 2147483647 w 588"/>
              <a:gd name="T51" fmla="*/ 2147483647 h 619"/>
              <a:gd name="T52" fmla="*/ 2147483647 w 588"/>
              <a:gd name="T53" fmla="*/ 2147483647 h 619"/>
              <a:gd name="T54" fmla="*/ 2147483647 w 588"/>
              <a:gd name="T55" fmla="*/ 2147483647 h 619"/>
              <a:gd name="T56" fmla="*/ 2147483647 w 588"/>
              <a:gd name="T57" fmla="*/ 2147483647 h 619"/>
              <a:gd name="T58" fmla="*/ 2147483647 w 588"/>
              <a:gd name="T59" fmla="*/ 2147483647 h 619"/>
              <a:gd name="T60" fmla="*/ 2147483647 w 588"/>
              <a:gd name="T61" fmla="*/ 2147483647 h 619"/>
              <a:gd name="T62" fmla="*/ 2147483647 w 588"/>
              <a:gd name="T63" fmla="*/ 2147483647 h 619"/>
              <a:gd name="T64" fmla="*/ 2147483647 w 588"/>
              <a:gd name="T65" fmla="*/ 2147483647 h 6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8"/>
              <a:gd name="T100" fmla="*/ 0 h 619"/>
              <a:gd name="T101" fmla="*/ 588 w 588"/>
              <a:gd name="T102" fmla="*/ 619 h 6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8" h="619">
                <a:moveTo>
                  <a:pt x="588" y="312"/>
                </a:moveTo>
                <a:lnTo>
                  <a:pt x="580" y="383"/>
                </a:lnTo>
                <a:lnTo>
                  <a:pt x="563" y="445"/>
                </a:lnTo>
                <a:lnTo>
                  <a:pt x="534" y="500"/>
                </a:lnTo>
                <a:lnTo>
                  <a:pt x="496" y="543"/>
                </a:lnTo>
                <a:lnTo>
                  <a:pt x="452" y="579"/>
                </a:lnTo>
                <a:lnTo>
                  <a:pt x="403" y="602"/>
                </a:lnTo>
                <a:lnTo>
                  <a:pt x="348" y="614"/>
                </a:lnTo>
                <a:lnTo>
                  <a:pt x="295" y="619"/>
                </a:lnTo>
                <a:lnTo>
                  <a:pt x="240" y="614"/>
                </a:lnTo>
                <a:lnTo>
                  <a:pt x="185" y="602"/>
                </a:lnTo>
                <a:lnTo>
                  <a:pt x="136" y="579"/>
                </a:lnTo>
                <a:lnTo>
                  <a:pt x="92" y="543"/>
                </a:lnTo>
                <a:lnTo>
                  <a:pt x="55" y="500"/>
                </a:lnTo>
                <a:lnTo>
                  <a:pt x="25" y="445"/>
                </a:lnTo>
                <a:lnTo>
                  <a:pt x="9" y="383"/>
                </a:lnTo>
                <a:lnTo>
                  <a:pt x="0" y="312"/>
                </a:lnTo>
                <a:lnTo>
                  <a:pt x="9" y="240"/>
                </a:lnTo>
                <a:lnTo>
                  <a:pt x="25" y="176"/>
                </a:lnTo>
                <a:lnTo>
                  <a:pt x="55" y="121"/>
                </a:lnTo>
                <a:lnTo>
                  <a:pt x="92" y="78"/>
                </a:lnTo>
                <a:lnTo>
                  <a:pt x="136" y="45"/>
                </a:lnTo>
                <a:lnTo>
                  <a:pt x="185" y="21"/>
                </a:lnTo>
                <a:lnTo>
                  <a:pt x="240" y="7"/>
                </a:lnTo>
                <a:lnTo>
                  <a:pt x="295" y="0"/>
                </a:lnTo>
                <a:lnTo>
                  <a:pt x="348" y="7"/>
                </a:lnTo>
                <a:lnTo>
                  <a:pt x="403" y="21"/>
                </a:lnTo>
                <a:lnTo>
                  <a:pt x="452" y="45"/>
                </a:lnTo>
                <a:lnTo>
                  <a:pt x="496" y="78"/>
                </a:lnTo>
                <a:lnTo>
                  <a:pt x="534" y="121"/>
                </a:lnTo>
                <a:lnTo>
                  <a:pt x="563" y="176"/>
                </a:lnTo>
                <a:lnTo>
                  <a:pt x="580" y="240"/>
                </a:lnTo>
                <a:lnTo>
                  <a:pt x="588" y="312"/>
                </a:lnTo>
              </a:path>
            </a:pathLst>
          </a:custGeom>
          <a:noFill/>
          <a:ln w="0">
            <a:solidFill>
              <a:srgbClr val="FF0000"/>
            </a:solidFill>
            <a:round/>
            <a:headEnd/>
            <a:tailEnd/>
          </a:ln>
        </p:spPr>
        <p:txBody>
          <a:bodyPr/>
          <a:lstStyle/>
          <a:p>
            <a:endParaRPr lang="es-MX"/>
          </a:p>
        </p:txBody>
      </p:sp>
      <p:sp>
        <p:nvSpPr>
          <p:cNvPr id="16430" name="Freeform 52"/>
          <p:cNvSpPr>
            <a:spLocks/>
          </p:cNvSpPr>
          <p:nvPr/>
        </p:nvSpPr>
        <p:spPr bwMode="auto">
          <a:xfrm>
            <a:off x="5897563" y="5616575"/>
            <a:ext cx="84137" cy="119063"/>
          </a:xfrm>
          <a:custGeom>
            <a:avLst/>
            <a:gdLst>
              <a:gd name="T0" fmla="*/ 0 w 190"/>
              <a:gd name="T1" fmla="*/ 0 h 195"/>
              <a:gd name="T2" fmla="*/ 2147483647 w 190"/>
              <a:gd name="T3" fmla="*/ 0 h 195"/>
              <a:gd name="T4" fmla="*/ 2147483647 w 190"/>
              <a:gd name="T5" fmla="*/ 2147483647 h 195"/>
              <a:gd name="T6" fmla="*/ 0 w 190"/>
              <a:gd name="T7" fmla="*/ 0 h 195"/>
              <a:gd name="T8" fmla="*/ 0 60000 65536"/>
              <a:gd name="T9" fmla="*/ 0 60000 65536"/>
              <a:gd name="T10" fmla="*/ 0 60000 65536"/>
              <a:gd name="T11" fmla="*/ 0 60000 65536"/>
              <a:gd name="T12" fmla="*/ 0 w 190"/>
              <a:gd name="T13" fmla="*/ 0 h 195"/>
              <a:gd name="T14" fmla="*/ 190 w 190"/>
              <a:gd name="T15" fmla="*/ 195 h 195"/>
            </a:gdLst>
            <a:ahLst/>
            <a:cxnLst>
              <a:cxn ang="T8">
                <a:pos x="T0" y="T1"/>
              </a:cxn>
              <a:cxn ang="T9">
                <a:pos x="T2" y="T3"/>
              </a:cxn>
              <a:cxn ang="T10">
                <a:pos x="T4" y="T5"/>
              </a:cxn>
              <a:cxn ang="T11">
                <a:pos x="T6" y="T7"/>
              </a:cxn>
            </a:cxnLst>
            <a:rect l="T12" t="T13" r="T14" b="T15"/>
            <a:pathLst>
              <a:path w="190" h="195">
                <a:moveTo>
                  <a:pt x="0" y="0"/>
                </a:moveTo>
                <a:lnTo>
                  <a:pt x="126" y="0"/>
                </a:lnTo>
                <a:lnTo>
                  <a:pt x="190" y="195"/>
                </a:lnTo>
                <a:lnTo>
                  <a:pt x="0" y="0"/>
                </a:lnTo>
                <a:close/>
              </a:path>
            </a:pathLst>
          </a:custGeom>
          <a:solidFill>
            <a:srgbClr val="0000FF"/>
          </a:solidFill>
          <a:ln w="9525">
            <a:noFill/>
            <a:round/>
            <a:headEnd/>
            <a:tailEnd/>
          </a:ln>
        </p:spPr>
        <p:txBody>
          <a:bodyPr/>
          <a:lstStyle/>
          <a:p>
            <a:endParaRPr lang="es-MX"/>
          </a:p>
        </p:txBody>
      </p:sp>
      <p:sp>
        <p:nvSpPr>
          <p:cNvPr id="16431" name="Freeform 53"/>
          <p:cNvSpPr>
            <a:spLocks/>
          </p:cNvSpPr>
          <p:nvPr/>
        </p:nvSpPr>
        <p:spPr bwMode="auto">
          <a:xfrm>
            <a:off x="5897563" y="5616575"/>
            <a:ext cx="84137" cy="119063"/>
          </a:xfrm>
          <a:custGeom>
            <a:avLst/>
            <a:gdLst>
              <a:gd name="T0" fmla="*/ 0 w 190"/>
              <a:gd name="T1" fmla="*/ 0 h 195"/>
              <a:gd name="T2" fmla="*/ 2147483647 w 190"/>
              <a:gd name="T3" fmla="*/ 0 h 195"/>
              <a:gd name="T4" fmla="*/ 2147483647 w 190"/>
              <a:gd name="T5" fmla="*/ 2147483647 h 195"/>
              <a:gd name="T6" fmla="*/ 0 w 190"/>
              <a:gd name="T7" fmla="*/ 0 h 195"/>
              <a:gd name="T8" fmla="*/ 0 60000 65536"/>
              <a:gd name="T9" fmla="*/ 0 60000 65536"/>
              <a:gd name="T10" fmla="*/ 0 60000 65536"/>
              <a:gd name="T11" fmla="*/ 0 60000 65536"/>
              <a:gd name="T12" fmla="*/ 0 w 190"/>
              <a:gd name="T13" fmla="*/ 0 h 195"/>
              <a:gd name="T14" fmla="*/ 190 w 190"/>
              <a:gd name="T15" fmla="*/ 195 h 195"/>
            </a:gdLst>
            <a:ahLst/>
            <a:cxnLst>
              <a:cxn ang="T8">
                <a:pos x="T0" y="T1"/>
              </a:cxn>
              <a:cxn ang="T9">
                <a:pos x="T2" y="T3"/>
              </a:cxn>
              <a:cxn ang="T10">
                <a:pos x="T4" y="T5"/>
              </a:cxn>
              <a:cxn ang="T11">
                <a:pos x="T6" y="T7"/>
              </a:cxn>
            </a:cxnLst>
            <a:rect l="T12" t="T13" r="T14" b="T15"/>
            <a:pathLst>
              <a:path w="190" h="195">
                <a:moveTo>
                  <a:pt x="0" y="0"/>
                </a:moveTo>
                <a:lnTo>
                  <a:pt x="126" y="0"/>
                </a:lnTo>
                <a:lnTo>
                  <a:pt x="190" y="195"/>
                </a:lnTo>
                <a:lnTo>
                  <a:pt x="0" y="0"/>
                </a:lnTo>
              </a:path>
            </a:pathLst>
          </a:custGeom>
          <a:noFill/>
          <a:ln w="0">
            <a:solidFill>
              <a:srgbClr val="000000"/>
            </a:solidFill>
            <a:round/>
            <a:headEnd/>
            <a:tailEnd/>
          </a:ln>
        </p:spPr>
        <p:txBody>
          <a:bodyPr/>
          <a:lstStyle/>
          <a:p>
            <a:endParaRPr lang="es-MX"/>
          </a:p>
        </p:txBody>
      </p:sp>
      <p:sp>
        <p:nvSpPr>
          <p:cNvPr id="16432" name="Freeform 54"/>
          <p:cNvSpPr>
            <a:spLocks/>
          </p:cNvSpPr>
          <p:nvPr/>
        </p:nvSpPr>
        <p:spPr bwMode="auto">
          <a:xfrm>
            <a:off x="5807075" y="5616575"/>
            <a:ext cx="87313" cy="119063"/>
          </a:xfrm>
          <a:custGeom>
            <a:avLst/>
            <a:gdLst>
              <a:gd name="T0" fmla="*/ 2147483647 w 196"/>
              <a:gd name="T1" fmla="*/ 0 h 195"/>
              <a:gd name="T2" fmla="*/ 2147483647 w 196"/>
              <a:gd name="T3" fmla="*/ 2147483647 h 195"/>
              <a:gd name="T4" fmla="*/ 0 w 196"/>
              <a:gd name="T5" fmla="*/ 2147483647 h 195"/>
              <a:gd name="T6" fmla="*/ 2147483647 w 196"/>
              <a:gd name="T7" fmla="*/ 0 h 195"/>
              <a:gd name="T8" fmla="*/ 0 60000 65536"/>
              <a:gd name="T9" fmla="*/ 0 60000 65536"/>
              <a:gd name="T10" fmla="*/ 0 60000 65536"/>
              <a:gd name="T11" fmla="*/ 0 60000 65536"/>
              <a:gd name="T12" fmla="*/ 0 w 196"/>
              <a:gd name="T13" fmla="*/ 0 h 195"/>
              <a:gd name="T14" fmla="*/ 196 w 196"/>
              <a:gd name="T15" fmla="*/ 195 h 195"/>
            </a:gdLst>
            <a:ahLst/>
            <a:cxnLst>
              <a:cxn ang="T8">
                <a:pos x="T0" y="T1"/>
              </a:cxn>
              <a:cxn ang="T9">
                <a:pos x="T2" y="T3"/>
              </a:cxn>
              <a:cxn ang="T10">
                <a:pos x="T4" y="T5"/>
              </a:cxn>
              <a:cxn ang="T11">
                <a:pos x="T6" y="T7"/>
              </a:cxn>
            </a:cxnLst>
            <a:rect l="T12" t="T13" r="T14" b="T15"/>
            <a:pathLst>
              <a:path w="196" h="195">
                <a:moveTo>
                  <a:pt x="196" y="0"/>
                </a:moveTo>
                <a:lnTo>
                  <a:pt x="196" y="131"/>
                </a:lnTo>
                <a:lnTo>
                  <a:pt x="0" y="195"/>
                </a:lnTo>
                <a:lnTo>
                  <a:pt x="196" y="0"/>
                </a:lnTo>
                <a:close/>
              </a:path>
            </a:pathLst>
          </a:custGeom>
          <a:solidFill>
            <a:srgbClr val="0000FF"/>
          </a:solidFill>
          <a:ln w="9525">
            <a:noFill/>
            <a:round/>
            <a:headEnd/>
            <a:tailEnd/>
          </a:ln>
        </p:spPr>
        <p:txBody>
          <a:bodyPr/>
          <a:lstStyle/>
          <a:p>
            <a:endParaRPr lang="es-MX"/>
          </a:p>
        </p:txBody>
      </p:sp>
      <p:sp>
        <p:nvSpPr>
          <p:cNvPr id="16433" name="Freeform 55"/>
          <p:cNvSpPr>
            <a:spLocks/>
          </p:cNvSpPr>
          <p:nvPr/>
        </p:nvSpPr>
        <p:spPr bwMode="auto">
          <a:xfrm>
            <a:off x="5807075" y="5616575"/>
            <a:ext cx="87313" cy="119063"/>
          </a:xfrm>
          <a:custGeom>
            <a:avLst/>
            <a:gdLst>
              <a:gd name="T0" fmla="*/ 2147483647 w 196"/>
              <a:gd name="T1" fmla="*/ 0 h 195"/>
              <a:gd name="T2" fmla="*/ 2147483647 w 196"/>
              <a:gd name="T3" fmla="*/ 2147483647 h 195"/>
              <a:gd name="T4" fmla="*/ 0 w 196"/>
              <a:gd name="T5" fmla="*/ 2147483647 h 195"/>
              <a:gd name="T6" fmla="*/ 2147483647 w 196"/>
              <a:gd name="T7" fmla="*/ 0 h 195"/>
              <a:gd name="T8" fmla="*/ 0 60000 65536"/>
              <a:gd name="T9" fmla="*/ 0 60000 65536"/>
              <a:gd name="T10" fmla="*/ 0 60000 65536"/>
              <a:gd name="T11" fmla="*/ 0 60000 65536"/>
              <a:gd name="T12" fmla="*/ 0 w 196"/>
              <a:gd name="T13" fmla="*/ 0 h 195"/>
              <a:gd name="T14" fmla="*/ 196 w 196"/>
              <a:gd name="T15" fmla="*/ 195 h 195"/>
            </a:gdLst>
            <a:ahLst/>
            <a:cxnLst>
              <a:cxn ang="T8">
                <a:pos x="T0" y="T1"/>
              </a:cxn>
              <a:cxn ang="T9">
                <a:pos x="T2" y="T3"/>
              </a:cxn>
              <a:cxn ang="T10">
                <a:pos x="T4" y="T5"/>
              </a:cxn>
              <a:cxn ang="T11">
                <a:pos x="T6" y="T7"/>
              </a:cxn>
            </a:cxnLst>
            <a:rect l="T12" t="T13" r="T14" b="T15"/>
            <a:pathLst>
              <a:path w="196" h="195">
                <a:moveTo>
                  <a:pt x="196" y="0"/>
                </a:moveTo>
                <a:lnTo>
                  <a:pt x="196" y="131"/>
                </a:lnTo>
                <a:lnTo>
                  <a:pt x="0" y="195"/>
                </a:lnTo>
                <a:lnTo>
                  <a:pt x="196" y="0"/>
                </a:lnTo>
              </a:path>
            </a:pathLst>
          </a:custGeom>
          <a:noFill/>
          <a:ln w="0">
            <a:solidFill>
              <a:srgbClr val="000000"/>
            </a:solidFill>
            <a:round/>
            <a:headEnd/>
            <a:tailEnd/>
          </a:ln>
        </p:spPr>
        <p:txBody>
          <a:bodyPr/>
          <a:lstStyle/>
          <a:p>
            <a:endParaRPr lang="es-MX"/>
          </a:p>
        </p:txBody>
      </p:sp>
      <p:sp>
        <p:nvSpPr>
          <p:cNvPr id="16434" name="Freeform 56"/>
          <p:cNvSpPr>
            <a:spLocks/>
          </p:cNvSpPr>
          <p:nvPr/>
        </p:nvSpPr>
        <p:spPr bwMode="auto">
          <a:xfrm>
            <a:off x="5807075" y="5491163"/>
            <a:ext cx="87313" cy="123825"/>
          </a:xfrm>
          <a:custGeom>
            <a:avLst/>
            <a:gdLst>
              <a:gd name="T0" fmla="*/ 2147483647 w 196"/>
              <a:gd name="T1" fmla="*/ 2147483647 h 203"/>
              <a:gd name="T2" fmla="*/ 2147483647 w 196"/>
              <a:gd name="T3" fmla="*/ 2147483647 h 203"/>
              <a:gd name="T4" fmla="*/ 0 w 196"/>
              <a:gd name="T5" fmla="*/ 0 h 203"/>
              <a:gd name="T6" fmla="*/ 2147483647 w 196"/>
              <a:gd name="T7" fmla="*/ 2147483647 h 203"/>
              <a:gd name="T8" fmla="*/ 0 60000 65536"/>
              <a:gd name="T9" fmla="*/ 0 60000 65536"/>
              <a:gd name="T10" fmla="*/ 0 60000 65536"/>
              <a:gd name="T11" fmla="*/ 0 60000 65536"/>
              <a:gd name="T12" fmla="*/ 0 w 196"/>
              <a:gd name="T13" fmla="*/ 0 h 203"/>
              <a:gd name="T14" fmla="*/ 196 w 196"/>
              <a:gd name="T15" fmla="*/ 203 h 203"/>
            </a:gdLst>
            <a:ahLst/>
            <a:cxnLst>
              <a:cxn ang="T8">
                <a:pos x="T0" y="T1"/>
              </a:cxn>
              <a:cxn ang="T9">
                <a:pos x="T2" y="T3"/>
              </a:cxn>
              <a:cxn ang="T10">
                <a:pos x="T4" y="T5"/>
              </a:cxn>
              <a:cxn ang="T11">
                <a:pos x="T6" y="T7"/>
              </a:cxn>
            </a:cxnLst>
            <a:rect l="T12" t="T13" r="T14" b="T15"/>
            <a:pathLst>
              <a:path w="196" h="203">
                <a:moveTo>
                  <a:pt x="196" y="203"/>
                </a:moveTo>
                <a:lnTo>
                  <a:pt x="65" y="203"/>
                </a:lnTo>
                <a:lnTo>
                  <a:pt x="0" y="0"/>
                </a:lnTo>
                <a:lnTo>
                  <a:pt x="196" y="203"/>
                </a:lnTo>
                <a:close/>
              </a:path>
            </a:pathLst>
          </a:custGeom>
          <a:solidFill>
            <a:srgbClr val="0000FF"/>
          </a:solidFill>
          <a:ln w="9525">
            <a:noFill/>
            <a:round/>
            <a:headEnd/>
            <a:tailEnd/>
          </a:ln>
        </p:spPr>
        <p:txBody>
          <a:bodyPr/>
          <a:lstStyle/>
          <a:p>
            <a:endParaRPr lang="es-MX"/>
          </a:p>
        </p:txBody>
      </p:sp>
      <p:sp>
        <p:nvSpPr>
          <p:cNvPr id="16435" name="Freeform 57"/>
          <p:cNvSpPr>
            <a:spLocks/>
          </p:cNvSpPr>
          <p:nvPr/>
        </p:nvSpPr>
        <p:spPr bwMode="auto">
          <a:xfrm>
            <a:off x="5807075" y="5491163"/>
            <a:ext cx="87313" cy="123825"/>
          </a:xfrm>
          <a:custGeom>
            <a:avLst/>
            <a:gdLst>
              <a:gd name="T0" fmla="*/ 2147483647 w 196"/>
              <a:gd name="T1" fmla="*/ 2147483647 h 203"/>
              <a:gd name="T2" fmla="*/ 2147483647 w 196"/>
              <a:gd name="T3" fmla="*/ 2147483647 h 203"/>
              <a:gd name="T4" fmla="*/ 0 w 196"/>
              <a:gd name="T5" fmla="*/ 0 h 203"/>
              <a:gd name="T6" fmla="*/ 2147483647 w 196"/>
              <a:gd name="T7" fmla="*/ 2147483647 h 203"/>
              <a:gd name="T8" fmla="*/ 0 60000 65536"/>
              <a:gd name="T9" fmla="*/ 0 60000 65536"/>
              <a:gd name="T10" fmla="*/ 0 60000 65536"/>
              <a:gd name="T11" fmla="*/ 0 60000 65536"/>
              <a:gd name="T12" fmla="*/ 0 w 196"/>
              <a:gd name="T13" fmla="*/ 0 h 203"/>
              <a:gd name="T14" fmla="*/ 196 w 196"/>
              <a:gd name="T15" fmla="*/ 203 h 203"/>
            </a:gdLst>
            <a:ahLst/>
            <a:cxnLst>
              <a:cxn ang="T8">
                <a:pos x="T0" y="T1"/>
              </a:cxn>
              <a:cxn ang="T9">
                <a:pos x="T2" y="T3"/>
              </a:cxn>
              <a:cxn ang="T10">
                <a:pos x="T4" y="T5"/>
              </a:cxn>
              <a:cxn ang="T11">
                <a:pos x="T6" y="T7"/>
              </a:cxn>
            </a:cxnLst>
            <a:rect l="T12" t="T13" r="T14" b="T15"/>
            <a:pathLst>
              <a:path w="196" h="203">
                <a:moveTo>
                  <a:pt x="196" y="203"/>
                </a:moveTo>
                <a:lnTo>
                  <a:pt x="65" y="203"/>
                </a:lnTo>
                <a:lnTo>
                  <a:pt x="0" y="0"/>
                </a:lnTo>
                <a:lnTo>
                  <a:pt x="196" y="203"/>
                </a:lnTo>
              </a:path>
            </a:pathLst>
          </a:custGeom>
          <a:noFill/>
          <a:ln w="0">
            <a:solidFill>
              <a:srgbClr val="000000"/>
            </a:solidFill>
            <a:round/>
            <a:headEnd/>
            <a:tailEnd/>
          </a:ln>
        </p:spPr>
        <p:txBody>
          <a:bodyPr/>
          <a:lstStyle/>
          <a:p>
            <a:endParaRPr lang="es-MX"/>
          </a:p>
        </p:txBody>
      </p:sp>
      <p:sp>
        <p:nvSpPr>
          <p:cNvPr id="16436" name="Freeform 58"/>
          <p:cNvSpPr>
            <a:spLocks/>
          </p:cNvSpPr>
          <p:nvPr/>
        </p:nvSpPr>
        <p:spPr bwMode="auto">
          <a:xfrm>
            <a:off x="5897563" y="5491163"/>
            <a:ext cx="84137" cy="123825"/>
          </a:xfrm>
          <a:custGeom>
            <a:avLst/>
            <a:gdLst>
              <a:gd name="T0" fmla="*/ 0 w 190"/>
              <a:gd name="T1" fmla="*/ 2147483647 h 203"/>
              <a:gd name="T2" fmla="*/ 2147483647 w 190"/>
              <a:gd name="T3" fmla="*/ 0 h 203"/>
              <a:gd name="T4" fmla="*/ 0 w 190"/>
              <a:gd name="T5" fmla="*/ 2147483647 h 203"/>
              <a:gd name="T6" fmla="*/ 0 w 190"/>
              <a:gd name="T7" fmla="*/ 2147483647 h 203"/>
              <a:gd name="T8" fmla="*/ 0 60000 65536"/>
              <a:gd name="T9" fmla="*/ 0 60000 65536"/>
              <a:gd name="T10" fmla="*/ 0 60000 65536"/>
              <a:gd name="T11" fmla="*/ 0 60000 65536"/>
              <a:gd name="T12" fmla="*/ 0 w 190"/>
              <a:gd name="T13" fmla="*/ 0 h 203"/>
              <a:gd name="T14" fmla="*/ 190 w 190"/>
              <a:gd name="T15" fmla="*/ 203 h 203"/>
            </a:gdLst>
            <a:ahLst/>
            <a:cxnLst>
              <a:cxn ang="T8">
                <a:pos x="T0" y="T1"/>
              </a:cxn>
              <a:cxn ang="T9">
                <a:pos x="T2" y="T3"/>
              </a:cxn>
              <a:cxn ang="T10">
                <a:pos x="T4" y="T5"/>
              </a:cxn>
              <a:cxn ang="T11">
                <a:pos x="T6" y="T7"/>
              </a:cxn>
            </a:cxnLst>
            <a:rect l="T12" t="T13" r="T14" b="T15"/>
            <a:pathLst>
              <a:path w="190" h="203">
                <a:moveTo>
                  <a:pt x="0" y="67"/>
                </a:moveTo>
                <a:lnTo>
                  <a:pt x="190" y="0"/>
                </a:lnTo>
                <a:lnTo>
                  <a:pt x="0" y="203"/>
                </a:lnTo>
                <a:lnTo>
                  <a:pt x="0" y="67"/>
                </a:lnTo>
                <a:close/>
              </a:path>
            </a:pathLst>
          </a:custGeom>
          <a:solidFill>
            <a:srgbClr val="0000FF"/>
          </a:solidFill>
          <a:ln w="9525">
            <a:noFill/>
            <a:round/>
            <a:headEnd/>
            <a:tailEnd/>
          </a:ln>
        </p:spPr>
        <p:txBody>
          <a:bodyPr/>
          <a:lstStyle/>
          <a:p>
            <a:endParaRPr lang="es-MX"/>
          </a:p>
        </p:txBody>
      </p:sp>
      <p:sp>
        <p:nvSpPr>
          <p:cNvPr id="16437" name="Freeform 59"/>
          <p:cNvSpPr>
            <a:spLocks/>
          </p:cNvSpPr>
          <p:nvPr/>
        </p:nvSpPr>
        <p:spPr bwMode="auto">
          <a:xfrm>
            <a:off x="5897563" y="5491163"/>
            <a:ext cx="84137" cy="123825"/>
          </a:xfrm>
          <a:custGeom>
            <a:avLst/>
            <a:gdLst>
              <a:gd name="T0" fmla="*/ 0 w 190"/>
              <a:gd name="T1" fmla="*/ 2147483647 h 203"/>
              <a:gd name="T2" fmla="*/ 2147483647 w 190"/>
              <a:gd name="T3" fmla="*/ 0 h 203"/>
              <a:gd name="T4" fmla="*/ 0 w 190"/>
              <a:gd name="T5" fmla="*/ 2147483647 h 203"/>
              <a:gd name="T6" fmla="*/ 0 w 190"/>
              <a:gd name="T7" fmla="*/ 2147483647 h 203"/>
              <a:gd name="T8" fmla="*/ 0 60000 65536"/>
              <a:gd name="T9" fmla="*/ 0 60000 65536"/>
              <a:gd name="T10" fmla="*/ 0 60000 65536"/>
              <a:gd name="T11" fmla="*/ 0 60000 65536"/>
              <a:gd name="T12" fmla="*/ 0 w 190"/>
              <a:gd name="T13" fmla="*/ 0 h 203"/>
              <a:gd name="T14" fmla="*/ 190 w 190"/>
              <a:gd name="T15" fmla="*/ 203 h 203"/>
            </a:gdLst>
            <a:ahLst/>
            <a:cxnLst>
              <a:cxn ang="T8">
                <a:pos x="T0" y="T1"/>
              </a:cxn>
              <a:cxn ang="T9">
                <a:pos x="T2" y="T3"/>
              </a:cxn>
              <a:cxn ang="T10">
                <a:pos x="T4" y="T5"/>
              </a:cxn>
              <a:cxn ang="T11">
                <a:pos x="T6" y="T7"/>
              </a:cxn>
            </a:cxnLst>
            <a:rect l="T12" t="T13" r="T14" b="T15"/>
            <a:pathLst>
              <a:path w="190" h="203">
                <a:moveTo>
                  <a:pt x="0" y="67"/>
                </a:moveTo>
                <a:lnTo>
                  <a:pt x="190" y="0"/>
                </a:lnTo>
                <a:lnTo>
                  <a:pt x="0" y="203"/>
                </a:lnTo>
                <a:lnTo>
                  <a:pt x="0" y="67"/>
                </a:lnTo>
              </a:path>
            </a:pathLst>
          </a:custGeom>
          <a:noFill/>
          <a:ln w="0">
            <a:solidFill>
              <a:srgbClr val="000000"/>
            </a:solidFill>
            <a:round/>
            <a:headEnd/>
            <a:tailEnd/>
          </a:ln>
        </p:spPr>
        <p:txBody>
          <a:bodyPr/>
          <a:lstStyle/>
          <a:p>
            <a:endParaRPr lang="es-MX"/>
          </a:p>
        </p:txBody>
      </p:sp>
      <p:sp>
        <p:nvSpPr>
          <p:cNvPr id="16438" name="Freeform 60"/>
          <p:cNvSpPr>
            <a:spLocks/>
          </p:cNvSpPr>
          <p:nvPr/>
        </p:nvSpPr>
        <p:spPr bwMode="auto">
          <a:xfrm>
            <a:off x="5807075" y="5491163"/>
            <a:ext cx="87313" cy="123825"/>
          </a:xfrm>
          <a:custGeom>
            <a:avLst/>
            <a:gdLst>
              <a:gd name="T0" fmla="*/ 0 w 196"/>
              <a:gd name="T1" fmla="*/ 0 h 203"/>
              <a:gd name="T2" fmla="*/ 2147483647 w 196"/>
              <a:gd name="T3" fmla="*/ 2147483647 h 203"/>
              <a:gd name="T4" fmla="*/ 2147483647 w 196"/>
              <a:gd name="T5" fmla="*/ 2147483647 h 203"/>
              <a:gd name="T6" fmla="*/ 0 w 196"/>
              <a:gd name="T7" fmla="*/ 0 h 203"/>
              <a:gd name="T8" fmla="*/ 0 60000 65536"/>
              <a:gd name="T9" fmla="*/ 0 60000 65536"/>
              <a:gd name="T10" fmla="*/ 0 60000 65536"/>
              <a:gd name="T11" fmla="*/ 0 60000 65536"/>
              <a:gd name="T12" fmla="*/ 0 w 196"/>
              <a:gd name="T13" fmla="*/ 0 h 203"/>
              <a:gd name="T14" fmla="*/ 196 w 196"/>
              <a:gd name="T15" fmla="*/ 203 h 203"/>
            </a:gdLst>
            <a:ahLst/>
            <a:cxnLst>
              <a:cxn ang="T8">
                <a:pos x="T0" y="T1"/>
              </a:cxn>
              <a:cxn ang="T9">
                <a:pos x="T2" y="T3"/>
              </a:cxn>
              <a:cxn ang="T10">
                <a:pos x="T4" y="T5"/>
              </a:cxn>
              <a:cxn ang="T11">
                <a:pos x="T6" y="T7"/>
              </a:cxn>
            </a:cxnLst>
            <a:rect l="T12" t="T13" r="T14" b="T15"/>
            <a:pathLst>
              <a:path w="196" h="203">
                <a:moveTo>
                  <a:pt x="0" y="0"/>
                </a:moveTo>
                <a:lnTo>
                  <a:pt x="196" y="203"/>
                </a:lnTo>
                <a:lnTo>
                  <a:pt x="196" y="67"/>
                </a:lnTo>
                <a:lnTo>
                  <a:pt x="0" y="0"/>
                </a:lnTo>
                <a:close/>
              </a:path>
            </a:pathLst>
          </a:custGeom>
          <a:solidFill>
            <a:srgbClr val="808080"/>
          </a:solidFill>
          <a:ln w="9525">
            <a:noFill/>
            <a:round/>
            <a:headEnd/>
            <a:tailEnd/>
          </a:ln>
        </p:spPr>
        <p:txBody>
          <a:bodyPr/>
          <a:lstStyle/>
          <a:p>
            <a:endParaRPr lang="es-MX"/>
          </a:p>
        </p:txBody>
      </p:sp>
      <p:sp>
        <p:nvSpPr>
          <p:cNvPr id="16439" name="Freeform 61"/>
          <p:cNvSpPr>
            <a:spLocks/>
          </p:cNvSpPr>
          <p:nvPr/>
        </p:nvSpPr>
        <p:spPr bwMode="auto">
          <a:xfrm>
            <a:off x="5807075" y="5491163"/>
            <a:ext cx="87313" cy="123825"/>
          </a:xfrm>
          <a:custGeom>
            <a:avLst/>
            <a:gdLst>
              <a:gd name="T0" fmla="*/ 0 w 196"/>
              <a:gd name="T1" fmla="*/ 0 h 203"/>
              <a:gd name="T2" fmla="*/ 2147483647 w 196"/>
              <a:gd name="T3" fmla="*/ 2147483647 h 203"/>
              <a:gd name="T4" fmla="*/ 2147483647 w 196"/>
              <a:gd name="T5" fmla="*/ 2147483647 h 203"/>
              <a:gd name="T6" fmla="*/ 0 w 196"/>
              <a:gd name="T7" fmla="*/ 0 h 203"/>
              <a:gd name="T8" fmla="*/ 0 60000 65536"/>
              <a:gd name="T9" fmla="*/ 0 60000 65536"/>
              <a:gd name="T10" fmla="*/ 0 60000 65536"/>
              <a:gd name="T11" fmla="*/ 0 60000 65536"/>
              <a:gd name="T12" fmla="*/ 0 w 196"/>
              <a:gd name="T13" fmla="*/ 0 h 203"/>
              <a:gd name="T14" fmla="*/ 196 w 196"/>
              <a:gd name="T15" fmla="*/ 203 h 203"/>
            </a:gdLst>
            <a:ahLst/>
            <a:cxnLst>
              <a:cxn ang="T8">
                <a:pos x="T0" y="T1"/>
              </a:cxn>
              <a:cxn ang="T9">
                <a:pos x="T2" y="T3"/>
              </a:cxn>
              <a:cxn ang="T10">
                <a:pos x="T4" y="T5"/>
              </a:cxn>
              <a:cxn ang="T11">
                <a:pos x="T6" y="T7"/>
              </a:cxn>
            </a:cxnLst>
            <a:rect l="T12" t="T13" r="T14" b="T15"/>
            <a:pathLst>
              <a:path w="196" h="203">
                <a:moveTo>
                  <a:pt x="0" y="0"/>
                </a:moveTo>
                <a:lnTo>
                  <a:pt x="196" y="203"/>
                </a:lnTo>
                <a:lnTo>
                  <a:pt x="196" y="67"/>
                </a:lnTo>
                <a:lnTo>
                  <a:pt x="0" y="0"/>
                </a:lnTo>
              </a:path>
            </a:pathLst>
          </a:custGeom>
          <a:noFill/>
          <a:ln w="0">
            <a:solidFill>
              <a:srgbClr val="000000"/>
            </a:solidFill>
            <a:round/>
            <a:headEnd/>
            <a:tailEnd/>
          </a:ln>
        </p:spPr>
        <p:txBody>
          <a:bodyPr/>
          <a:lstStyle/>
          <a:p>
            <a:endParaRPr lang="es-MX"/>
          </a:p>
        </p:txBody>
      </p:sp>
      <p:sp>
        <p:nvSpPr>
          <p:cNvPr id="16440" name="Freeform 62"/>
          <p:cNvSpPr>
            <a:spLocks/>
          </p:cNvSpPr>
          <p:nvPr/>
        </p:nvSpPr>
        <p:spPr bwMode="auto">
          <a:xfrm>
            <a:off x="5897563" y="5491163"/>
            <a:ext cx="84137" cy="123825"/>
          </a:xfrm>
          <a:custGeom>
            <a:avLst/>
            <a:gdLst>
              <a:gd name="T0" fmla="*/ 0 w 190"/>
              <a:gd name="T1" fmla="*/ 2147483647 h 203"/>
              <a:gd name="T2" fmla="*/ 2147483647 w 190"/>
              <a:gd name="T3" fmla="*/ 0 h 203"/>
              <a:gd name="T4" fmla="*/ 2147483647 w 190"/>
              <a:gd name="T5" fmla="*/ 2147483647 h 203"/>
              <a:gd name="T6" fmla="*/ 0 w 190"/>
              <a:gd name="T7" fmla="*/ 2147483647 h 203"/>
              <a:gd name="T8" fmla="*/ 0 60000 65536"/>
              <a:gd name="T9" fmla="*/ 0 60000 65536"/>
              <a:gd name="T10" fmla="*/ 0 60000 65536"/>
              <a:gd name="T11" fmla="*/ 0 60000 65536"/>
              <a:gd name="T12" fmla="*/ 0 w 190"/>
              <a:gd name="T13" fmla="*/ 0 h 203"/>
              <a:gd name="T14" fmla="*/ 190 w 190"/>
              <a:gd name="T15" fmla="*/ 203 h 203"/>
            </a:gdLst>
            <a:ahLst/>
            <a:cxnLst>
              <a:cxn ang="T8">
                <a:pos x="T0" y="T1"/>
              </a:cxn>
              <a:cxn ang="T9">
                <a:pos x="T2" y="T3"/>
              </a:cxn>
              <a:cxn ang="T10">
                <a:pos x="T4" y="T5"/>
              </a:cxn>
              <a:cxn ang="T11">
                <a:pos x="T6" y="T7"/>
              </a:cxn>
            </a:cxnLst>
            <a:rect l="T12" t="T13" r="T14" b="T15"/>
            <a:pathLst>
              <a:path w="190" h="203">
                <a:moveTo>
                  <a:pt x="0" y="203"/>
                </a:moveTo>
                <a:lnTo>
                  <a:pt x="190" y="0"/>
                </a:lnTo>
                <a:lnTo>
                  <a:pt x="126" y="203"/>
                </a:lnTo>
                <a:lnTo>
                  <a:pt x="0" y="203"/>
                </a:lnTo>
                <a:close/>
              </a:path>
            </a:pathLst>
          </a:custGeom>
          <a:solidFill>
            <a:srgbClr val="808080"/>
          </a:solidFill>
          <a:ln w="9525">
            <a:noFill/>
            <a:round/>
            <a:headEnd/>
            <a:tailEnd/>
          </a:ln>
        </p:spPr>
        <p:txBody>
          <a:bodyPr/>
          <a:lstStyle/>
          <a:p>
            <a:endParaRPr lang="es-MX"/>
          </a:p>
        </p:txBody>
      </p:sp>
      <p:sp>
        <p:nvSpPr>
          <p:cNvPr id="16441" name="Freeform 63"/>
          <p:cNvSpPr>
            <a:spLocks/>
          </p:cNvSpPr>
          <p:nvPr/>
        </p:nvSpPr>
        <p:spPr bwMode="auto">
          <a:xfrm>
            <a:off x="5897563" y="5491163"/>
            <a:ext cx="84137" cy="123825"/>
          </a:xfrm>
          <a:custGeom>
            <a:avLst/>
            <a:gdLst>
              <a:gd name="T0" fmla="*/ 0 w 190"/>
              <a:gd name="T1" fmla="*/ 2147483647 h 203"/>
              <a:gd name="T2" fmla="*/ 2147483647 w 190"/>
              <a:gd name="T3" fmla="*/ 0 h 203"/>
              <a:gd name="T4" fmla="*/ 2147483647 w 190"/>
              <a:gd name="T5" fmla="*/ 2147483647 h 203"/>
              <a:gd name="T6" fmla="*/ 0 w 190"/>
              <a:gd name="T7" fmla="*/ 2147483647 h 203"/>
              <a:gd name="T8" fmla="*/ 0 60000 65536"/>
              <a:gd name="T9" fmla="*/ 0 60000 65536"/>
              <a:gd name="T10" fmla="*/ 0 60000 65536"/>
              <a:gd name="T11" fmla="*/ 0 60000 65536"/>
              <a:gd name="T12" fmla="*/ 0 w 190"/>
              <a:gd name="T13" fmla="*/ 0 h 203"/>
              <a:gd name="T14" fmla="*/ 190 w 190"/>
              <a:gd name="T15" fmla="*/ 203 h 203"/>
            </a:gdLst>
            <a:ahLst/>
            <a:cxnLst>
              <a:cxn ang="T8">
                <a:pos x="T0" y="T1"/>
              </a:cxn>
              <a:cxn ang="T9">
                <a:pos x="T2" y="T3"/>
              </a:cxn>
              <a:cxn ang="T10">
                <a:pos x="T4" y="T5"/>
              </a:cxn>
              <a:cxn ang="T11">
                <a:pos x="T6" y="T7"/>
              </a:cxn>
            </a:cxnLst>
            <a:rect l="T12" t="T13" r="T14" b="T15"/>
            <a:pathLst>
              <a:path w="190" h="203">
                <a:moveTo>
                  <a:pt x="0" y="203"/>
                </a:moveTo>
                <a:lnTo>
                  <a:pt x="190" y="0"/>
                </a:lnTo>
                <a:lnTo>
                  <a:pt x="126" y="203"/>
                </a:lnTo>
                <a:lnTo>
                  <a:pt x="0" y="203"/>
                </a:lnTo>
              </a:path>
            </a:pathLst>
          </a:custGeom>
          <a:noFill/>
          <a:ln w="0">
            <a:solidFill>
              <a:srgbClr val="000000"/>
            </a:solidFill>
            <a:round/>
            <a:headEnd/>
            <a:tailEnd/>
          </a:ln>
        </p:spPr>
        <p:txBody>
          <a:bodyPr/>
          <a:lstStyle/>
          <a:p>
            <a:endParaRPr lang="es-MX"/>
          </a:p>
        </p:txBody>
      </p:sp>
      <p:sp>
        <p:nvSpPr>
          <p:cNvPr id="16442" name="Freeform 64"/>
          <p:cNvSpPr>
            <a:spLocks/>
          </p:cNvSpPr>
          <p:nvPr/>
        </p:nvSpPr>
        <p:spPr bwMode="auto">
          <a:xfrm>
            <a:off x="5897563" y="5616575"/>
            <a:ext cx="84137" cy="119063"/>
          </a:xfrm>
          <a:custGeom>
            <a:avLst/>
            <a:gdLst>
              <a:gd name="T0" fmla="*/ 0 w 190"/>
              <a:gd name="T1" fmla="*/ 0 h 195"/>
              <a:gd name="T2" fmla="*/ 2147483647 w 190"/>
              <a:gd name="T3" fmla="*/ 2147483647 h 195"/>
              <a:gd name="T4" fmla="*/ 0 w 190"/>
              <a:gd name="T5" fmla="*/ 2147483647 h 195"/>
              <a:gd name="T6" fmla="*/ 0 w 190"/>
              <a:gd name="T7" fmla="*/ 0 h 195"/>
              <a:gd name="T8" fmla="*/ 0 60000 65536"/>
              <a:gd name="T9" fmla="*/ 0 60000 65536"/>
              <a:gd name="T10" fmla="*/ 0 60000 65536"/>
              <a:gd name="T11" fmla="*/ 0 60000 65536"/>
              <a:gd name="T12" fmla="*/ 0 w 190"/>
              <a:gd name="T13" fmla="*/ 0 h 195"/>
              <a:gd name="T14" fmla="*/ 190 w 190"/>
              <a:gd name="T15" fmla="*/ 195 h 195"/>
            </a:gdLst>
            <a:ahLst/>
            <a:cxnLst>
              <a:cxn ang="T8">
                <a:pos x="T0" y="T1"/>
              </a:cxn>
              <a:cxn ang="T9">
                <a:pos x="T2" y="T3"/>
              </a:cxn>
              <a:cxn ang="T10">
                <a:pos x="T4" y="T5"/>
              </a:cxn>
              <a:cxn ang="T11">
                <a:pos x="T6" y="T7"/>
              </a:cxn>
            </a:cxnLst>
            <a:rect l="T12" t="T13" r="T14" b="T15"/>
            <a:pathLst>
              <a:path w="190" h="195">
                <a:moveTo>
                  <a:pt x="0" y="0"/>
                </a:moveTo>
                <a:lnTo>
                  <a:pt x="190" y="195"/>
                </a:lnTo>
                <a:lnTo>
                  <a:pt x="0" y="131"/>
                </a:lnTo>
                <a:lnTo>
                  <a:pt x="0" y="0"/>
                </a:lnTo>
                <a:close/>
              </a:path>
            </a:pathLst>
          </a:custGeom>
          <a:solidFill>
            <a:srgbClr val="808080"/>
          </a:solidFill>
          <a:ln w="9525">
            <a:noFill/>
            <a:round/>
            <a:headEnd/>
            <a:tailEnd/>
          </a:ln>
        </p:spPr>
        <p:txBody>
          <a:bodyPr/>
          <a:lstStyle/>
          <a:p>
            <a:endParaRPr lang="es-MX"/>
          </a:p>
        </p:txBody>
      </p:sp>
      <p:sp>
        <p:nvSpPr>
          <p:cNvPr id="16443" name="Freeform 65"/>
          <p:cNvSpPr>
            <a:spLocks/>
          </p:cNvSpPr>
          <p:nvPr/>
        </p:nvSpPr>
        <p:spPr bwMode="auto">
          <a:xfrm>
            <a:off x="5897563" y="5616575"/>
            <a:ext cx="84137" cy="119063"/>
          </a:xfrm>
          <a:custGeom>
            <a:avLst/>
            <a:gdLst>
              <a:gd name="T0" fmla="*/ 0 w 190"/>
              <a:gd name="T1" fmla="*/ 0 h 195"/>
              <a:gd name="T2" fmla="*/ 2147483647 w 190"/>
              <a:gd name="T3" fmla="*/ 2147483647 h 195"/>
              <a:gd name="T4" fmla="*/ 0 w 190"/>
              <a:gd name="T5" fmla="*/ 2147483647 h 195"/>
              <a:gd name="T6" fmla="*/ 0 w 190"/>
              <a:gd name="T7" fmla="*/ 0 h 195"/>
              <a:gd name="T8" fmla="*/ 0 60000 65536"/>
              <a:gd name="T9" fmla="*/ 0 60000 65536"/>
              <a:gd name="T10" fmla="*/ 0 60000 65536"/>
              <a:gd name="T11" fmla="*/ 0 60000 65536"/>
              <a:gd name="T12" fmla="*/ 0 w 190"/>
              <a:gd name="T13" fmla="*/ 0 h 195"/>
              <a:gd name="T14" fmla="*/ 190 w 190"/>
              <a:gd name="T15" fmla="*/ 195 h 195"/>
            </a:gdLst>
            <a:ahLst/>
            <a:cxnLst>
              <a:cxn ang="T8">
                <a:pos x="T0" y="T1"/>
              </a:cxn>
              <a:cxn ang="T9">
                <a:pos x="T2" y="T3"/>
              </a:cxn>
              <a:cxn ang="T10">
                <a:pos x="T4" y="T5"/>
              </a:cxn>
              <a:cxn ang="T11">
                <a:pos x="T6" y="T7"/>
              </a:cxn>
            </a:cxnLst>
            <a:rect l="T12" t="T13" r="T14" b="T15"/>
            <a:pathLst>
              <a:path w="190" h="195">
                <a:moveTo>
                  <a:pt x="0" y="0"/>
                </a:moveTo>
                <a:lnTo>
                  <a:pt x="190" y="195"/>
                </a:lnTo>
                <a:lnTo>
                  <a:pt x="0" y="131"/>
                </a:lnTo>
                <a:lnTo>
                  <a:pt x="0" y="0"/>
                </a:lnTo>
              </a:path>
            </a:pathLst>
          </a:custGeom>
          <a:noFill/>
          <a:ln w="0">
            <a:solidFill>
              <a:srgbClr val="000000"/>
            </a:solidFill>
            <a:round/>
            <a:headEnd/>
            <a:tailEnd/>
          </a:ln>
        </p:spPr>
        <p:txBody>
          <a:bodyPr/>
          <a:lstStyle/>
          <a:p>
            <a:endParaRPr lang="es-MX"/>
          </a:p>
        </p:txBody>
      </p:sp>
      <p:sp>
        <p:nvSpPr>
          <p:cNvPr id="16444" name="Freeform 66"/>
          <p:cNvSpPr>
            <a:spLocks/>
          </p:cNvSpPr>
          <p:nvPr/>
        </p:nvSpPr>
        <p:spPr bwMode="auto">
          <a:xfrm>
            <a:off x="5807075" y="5616575"/>
            <a:ext cx="87313" cy="119063"/>
          </a:xfrm>
          <a:custGeom>
            <a:avLst/>
            <a:gdLst>
              <a:gd name="T0" fmla="*/ 2147483647 w 196"/>
              <a:gd name="T1" fmla="*/ 0 h 195"/>
              <a:gd name="T2" fmla="*/ 0 w 196"/>
              <a:gd name="T3" fmla="*/ 2147483647 h 195"/>
              <a:gd name="T4" fmla="*/ 2147483647 w 196"/>
              <a:gd name="T5" fmla="*/ 0 h 195"/>
              <a:gd name="T6" fmla="*/ 2147483647 w 196"/>
              <a:gd name="T7" fmla="*/ 0 h 195"/>
              <a:gd name="T8" fmla="*/ 0 60000 65536"/>
              <a:gd name="T9" fmla="*/ 0 60000 65536"/>
              <a:gd name="T10" fmla="*/ 0 60000 65536"/>
              <a:gd name="T11" fmla="*/ 0 60000 65536"/>
              <a:gd name="T12" fmla="*/ 0 w 196"/>
              <a:gd name="T13" fmla="*/ 0 h 195"/>
              <a:gd name="T14" fmla="*/ 196 w 196"/>
              <a:gd name="T15" fmla="*/ 195 h 195"/>
            </a:gdLst>
            <a:ahLst/>
            <a:cxnLst>
              <a:cxn ang="T8">
                <a:pos x="T0" y="T1"/>
              </a:cxn>
              <a:cxn ang="T9">
                <a:pos x="T2" y="T3"/>
              </a:cxn>
              <a:cxn ang="T10">
                <a:pos x="T4" y="T5"/>
              </a:cxn>
              <a:cxn ang="T11">
                <a:pos x="T6" y="T7"/>
              </a:cxn>
            </a:cxnLst>
            <a:rect l="T12" t="T13" r="T14" b="T15"/>
            <a:pathLst>
              <a:path w="196" h="195">
                <a:moveTo>
                  <a:pt x="196" y="0"/>
                </a:moveTo>
                <a:lnTo>
                  <a:pt x="0" y="195"/>
                </a:lnTo>
                <a:lnTo>
                  <a:pt x="65" y="0"/>
                </a:lnTo>
                <a:lnTo>
                  <a:pt x="196" y="0"/>
                </a:lnTo>
                <a:close/>
              </a:path>
            </a:pathLst>
          </a:custGeom>
          <a:solidFill>
            <a:srgbClr val="808080"/>
          </a:solidFill>
          <a:ln w="9525">
            <a:noFill/>
            <a:round/>
            <a:headEnd/>
            <a:tailEnd/>
          </a:ln>
        </p:spPr>
        <p:txBody>
          <a:bodyPr/>
          <a:lstStyle/>
          <a:p>
            <a:endParaRPr lang="es-MX"/>
          </a:p>
        </p:txBody>
      </p:sp>
      <p:sp>
        <p:nvSpPr>
          <p:cNvPr id="16445" name="Freeform 67"/>
          <p:cNvSpPr>
            <a:spLocks/>
          </p:cNvSpPr>
          <p:nvPr/>
        </p:nvSpPr>
        <p:spPr bwMode="auto">
          <a:xfrm>
            <a:off x="5807075" y="5616575"/>
            <a:ext cx="87313" cy="119063"/>
          </a:xfrm>
          <a:custGeom>
            <a:avLst/>
            <a:gdLst>
              <a:gd name="T0" fmla="*/ 2147483647 w 196"/>
              <a:gd name="T1" fmla="*/ 0 h 195"/>
              <a:gd name="T2" fmla="*/ 0 w 196"/>
              <a:gd name="T3" fmla="*/ 2147483647 h 195"/>
              <a:gd name="T4" fmla="*/ 2147483647 w 196"/>
              <a:gd name="T5" fmla="*/ 0 h 195"/>
              <a:gd name="T6" fmla="*/ 2147483647 w 196"/>
              <a:gd name="T7" fmla="*/ 0 h 195"/>
              <a:gd name="T8" fmla="*/ 0 60000 65536"/>
              <a:gd name="T9" fmla="*/ 0 60000 65536"/>
              <a:gd name="T10" fmla="*/ 0 60000 65536"/>
              <a:gd name="T11" fmla="*/ 0 60000 65536"/>
              <a:gd name="T12" fmla="*/ 0 w 196"/>
              <a:gd name="T13" fmla="*/ 0 h 195"/>
              <a:gd name="T14" fmla="*/ 196 w 196"/>
              <a:gd name="T15" fmla="*/ 195 h 195"/>
            </a:gdLst>
            <a:ahLst/>
            <a:cxnLst>
              <a:cxn ang="T8">
                <a:pos x="T0" y="T1"/>
              </a:cxn>
              <a:cxn ang="T9">
                <a:pos x="T2" y="T3"/>
              </a:cxn>
              <a:cxn ang="T10">
                <a:pos x="T4" y="T5"/>
              </a:cxn>
              <a:cxn ang="T11">
                <a:pos x="T6" y="T7"/>
              </a:cxn>
            </a:cxnLst>
            <a:rect l="T12" t="T13" r="T14" b="T15"/>
            <a:pathLst>
              <a:path w="196" h="195">
                <a:moveTo>
                  <a:pt x="196" y="0"/>
                </a:moveTo>
                <a:lnTo>
                  <a:pt x="0" y="195"/>
                </a:lnTo>
                <a:lnTo>
                  <a:pt x="65" y="0"/>
                </a:lnTo>
                <a:lnTo>
                  <a:pt x="196" y="0"/>
                </a:lnTo>
              </a:path>
            </a:pathLst>
          </a:custGeom>
          <a:noFill/>
          <a:ln w="0">
            <a:solidFill>
              <a:srgbClr val="000000"/>
            </a:solidFill>
            <a:round/>
            <a:headEnd/>
            <a:tailEnd/>
          </a:ln>
        </p:spPr>
        <p:txBody>
          <a:bodyPr/>
          <a:lstStyle/>
          <a:p>
            <a:endParaRPr lang="es-MX"/>
          </a:p>
        </p:txBody>
      </p:sp>
      <p:sp>
        <p:nvSpPr>
          <p:cNvPr id="16446" name="Freeform 68"/>
          <p:cNvSpPr>
            <a:spLocks/>
          </p:cNvSpPr>
          <p:nvPr/>
        </p:nvSpPr>
        <p:spPr bwMode="auto">
          <a:xfrm>
            <a:off x="5876925" y="5192713"/>
            <a:ext cx="39688" cy="50800"/>
          </a:xfrm>
          <a:custGeom>
            <a:avLst/>
            <a:gdLst>
              <a:gd name="T0" fmla="*/ 2147483647 w 89"/>
              <a:gd name="T1" fmla="*/ 2147483647 h 87"/>
              <a:gd name="T2" fmla="*/ 2147483647 w 89"/>
              <a:gd name="T3" fmla="*/ 2147483647 h 87"/>
              <a:gd name="T4" fmla="*/ 2147483647 w 89"/>
              <a:gd name="T5" fmla="*/ 2147483647 h 87"/>
              <a:gd name="T6" fmla="*/ 2147483647 w 89"/>
              <a:gd name="T7" fmla="*/ 2147483647 h 87"/>
              <a:gd name="T8" fmla="*/ 2147483647 w 89"/>
              <a:gd name="T9" fmla="*/ 2147483647 h 87"/>
              <a:gd name="T10" fmla="*/ 2147483647 w 89"/>
              <a:gd name="T11" fmla="*/ 2147483647 h 87"/>
              <a:gd name="T12" fmla="*/ 2147483647 w 89"/>
              <a:gd name="T13" fmla="*/ 2147483647 h 87"/>
              <a:gd name="T14" fmla="*/ 2147483647 w 89"/>
              <a:gd name="T15" fmla="*/ 2147483647 h 87"/>
              <a:gd name="T16" fmla="*/ 2147483647 w 89"/>
              <a:gd name="T17" fmla="*/ 2147483647 h 87"/>
              <a:gd name="T18" fmla="*/ 2147483647 w 89"/>
              <a:gd name="T19" fmla="*/ 2147483647 h 87"/>
              <a:gd name="T20" fmla="*/ 2147483647 w 89"/>
              <a:gd name="T21" fmla="*/ 2147483647 h 87"/>
              <a:gd name="T22" fmla="*/ 2147483647 w 89"/>
              <a:gd name="T23" fmla="*/ 2147483647 h 87"/>
              <a:gd name="T24" fmla="*/ 2147483647 w 89"/>
              <a:gd name="T25" fmla="*/ 2147483647 h 87"/>
              <a:gd name="T26" fmla="*/ 2147483647 w 89"/>
              <a:gd name="T27" fmla="*/ 2147483647 h 87"/>
              <a:gd name="T28" fmla="*/ 2147483647 w 89"/>
              <a:gd name="T29" fmla="*/ 2147483647 h 87"/>
              <a:gd name="T30" fmla="*/ 2147483647 w 89"/>
              <a:gd name="T31" fmla="*/ 2147483647 h 87"/>
              <a:gd name="T32" fmla="*/ 2147483647 w 89"/>
              <a:gd name="T33" fmla="*/ 2147483647 h 87"/>
              <a:gd name="T34" fmla="*/ 2147483647 w 89"/>
              <a:gd name="T35" fmla="*/ 2147483647 h 87"/>
              <a:gd name="T36" fmla="*/ 2147483647 w 89"/>
              <a:gd name="T37" fmla="*/ 2147483647 h 87"/>
              <a:gd name="T38" fmla="*/ 2147483647 w 89"/>
              <a:gd name="T39" fmla="*/ 2147483647 h 87"/>
              <a:gd name="T40" fmla="*/ 2147483647 w 89"/>
              <a:gd name="T41" fmla="*/ 2147483647 h 87"/>
              <a:gd name="T42" fmla="*/ 0 w 89"/>
              <a:gd name="T43" fmla="*/ 2147483647 h 87"/>
              <a:gd name="T44" fmla="*/ 0 w 89"/>
              <a:gd name="T45" fmla="*/ 0 h 87"/>
              <a:gd name="T46" fmla="*/ 2147483647 w 89"/>
              <a:gd name="T47" fmla="*/ 0 h 87"/>
              <a:gd name="T48" fmla="*/ 2147483647 w 89"/>
              <a:gd name="T49" fmla="*/ 0 h 87"/>
              <a:gd name="T50" fmla="*/ 2147483647 w 89"/>
              <a:gd name="T51" fmla="*/ 2147483647 h 87"/>
              <a:gd name="T52" fmla="*/ 2147483647 w 89"/>
              <a:gd name="T53" fmla="*/ 2147483647 h 87"/>
              <a:gd name="T54" fmla="*/ 2147483647 w 89"/>
              <a:gd name="T55" fmla="*/ 2147483647 h 87"/>
              <a:gd name="T56" fmla="*/ 2147483647 w 89"/>
              <a:gd name="T57" fmla="*/ 2147483647 h 87"/>
              <a:gd name="T58" fmla="*/ 2147483647 w 89"/>
              <a:gd name="T59" fmla="*/ 2147483647 h 87"/>
              <a:gd name="T60" fmla="*/ 2147483647 w 89"/>
              <a:gd name="T61" fmla="*/ 2147483647 h 87"/>
              <a:gd name="T62" fmla="*/ 2147483647 w 89"/>
              <a:gd name="T63" fmla="*/ 2147483647 h 87"/>
              <a:gd name="T64" fmla="*/ 2147483647 w 89"/>
              <a:gd name="T65" fmla="*/ 0 h 87"/>
              <a:gd name="T66" fmla="*/ 2147483647 w 89"/>
              <a:gd name="T67" fmla="*/ 0 h 87"/>
              <a:gd name="T68" fmla="*/ 2147483647 w 89"/>
              <a:gd name="T69" fmla="*/ 0 h 87"/>
              <a:gd name="T70" fmla="*/ 2147483647 w 89"/>
              <a:gd name="T71" fmla="*/ 2147483647 h 87"/>
              <a:gd name="T72" fmla="*/ 2147483647 w 89"/>
              <a:gd name="T73" fmla="*/ 2147483647 h 87"/>
              <a:gd name="T74" fmla="*/ 2147483647 w 89"/>
              <a:gd name="T75" fmla="*/ 2147483647 h 87"/>
              <a:gd name="T76" fmla="*/ 2147483647 w 89"/>
              <a:gd name="T77" fmla="*/ 2147483647 h 87"/>
              <a:gd name="T78" fmla="*/ 2147483647 w 89"/>
              <a:gd name="T79" fmla="*/ 2147483647 h 87"/>
              <a:gd name="T80" fmla="*/ 2147483647 w 89"/>
              <a:gd name="T81" fmla="*/ 2147483647 h 87"/>
              <a:gd name="T82" fmla="*/ 2147483647 w 89"/>
              <a:gd name="T83" fmla="*/ 2147483647 h 87"/>
              <a:gd name="T84" fmla="*/ 2147483647 w 89"/>
              <a:gd name="T85" fmla="*/ 2147483647 h 87"/>
              <a:gd name="T86" fmla="*/ 2147483647 w 89"/>
              <a:gd name="T87" fmla="*/ 2147483647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9"/>
              <a:gd name="T133" fmla="*/ 0 h 87"/>
              <a:gd name="T134" fmla="*/ 89 w 89"/>
              <a:gd name="T135" fmla="*/ 87 h 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9" h="87">
                <a:moveTo>
                  <a:pt x="21" y="62"/>
                </a:moveTo>
                <a:lnTo>
                  <a:pt x="21" y="71"/>
                </a:lnTo>
                <a:lnTo>
                  <a:pt x="21" y="73"/>
                </a:lnTo>
                <a:lnTo>
                  <a:pt x="21" y="76"/>
                </a:lnTo>
                <a:lnTo>
                  <a:pt x="21" y="80"/>
                </a:lnTo>
                <a:lnTo>
                  <a:pt x="25" y="80"/>
                </a:lnTo>
                <a:lnTo>
                  <a:pt x="28" y="83"/>
                </a:lnTo>
                <a:lnTo>
                  <a:pt x="32" y="83"/>
                </a:lnTo>
                <a:lnTo>
                  <a:pt x="32" y="87"/>
                </a:lnTo>
                <a:lnTo>
                  <a:pt x="18" y="87"/>
                </a:lnTo>
                <a:lnTo>
                  <a:pt x="4" y="87"/>
                </a:lnTo>
                <a:lnTo>
                  <a:pt x="4" y="83"/>
                </a:lnTo>
                <a:lnTo>
                  <a:pt x="7" y="80"/>
                </a:lnTo>
                <a:lnTo>
                  <a:pt x="11" y="80"/>
                </a:lnTo>
                <a:lnTo>
                  <a:pt x="15" y="76"/>
                </a:lnTo>
                <a:lnTo>
                  <a:pt x="15" y="71"/>
                </a:lnTo>
                <a:lnTo>
                  <a:pt x="15" y="66"/>
                </a:lnTo>
                <a:lnTo>
                  <a:pt x="15" y="9"/>
                </a:lnTo>
                <a:lnTo>
                  <a:pt x="11" y="5"/>
                </a:lnTo>
                <a:lnTo>
                  <a:pt x="7" y="5"/>
                </a:lnTo>
                <a:lnTo>
                  <a:pt x="4" y="1"/>
                </a:lnTo>
                <a:lnTo>
                  <a:pt x="0" y="1"/>
                </a:lnTo>
                <a:lnTo>
                  <a:pt x="0" y="0"/>
                </a:lnTo>
                <a:lnTo>
                  <a:pt x="11" y="0"/>
                </a:lnTo>
                <a:lnTo>
                  <a:pt x="25" y="0"/>
                </a:lnTo>
                <a:lnTo>
                  <a:pt x="71" y="62"/>
                </a:lnTo>
                <a:lnTo>
                  <a:pt x="71" y="23"/>
                </a:lnTo>
                <a:lnTo>
                  <a:pt x="71" y="18"/>
                </a:lnTo>
                <a:lnTo>
                  <a:pt x="71" y="12"/>
                </a:lnTo>
                <a:lnTo>
                  <a:pt x="69" y="9"/>
                </a:lnTo>
                <a:lnTo>
                  <a:pt x="69" y="5"/>
                </a:lnTo>
                <a:lnTo>
                  <a:pt x="66" y="1"/>
                </a:lnTo>
                <a:lnTo>
                  <a:pt x="66" y="0"/>
                </a:lnTo>
                <a:lnTo>
                  <a:pt x="78" y="0"/>
                </a:lnTo>
                <a:lnTo>
                  <a:pt x="89" y="0"/>
                </a:lnTo>
                <a:lnTo>
                  <a:pt x="89" y="1"/>
                </a:lnTo>
                <a:lnTo>
                  <a:pt x="87" y="1"/>
                </a:lnTo>
                <a:lnTo>
                  <a:pt x="82" y="5"/>
                </a:lnTo>
                <a:lnTo>
                  <a:pt x="82" y="12"/>
                </a:lnTo>
                <a:lnTo>
                  <a:pt x="78" y="16"/>
                </a:lnTo>
                <a:lnTo>
                  <a:pt x="78" y="23"/>
                </a:lnTo>
                <a:lnTo>
                  <a:pt x="78" y="87"/>
                </a:lnTo>
                <a:lnTo>
                  <a:pt x="21" y="18"/>
                </a:lnTo>
                <a:lnTo>
                  <a:pt x="21" y="62"/>
                </a:lnTo>
                <a:close/>
              </a:path>
            </a:pathLst>
          </a:custGeom>
          <a:solidFill>
            <a:srgbClr val="000000"/>
          </a:solidFill>
          <a:ln w="9525">
            <a:noFill/>
            <a:round/>
            <a:headEnd/>
            <a:tailEnd/>
          </a:ln>
        </p:spPr>
        <p:txBody>
          <a:bodyPr/>
          <a:lstStyle/>
          <a:p>
            <a:endParaRPr lang="es-MX"/>
          </a:p>
        </p:txBody>
      </p:sp>
      <p:sp>
        <p:nvSpPr>
          <p:cNvPr id="16447" name="Freeform 69"/>
          <p:cNvSpPr>
            <a:spLocks/>
          </p:cNvSpPr>
          <p:nvPr/>
        </p:nvSpPr>
        <p:spPr bwMode="auto">
          <a:xfrm>
            <a:off x="5876925" y="5192713"/>
            <a:ext cx="39688" cy="50800"/>
          </a:xfrm>
          <a:custGeom>
            <a:avLst/>
            <a:gdLst>
              <a:gd name="T0" fmla="*/ 2147483647 w 89"/>
              <a:gd name="T1" fmla="*/ 2147483647 h 87"/>
              <a:gd name="T2" fmla="*/ 2147483647 w 89"/>
              <a:gd name="T3" fmla="*/ 2147483647 h 87"/>
              <a:gd name="T4" fmla="*/ 2147483647 w 89"/>
              <a:gd name="T5" fmla="*/ 2147483647 h 87"/>
              <a:gd name="T6" fmla="*/ 2147483647 w 89"/>
              <a:gd name="T7" fmla="*/ 2147483647 h 87"/>
              <a:gd name="T8" fmla="*/ 2147483647 w 89"/>
              <a:gd name="T9" fmla="*/ 2147483647 h 87"/>
              <a:gd name="T10" fmla="*/ 2147483647 w 89"/>
              <a:gd name="T11" fmla="*/ 2147483647 h 87"/>
              <a:gd name="T12" fmla="*/ 2147483647 w 89"/>
              <a:gd name="T13" fmla="*/ 2147483647 h 87"/>
              <a:gd name="T14" fmla="*/ 2147483647 w 89"/>
              <a:gd name="T15" fmla="*/ 2147483647 h 87"/>
              <a:gd name="T16" fmla="*/ 2147483647 w 89"/>
              <a:gd name="T17" fmla="*/ 2147483647 h 87"/>
              <a:gd name="T18" fmla="*/ 2147483647 w 89"/>
              <a:gd name="T19" fmla="*/ 2147483647 h 87"/>
              <a:gd name="T20" fmla="*/ 2147483647 w 89"/>
              <a:gd name="T21" fmla="*/ 2147483647 h 87"/>
              <a:gd name="T22" fmla="*/ 2147483647 w 89"/>
              <a:gd name="T23" fmla="*/ 2147483647 h 87"/>
              <a:gd name="T24" fmla="*/ 2147483647 w 89"/>
              <a:gd name="T25" fmla="*/ 2147483647 h 87"/>
              <a:gd name="T26" fmla="*/ 2147483647 w 89"/>
              <a:gd name="T27" fmla="*/ 2147483647 h 87"/>
              <a:gd name="T28" fmla="*/ 2147483647 w 89"/>
              <a:gd name="T29" fmla="*/ 2147483647 h 87"/>
              <a:gd name="T30" fmla="*/ 2147483647 w 89"/>
              <a:gd name="T31" fmla="*/ 2147483647 h 87"/>
              <a:gd name="T32" fmla="*/ 2147483647 w 89"/>
              <a:gd name="T33" fmla="*/ 2147483647 h 87"/>
              <a:gd name="T34" fmla="*/ 2147483647 w 89"/>
              <a:gd name="T35" fmla="*/ 2147483647 h 87"/>
              <a:gd name="T36" fmla="*/ 2147483647 w 89"/>
              <a:gd name="T37" fmla="*/ 2147483647 h 87"/>
              <a:gd name="T38" fmla="*/ 2147483647 w 89"/>
              <a:gd name="T39" fmla="*/ 2147483647 h 87"/>
              <a:gd name="T40" fmla="*/ 2147483647 w 89"/>
              <a:gd name="T41" fmla="*/ 2147483647 h 87"/>
              <a:gd name="T42" fmla="*/ 0 w 89"/>
              <a:gd name="T43" fmla="*/ 2147483647 h 87"/>
              <a:gd name="T44" fmla="*/ 0 w 89"/>
              <a:gd name="T45" fmla="*/ 0 h 87"/>
              <a:gd name="T46" fmla="*/ 2147483647 w 89"/>
              <a:gd name="T47" fmla="*/ 0 h 87"/>
              <a:gd name="T48" fmla="*/ 2147483647 w 89"/>
              <a:gd name="T49" fmla="*/ 0 h 87"/>
              <a:gd name="T50" fmla="*/ 2147483647 w 89"/>
              <a:gd name="T51" fmla="*/ 2147483647 h 87"/>
              <a:gd name="T52" fmla="*/ 2147483647 w 89"/>
              <a:gd name="T53" fmla="*/ 2147483647 h 87"/>
              <a:gd name="T54" fmla="*/ 2147483647 w 89"/>
              <a:gd name="T55" fmla="*/ 2147483647 h 87"/>
              <a:gd name="T56" fmla="*/ 2147483647 w 89"/>
              <a:gd name="T57" fmla="*/ 2147483647 h 87"/>
              <a:gd name="T58" fmla="*/ 2147483647 w 89"/>
              <a:gd name="T59" fmla="*/ 2147483647 h 87"/>
              <a:gd name="T60" fmla="*/ 2147483647 w 89"/>
              <a:gd name="T61" fmla="*/ 2147483647 h 87"/>
              <a:gd name="T62" fmla="*/ 2147483647 w 89"/>
              <a:gd name="T63" fmla="*/ 2147483647 h 87"/>
              <a:gd name="T64" fmla="*/ 2147483647 w 89"/>
              <a:gd name="T65" fmla="*/ 0 h 87"/>
              <a:gd name="T66" fmla="*/ 2147483647 w 89"/>
              <a:gd name="T67" fmla="*/ 0 h 87"/>
              <a:gd name="T68" fmla="*/ 2147483647 w 89"/>
              <a:gd name="T69" fmla="*/ 0 h 87"/>
              <a:gd name="T70" fmla="*/ 2147483647 w 89"/>
              <a:gd name="T71" fmla="*/ 2147483647 h 87"/>
              <a:gd name="T72" fmla="*/ 2147483647 w 89"/>
              <a:gd name="T73" fmla="*/ 2147483647 h 87"/>
              <a:gd name="T74" fmla="*/ 2147483647 w 89"/>
              <a:gd name="T75" fmla="*/ 2147483647 h 87"/>
              <a:gd name="T76" fmla="*/ 2147483647 w 89"/>
              <a:gd name="T77" fmla="*/ 2147483647 h 87"/>
              <a:gd name="T78" fmla="*/ 2147483647 w 89"/>
              <a:gd name="T79" fmla="*/ 2147483647 h 87"/>
              <a:gd name="T80" fmla="*/ 2147483647 w 89"/>
              <a:gd name="T81" fmla="*/ 2147483647 h 87"/>
              <a:gd name="T82" fmla="*/ 2147483647 w 89"/>
              <a:gd name="T83" fmla="*/ 2147483647 h 87"/>
              <a:gd name="T84" fmla="*/ 2147483647 w 89"/>
              <a:gd name="T85" fmla="*/ 2147483647 h 87"/>
              <a:gd name="T86" fmla="*/ 2147483647 w 89"/>
              <a:gd name="T87" fmla="*/ 2147483647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9"/>
              <a:gd name="T133" fmla="*/ 0 h 87"/>
              <a:gd name="T134" fmla="*/ 89 w 89"/>
              <a:gd name="T135" fmla="*/ 87 h 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9" h="87">
                <a:moveTo>
                  <a:pt x="21" y="62"/>
                </a:moveTo>
                <a:lnTo>
                  <a:pt x="21" y="71"/>
                </a:lnTo>
                <a:lnTo>
                  <a:pt x="21" y="73"/>
                </a:lnTo>
                <a:lnTo>
                  <a:pt x="21" y="76"/>
                </a:lnTo>
                <a:lnTo>
                  <a:pt x="21" y="80"/>
                </a:lnTo>
                <a:lnTo>
                  <a:pt x="25" y="80"/>
                </a:lnTo>
                <a:lnTo>
                  <a:pt x="28" y="83"/>
                </a:lnTo>
                <a:lnTo>
                  <a:pt x="32" y="83"/>
                </a:lnTo>
                <a:lnTo>
                  <a:pt x="32" y="87"/>
                </a:lnTo>
                <a:lnTo>
                  <a:pt x="18" y="87"/>
                </a:lnTo>
                <a:lnTo>
                  <a:pt x="4" y="87"/>
                </a:lnTo>
                <a:lnTo>
                  <a:pt x="4" y="83"/>
                </a:lnTo>
                <a:lnTo>
                  <a:pt x="7" y="80"/>
                </a:lnTo>
                <a:lnTo>
                  <a:pt x="11" y="80"/>
                </a:lnTo>
                <a:lnTo>
                  <a:pt x="15" y="76"/>
                </a:lnTo>
                <a:lnTo>
                  <a:pt x="15" y="71"/>
                </a:lnTo>
                <a:lnTo>
                  <a:pt x="15" y="66"/>
                </a:lnTo>
                <a:lnTo>
                  <a:pt x="15" y="9"/>
                </a:lnTo>
                <a:lnTo>
                  <a:pt x="11" y="5"/>
                </a:lnTo>
                <a:lnTo>
                  <a:pt x="7" y="5"/>
                </a:lnTo>
                <a:lnTo>
                  <a:pt x="4" y="1"/>
                </a:lnTo>
                <a:lnTo>
                  <a:pt x="0" y="1"/>
                </a:lnTo>
                <a:lnTo>
                  <a:pt x="0" y="0"/>
                </a:lnTo>
                <a:lnTo>
                  <a:pt x="11" y="0"/>
                </a:lnTo>
                <a:lnTo>
                  <a:pt x="25" y="0"/>
                </a:lnTo>
                <a:lnTo>
                  <a:pt x="71" y="62"/>
                </a:lnTo>
                <a:lnTo>
                  <a:pt x="71" y="23"/>
                </a:lnTo>
                <a:lnTo>
                  <a:pt x="71" y="18"/>
                </a:lnTo>
                <a:lnTo>
                  <a:pt x="71" y="12"/>
                </a:lnTo>
                <a:lnTo>
                  <a:pt x="69" y="9"/>
                </a:lnTo>
                <a:lnTo>
                  <a:pt x="69" y="5"/>
                </a:lnTo>
                <a:lnTo>
                  <a:pt x="66" y="1"/>
                </a:lnTo>
                <a:lnTo>
                  <a:pt x="66" y="0"/>
                </a:lnTo>
                <a:lnTo>
                  <a:pt x="78" y="0"/>
                </a:lnTo>
                <a:lnTo>
                  <a:pt x="89" y="0"/>
                </a:lnTo>
                <a:lnTo>
                  <a:pt x="89" y="1"/>
                </a:lnTo>
                <a:lnTo>
                  <a:pt x="87" y="1"/>
                </a:lnTo>
                <a:lnTo>
                  <a:pt x="82" y="5"/>
                </a:lnTo>
                <a:lnTo>
                  <a:pt x="82" y="12"/>
                </a:lnTo>
                <a:lnTo>
                  <a:pt x="78" y="16"/>
                </a:lnTo>
                <a:lnTo>
                  <a:pt x="78" y="23"/>
                </a:lnTo>
                <a:lnTo>
                  <a:pt x="78" y="87"/>
                </a:lnTo>
                <a:lnTo>
                  <a:pt x="21" y="18"/>
                </a:lnTo>
                <a:lnTo>
                  <a:pt x="21" y="62"/>
                </a:lnTo>
              </a:path>
            </a:pathLst>
          </a:custGeom>
          <a:noFill/>
          <a:ln w="0">
            <a:solidFill>
              <a:srgbClr val="000000"/>
            </a:solidFill>
            <a:round/>
            <a:headEnd/>
            <a:tailEnd/>
          </a:ln>
        </p:spPr>
        <p:txBody>
          <a:bodyPr/>
          <a:lstStyle/>
          <a:p>
            <a:endParaRPr lang="es-MX"/>
          </a:p>
        </p:txBody>
      </p:sp>
      <p:sp>
        <p:nvSpPr>
          <p:cNvPr id="16448" name="Freeform 70"/>
          <p:cNvSpPr>
            <a:spLocks/>
          </p:cNvSpPr>
          <p:nvPr/>
        </p:nvSpPr>
        <p:spPr bwMode="auto">
          <a:xfrm>
            <a:off x="5854700" y="5270500"/>
            <a:ext cx="39688" cy="346075"/>
          </a:xfrm>
          <a:custGeom>
            <a:avLst/>
            <a:gdLst>
              <a:gd name="T0" fmla="*/ 2147483647 w 89"/>
              <a:gd name="T1" fmla="*/ 0 h 573"/>
              <a:gd name="T2" fmla="*/ 0 w 89"/>
              <a:gd name="T3" fmla="*/ 2147483647 h 573"/>
              <a:gd name="T4" fmla="*/ 2147483647 w 89"/>
              <a:gd name="T5" fmla="*/ 2147483647 h 573"/>
              <a:gd name="T6" fmla="*/ 2147483647 w 89"/>
              <a:gd name="T7" fmla="*/ 0 h 573"/>
              <a:gd name="T8" fmla="*/ 0 60000 65536"/>
              <a:gd name="T9" fmla="*/ 0 60000 65536"/>
              <a:gd name="T10" fmla="*/ 0 60000 65536"/>
              <a:gd name="T11" fmla="*/ 0 60000 65536"/>
              <a:gd name="T12" fmla="*/ 0 w 89"/>
              <a:gd name="T13" fmla="*/ 0 h 573"/>
              <a:gd name="T14" fmla="*/ 89 w 89"/>
              <a:gd name="T15" fmla="*/ 573 h 573"/>
            </a:gdLst>
            <a:ahLst/>
            <a:cxnLst>
              <a:cxn ang="T8">
                <a:pos x="T0" y="T1"/>
              </a:cxn>
              <a:cxn ang="T9">
                <a:pos x="T2" y="T3"/>
              </a:cxn>
              <a:cxn ang="T10">
                <a:pos x="T4" y="T5"/>
              </a:cxn>
              <a:cxn ang="T11">
                <a:pos x="T6" y="T7"/>
              </a:cxn>
            </a:cxnLst>
            <a:rect l="T12" t="T13" r="T14" b="T15"/>
            <a:pathLst>
              <a:path w="89" h="573">
                <a:moveTo>
                  <a:pt x="89" y="0"/>
                </a:moveTo>
                <a:lnTo>
                  <a:pt x="0" y="475"/>
                </a:lnTo>
                <a:lnTo>
                  <a:pt x="89" y="573"/>
                </a:lnTo>
                <a:lnTo>
                  <a:pt x="89" y="0"/>
                </a:lnTo>
                <a:close/>
              </a:path>
            </a:pathLst>
          </a:custGeom>
          <a:solidFill>
            <a:srgbClr val="000000"/>
          </a:solidFill>
          <a:ln w="9525">
            <a:noFill/>
            <a:round/>
            <a:headEnd/>
            <a:tailEnd/>
          </a:ln>
        </p:spPr>
        <p:txBody>
          <a:bodyPr/>
          <a:lstStyle/>
          <a:p>
            <a:endParaRPr lang="es-MX"/>
          </a:p>
        </p:txBody>
      </p:sp>
      <p:sp>
        <p:nvSpPr>
          <p:cNvPr id="16449" name="Freeform 71"/>
          <p:cNvSpPr>
            <a:spLocks/>
          </p:cNvSpPr>
          <p:nvPr/>
        </p:nvSpPr>
        <p:spPr bwMode="auto">
          <a:xfrm>
            <a:off x="5854700" y="5270500"/>
            <a:ext cx="39688" cy="346075"/>
          </a:xfrm>
          <a:custGeom>
            <a:avLst/>
            <a:gdLst>
              <a:gd name="T0" fmla="*/ 2147483647 w 89"/>
              <a:gd name="T1" fmla="*/ 0 h 573"/>
              <a:gd name="T2" fmla="*/ 0 w 89"/>
              <a:gd name="T3" fmla="*/ 2147483647 h 573"/>
              <a:gd name="T4" fmla="*/ 2147483647 w 89"/>
              <a:gd name="T5" fmla="*/ 2147483647 h 573"/>
              <a:gd name="T6" fmla="*/ 2147483647 w 89"/>
              <a:gd name="T7" fmla="*/ 0 h 573"/>
              <a:gd name="T8" fmla="*/ 0 60000 65536"/>
              <a:gd name="T9" fmla="*/ 0 60000 65536"/>
              <a:gd name="T10" fmla="*/ 0 60000 65536"/>
              <a:gd name="T11" fmla="*/ 0 60000 65536"/>
              <a:gd name="T12" fmla="*/ 0 w 89"/>
              <a:gd name="T13" fmla="*/ 0 h 573"/>
              <a:gd name="T14" fmla="*/ 89 w 89"/>
              <a:gd name="T15" fmla="*/ 573 h 573"/>
            </a:gdLst>
            <a:ahLst/>
            <a:cxnLst>
              <a:cxn ang="T8">
                <a:pos x="T0" y="T1"/>
              </a:cxn>
              <a:cxn ang="T9">
                <a:pos x="T2" y="T3"/>
              </a:cxn>
              <a:cxn ang="T10">
                <a:pos x="T4" y="T5"/>
              </a:cxn>
              <a:cxn ang="T11">
                <a:pos x="T6" y="T7"/>
              </a:cxn>
            </a:cxnLst>
            <a:rect l="T12" t="T13" r="T14" b="T15"/>
            <a:pathLst>
              <a:path w="89" h="573">
                <a:moveTo>
                  <a:pt x="89" y="0"/>
                </a:moveTo>
                <a:lnTo>
                  <a:pt x="0" y="475"/>
                </a:lnTo>
                <a:lnTo>
                  <a:pt x="89" y="573"/>
                </a:lnTo>
                <a:lnTo>
                  <a:pt x="89" y="0"/>
                </a:lnTo>
              </a:path>
            </a:pathLst>
          </a:custGeom>
          <a:noFill/>
          <a:ln w="0">
            <a:solidFill>
              <a:srgbClr val="000000"/>
            </a:solidFill>
            <a:round/>
            <a:headEnd/>
            <a:tailEnd/>
          </a:ln>
        </p:spPr>
        <p:txBody>
          <a:bodyPr/>
          <a:lstStyle/>
          <a:p>
            <a:endParaRPr lang="es-MX"/>
          </a:p>
        </p:txBody>
      </p:sp>
      <p:sp>
        <p:nvSpPr>
          <p:cNvPr id="16450" name="Freeform 72"/>
          <p:cNvSpPr>
            <a:spLocks/>
          </p:cNvSpPr>
          <p:nvPr/>
        </p:nvSpPr>
        <p:spPr bwMode="auto">
          <a:xfrm>
            <a:off x="5894388" y="5557838"/>
            <a:ext cx="201612" cy="58737"/>
          </a:xfrm>
          <a:custGeom>
            <a:avLst/>
            <a:gdLst>
              <a:gd name="T0" fmla="*/ 2147483647 w 449"/>
              <a:gd name="T1" fmla="*/ 0 h 98"/>
              <a:gd name="T2" fmla="*/ 2147483647 w 449"/>
              <a:gd name="T3" fmla="*/ 2147483647 h 98"/>
              <a:gd name="T4" fmla="*/ 0 w 449"/>
              <a:gd name="T5" fmla="*/ 2147483647 h 98"/>
              <a:gd name="T6" fmla="*/ 2147483647 w 449"/>
              <a:gd name="T7" fmla="*/ 0 h 98"/>
              <a:gd name="T8" fmla="*/ 0 60000 65536"/>
              <a:gd name="T9" fmla="*/ 0 60000 65536"/>
              <a:gd name="T10" fmla="*/ 0 60000 65536"/>
              <a:gd name="T11" fmla="*/ 0 60000 65536"/>
              <a:gd name="T12" fmla="*/ 0 w 449"/>
              <a:gd name="T13" fmla="*/ 0 h 98"/>
              <a:gd name="T14" fmla="*/ 449 w 449"/>
              <a:gd name="T15" fmla="*/ 98 h 98"/>
            </a:gdLst>
            <a:ahLst/>
            <a:cxnLst>
              <a:cxn ang="T8">
                <a:pos x="T0" y="T1"/>
              </a:cxn>
              <a:cxn ang="T9">
                <a:pos x="T2" y="T3"/>
              </a:cxn>
              <a:cxn ang="T10">
                <a:pos x="T4" y="T5"/>
              </a:cxn>
              <a:cxn ang="T11">
                <a:pos x="T6" y="T7"/>
              </a:cxn>
            </a:cxnLst>
            <a:rect l="T12" t="T13" r="T14" b="T15"/>
            <a:pathLst>
              <a:path w="449" h="98">
                <a:moveTo>
                  <a:pt x="88" y="0"/>
                </a:moveTo>
                <a:lnTo>
                  <a:pt x="449" y="98"/>
                </a:lnTo>
                <a:lnTo>
                  <a:pt x="0" y="98"/>
                </a:lnTo>
                <a:lnTo>
                  <a:pt x="88" y="0"/>
                </a:lnTo>
                <a:close/>
              </a:path>
            </a:pathLst>
          </a:custGeom>
          <a:solidFill>
            <a:srgbClr val="000000"/>
          </a:solidFill>
          <a:ln w="9525">
            <a:noFill/>
            <a:round/>
            <a:headEnd/>
            <a:tailEnd/>
          </a:ln>
        </p:spPr>
        <p:txBody>
          <a:bodyPr/>
          <a:lstStyle/>
          <a:p>
            <a:endParaRPr lang="es-MX"/>
          </a:p>
        </p:txBody>
      </p:sp>
      <p:sp>
        <p:nvSpPr>
          <p:cNvPr id="16451" name="Freeform 73"/>
          <p:cNvSpPr>
            <a:spLocks/>
          </p:cNvSpPr>
          <p:nvPr/>
        </p:nvSpPr>
        <p:spPr bwMode="auto">
          <a:xfrm>
            <a:off x="5894388" y="5557838"/>
            <a:ext cx="201612" cy="58737"/>
          </a:xfrm>
          <a:custGeom>
            <a:avLst/>
            <a:gdLst>
              <a:gd name="T0" fmla="*/ 2147483647 w 449"/>
              <a:gd name="T1" fmla="*/ 0 h 98"/>
              <a:gd name="T2" fmla="*/ 2147483647 w 449"/>
              <a:gd name="T3" fmla="*/ 2147483647 h 98"/>
              <a:gd name="T4" fmla="*/ 0 w 449"/>
              <a:gd name="T5" fmla="*/ 2147483647 h 98"/>
              <a:gd name="T6" fmla="*/ 2147483647 w 449"/>
              <a:gd name="T7" fmla="*/ 0 h 98"/>
              <a:gd name="T8" fmla="*/ 0 60000 65536"/>
              <a:gd name="T9" fmla="*/ 0 60000 65536"/>
              <a:gd name="T10" fmla="*/ 0 60000 65536"/>
              <a:gd name="T11" fmla="*/ 0 60000 65536"/>
              <a:gd name="T12" fmla="*/ 0 w 449"/>
              <a:gd name="T13" fmla="*/ 0 h 98"/>
              <a:gd name="T14" fmla="*/ 449 w 449"/>
              <a:gd name="T15" fmla="*/ 98 h 98"/>
            </a:gdLst>
            <a:ahLst/>
            <a:cxnLst>
              <a:cxn ang="T8">
                <a:pos x="T0" y="T1"/>
              </a:cxn>
              <a:cxn ang="T9">
                <a:pos x="T2" y="T3"/>
              </a:cxn>
              <a:cxn ang="T10">
                <a:pos x="T4" y="T5"/>
              </a:cxn>
              <a:cxn ang="T11">
                <a:pos x="T6" y="T7"/>
              </a:cxn>
            </a:cxnLst>
            <a:rect l="T12" t="T13" r="T14" b="T15"/>
            <a:pathLst>
              <a:path w="449" h="98">
                <a:moveTo>
                  <a:pt x="88" y="0"/>
                </a:moveTo>
                <a:lnTo>
                  <a:pt x="449" y="98"/>
                </a:lnTo>
                <a:lnTo>
                  <a:pt x="0" y="98"/>
                </a:lnTo>
                <a:lnTo>
                  <a:pt x="88" y="0"/>
                </a:lnTo>
              </a:path>
            </a:pathLst>
          </a:custGeom>
          <a:noFill/>
          <a:ln w="0">
            <a:solidFill>
              <a:srgbClr val="000000"/>
            </a:solidFill>
            <a:round/>
            <a:headEnd/>
            <a:tailEnd/>
          </a:ln>
        </p:spPr>
        <p:txBody>
          <a:bodyPr/>
          <a:lstStyle/>
          <a:p>
            <a:endParaRPr lang="es-MX"/>
          </a:p>
        </p:txBody>
      </p:sp>
      <p:sp>
        <p:nvSpPr>
          <p:cNvPr id="16452" name="Freeform 74"/>
          <p:cNvSpPr>
            <a:spLocks/>
          </p:cNvSpPr>
          <p:nvPr/>
        </p:nvSpPr>
        <p:spPr bwMode="auto">
          <a:xfrm>
            <a:off x="5894388" y="5616575"/>
            <a:ext cx="41275" cy="287338"/>
          </a:xfrm>
          <a:custGeom>
            <a:avLst/>
            <a:gdLst>
              <a:gd name="T0" fmla="*/ 2147483647 w 88"/>
              <a:gd name="T1" fmla="*/ 2147483647 h 477"/>
              <a:gd name="T2" fmla="*/ 0 w 88"/>
              <a:gd name="T3" fmla="*/ 2147483647 h 477"/>
              <a:gd name="T4" fmla="*/ 0 w 88"/>
              <a:gd name="T5" fmla="*/ 0 h 477"/>
              <a:gd name="T6" fmla="*/ 2147483647 w 88"/>
              <a:gd name="T7" fmla="*/ 2147483647 h 477"/>
              <a:gd name="T8" fmla="*/ 0 60000 65536"/>
              <a:gd name="T9" fmla="*/ 0 60000 65536"/>
              <a:gd name="T10" fmla="*/ 0 60000 65536"/>
              <a:gd name="T11" fmla="*/ 0 60000 65536"/>
              <a:gd name="T12" fmla="*/ 0 w 88"/>
              <a:gd name="T13" fmla="*/ 0 h 477"/>
              <a:gd name="T14" fmla="*/ 88 w 88"/>
              <a:gd name="T15" fmla="*/ 477 h 477"/>
            </a:gdLst>
            <a:ahLst/>
            <a:cxnLst>
              <a:cxn ang="T8">
                <a:pos x="T0" y="T1"/>
              </a:cxn>
              <a:cxn ang="T9">
                <a:pos x="T2" y="T3"/>
              </a:cxn>
              <a:cxn ang="T10">
                <a:pos x="T4" y="T5"/>
              </a:cxn>
              <a:cxn ang="T11">
                <a:pos x="T6" y="T7"/>
              </a:cxn>
            </a:cxnLst>
            <a:rect l="T12" t="T13" r="T14" b="T15"/>
            <a:pathLst>
              <a:path w="88" h="477">
                <a:moveTo>
                  <a:pt x="88" y="93"/>
                </a:moveTo>
                <a:lnTo>
                  <a:pt x="0" y="477"/>
                </a:lnTo>
                <a:lnTo>
                  <a:pt x="0" y="0"/>
                </a:lnTo>
                <a:lnTo>
                  <a:pt x="88" y="93"/>
                </a:lnTo>
                <a:close/>
              </a:path>
            </a:pathLst>
          </a:custGeom>
          <a:solidFill>
            <a:srgbClr val="000000"/>
          </a:solidFill>
          <a:ln w="9525">
            <a:noFill/>
            <a:round/>
            <a:headEnd/>
            <a:tailEnd/>
          </a:ln>
        </p:spPr>
        <p:txBody>
          <a:bodyPr/>
          <a:lstStyle/>
          <a:p>
            <a:endParaRPr lang="es-MX"/>
          </a:p>
        </p:txBody>
      </p:sp>
      <p:sp>
        <p:nvSpPr>
          <p:cNvPr id="16453" name="Freeform 75"/>
          <p:cNvSpPr>
            <a:spLocks/>
          </p:cNvSpPr>
          <p:nvPr/>
        </p:nvSpPr>
        <p:spPr bwMode="auto">
          <a:xfrm>
            <a:off x="5894388" y="5616575"/>
            <a:ext cx="41275" cy="287338"/>
          </a:xfrm>
          <a:custGeom>
            <a:avLst/>
            <a:gdLst>
              <a:gd name="T0" fmla="*/ 2147483647 w 88"/>
              <a:gd name="T1" fmla="*/ 2147483647 h 477"/>
              <a:gd name="T2" fmla="*/ 0 w 88"/>
              <a:gd name="T3" fmla="*/ 2147483647 h 477"/>
              <a:gd name="T4" fmla="*/ 0 w 88"/>
              <a:gd name="T5" fmla="*/ 0 h 477"/>
              <a:gd name="T6" fmla="*/ 2147483647 w 88"/>
              <a:gd name="T7" fmla="*/ 2147483647 h 477"/>
              <a:gd name="T8" fmla="*/ 0 60000 65536"/>
              <a:gd name="T9" fmla="*/ 0 60000 65536"/>
              <a:gd name="T10" fmla="*/ 0 60000 65536"/>
              <a:gd name="T11" fmla="*/ 0 60000 65536"/>
              <a:gd name="T12" fmla="*/ 0 w 88"/>
              <a:gd name="T13" fmla="*/ 0 h 477"/>
              <a:gd name="T14" fmla="*/ 88 w 88"/>
              <a:gd name="T15" fmla="*/ 477 h 477"/>
            </a:gdLst>
            <a:ahLst/>
            <a:cxnLst>
              <a:cxn ang="T8">
                <a:pos x="T0" y="T1"/>
              </a:cxn>
              <a:cxn ang="T9">
                <a:pos x="T2" y="T3"/>
              </a:cxn>
              <a:cxn ang="T10">
                <a:pos x="T4" y="T5"/>
              </a:cxn>
              <a:cxn ang="T11">
                <a:pos x="T6" y="T7"/>
              </a:cxn>
            </a:cxnLst>
            <a:rect l="T12" t="T13" r="T14" b="T15"/>
            <a:pathLst>
              <a:path w="88" h="477">
                <a:moveTo>
                  <a:pt x="88" y="93"/>
                </a:moveTo>
                <a:lnTo>
                  <a:pt x="0" y="477"/>
                </a:lnTo>
                <a:lnTo>
                  <a:pt x="0" y="0"/>
                </a:lnTo>
                <a:lnTo>
                  <a:pt x="88" y="93"/>
                </a:lnTo>
              </a:path>
            </a:pathLst>
          </a:custGeom>
          <a:noFill/>
          <a:ln w="0">
            <a:solidFill>
              <a:srgbClr val="000000"/>
            </a:solidFill>
            <a:round/>
            <a:headEnd/>
            <a:tailEnd/>
          </a:ln>
        </p:spPr>
        <p:txBody>
          <a:bodyPr/>
          <a:lstStyle/>
          <a:p>
            <a:endParaRPr lang="es-MX"/>
          </a:p>
        </p:txBody>
      </p:sp>
      <p:sp>
        <p:nvSpPr>
          <p:cNvPr id="16454" name="Freeform 76"/>
          <p:cNvSpPr>
            <a:spLocks/>
          </p:cNvSpPr>
          <p:nvPr/>
        </p:nvSpPr>
        <p:spPr bwMode="auto">
          <a:xfrm>
            <a:off x="5691188" y="5616575"/>
            <a:ext cx="203200" cy="55563"/>
          </a:xfrm>
          <a:custGeom>
            <a:avLst/>
            <a:gdLst>
              <a:gd name="T0" fmla="*/ 2147483647 w 453"/>
              <a:gd name="T1" fmla="*/ 0 h 93"/>
              <a:gd name="T2" fmla="*/ 2147483647 w 453"/>
              <a:gd name="T3" fmla="*/ 2147483647 h 93"/>
              <a:gd name="T4" fmla="*/ 0 w 453"/>
              <a:gd name="T5" fmla="*/ 0 h 93"/>
              <a:gd name="T6" fmla="*/ 2147483647 w 453"/>
              <a:gd name="T7" fmla="*/ 0 h 93"/>
              <a:gd name="T8" fmla="*/ 0 60000 65536"/>
              <a:gd name="T9" fmla="*/ 0 60000 65536"/>
              <a:gd name="T10" fmla="*/ 0 60000 65536"/>
              <a:gd name="T11" fmla="*/ 0 60000 65536"/>
              <a:gd name="T12" fmla="*/ 0 w 453"/>
              <a:gd name="T13" fmla="*/ 0 h 93"/>
              <a:gd name="T14" fmla="*/ 453 w 453"/>
              <a:gd name="T15" fmla="*/ 93 h 93"/>
            </a:gdLst>
            <a:ahLst/>
            <a:cxnLst>
              <a:cxn ang="T8">
                <a:pos x="T0" y="T1"/>
              </a:cxn>
              <a:cxn ang="T9">
                <a:pos x="T2" y="T3"/>
              </a:cxn>
              <a:cxn ang="T10">
                <a:pos x="T4" y="T5"/>
              </a:cxn>
              <a:cxn ang="T11">
                <a:pos x="T6" y="T7"/>
              </a:cxn>
            </a:cxnLst>
            <a:rect l="T12" t="T13" r="T14" b="T15"/>
            <a:pathLst>
              <a:path w="453" h="93">
                <a:moveTo>
                  <a:pt x="453" y="0"/>
                </a:moveTo>
                <a:lnTo>
                  <a:pt x="364" y="93"/>
                </a:lnTo>
                <a:lnTo>
                  <a:pt x="0" y="0"/>
                </a:lnTo>
                <a:lnTo>
                  <a:pt x="453" y="0"/>
                </a:lnTo>
                <a:close/>
              </a:path>
            </a:pathLst>
          </a:custGeom>
          <a:solidFill>
            <a:srgbClr val="000000"/>
          </a:solidFill>
          <a:ln w="9525">
            <a:noFill/>
            <a:round/>
            <a:headEnd/>
            <a:tailEnd/>
          </a:ln>
        </p:spPr>
        <p:txBody>
          <a:bodyPr/>
          <a:lstStyle/>
          <a:p>
            <a:endParaRPr lang="es-MX"/>
          </a:p>
        </p:txBody>
      </p:sp>
      <p:sp>
        <p:nvSpPr>
          <p:cNvPr id="16455" name="Freeform 77"/>
          <p:cNvSpPr>
            <a:spLocks/>
          </p:cNvSpPr>
          <p:nvPr/>
        </p:nvSpPr>
        <p:spPr bwMode="auto">
          <a:xfrm>
            <a:off x="5691188" y="5616575"/>
            <a:ext cx="203200" cy="55563"/>
          </a:xfrm>
          <a:custGeom>
            <a:avLst/>
            <a:gdLst>
              <a:gd name="T0" fmla="*/ 2147483647 w 453"/>
              <a:gd name="T1" fmla="*/ 0 h 93"/>
              <a:gd name="T2" fmla="*/ 2147483647 w 453"/>
              <a:gd name="T3" fmla="*/ 2147483647 h 93"/>
              <a:gd name="T4" fmla="*/ 0 w 453"/>
              <a:gd name="T5" fmla="*/ 0 h 93"/>
              <a:gd name="T6" fmla="*/ 2147483647 w 453"/>
              <a:gd name="T7" fmla="*/ 0 h 93"/>
              <a:gd name="T8" fmla="*/ 0 60000 65536"/>
              <a:gd name="T9" fmla="*/ 0 60000 65536"/>
              <a:gd name="T10" fmla="*/ 0 60000 65536"/>
              <a:gd name="T11" fmla="*/ 0 60000 65536"/>
              <a:gd name="T12" fmla="*/ 0 w 453"/>
              <a:gd name="T13" fmla="*/ 0 h 93"/>
              <a:gd name="T14" fmla="*/ 453 w 453"/>
              <a:gd name="T15" fmla="*/ 93 h 93"/>
            </a:gdLst>
            <a:ahLst/>
            <a:cxnLst>
              <a:cxn ang="T8">
                <a:pos x="T0" y="T1"/>
              </a:cxn>
              <a:cxn ang="T9">
                <a:pos x="T2" y="T3"/>
              </a:cxn>
              <a:cxn ang="T10">
                <a:pos x="T4" y="T5"/>
              </a:cxn>
              <a:cxn ang="T11">
                <a:pos x="T6" y="T7"/>
              </a:cxn>
            </a:cxnLst>
            <a:rect l="T12" t="T13" r="T14" b="T15"/>
            <a:pathLst>
              <a:path w="453" h="93">
                <a:moveTo>
                  <a:pt x="453" y="0"/>
                </a:moveTo>
                <a:lnTo>
                  <a:pt x="364" y="93"/>
                </a:lnTo>
                <a:lnTo>
                  <a:pt x="0" y="0"/>
                </a:lnTo>
                <a:lnTo>
                  <a:pt x="453" y="0"/>
                </a:lnTo>
              </a:path>
            </a:pathLst>
          </a:custGeom>
          <a:noFill/>
          <a:ln w="0">
            <a:solidFill>
              <a:srgbClr val="000000"/>
            </a:solidFill>
            <a:round/>
            <a:headEnd/>
            <a:tailEnd/>
          </a:ln>
        </p:spPr>
        <p:txBody>
          <a:bodyPr/>
          <a:lstStyle/>
          <a:p>
            <a:endParaRPr lang="es-MX"/>
          </a:p>
        </p:txBody>
      </p:sp>
      <p:sp>
        <p:nvSpPr>
          <p:cNvPr id="16456" name="Freeform 78"/>
          <p:cNvSpPr>
            <a:spLocks/>
          </p:cNvSpPr>
          <p:nvPr/>
        </p:nvSpPr>
        <p:spPr bwMode="auto">
          <a:xfrm>
            <a:off x="5894388" y="5270500"/>
            <a:ext cx="41275" cy="346075"/>
          </a:xfrm>
          <a:custGeom>
            <a:avLst/>
            <a:gdLst>
              <a:gd name="T0" fmla="*/ 0 w 88"/>
              <a:gd name="T1" fmla="*/ 0 h 573"/>
              <a:gd name="T2" fmla="*/ 2147483647 w 88"/>
              <a:gd name="T3" fmla="*/ 2147483647 h 573"/>
              <a:gd name="T4" fmla="*/ 0 w 88"/>
              <a:gd name="T5" fmla="*/ 2147483647 h 573"/>
              <a:gd name="T6" fmla="*/ 0 w 88"/>
              <a:gd name="T7" fmla="*/ 0 h 573"/>
              <a:gd name="T8" fmla="*/ 0 60000 65536"/>
              <a:gd name="T9" fmla="*/ 0 60000 65536"/>
              <a:gd name="T10" fmla="*/ 0 60000 65536"/>
              <a:gd name="T11" fmla="*/ 0 60000 65536"/>
              <a:gd name="T12" fmla="*/ 0 w 88"/>
              <a:gd name="T13" fmla="*/ 0 h 573"/>
              <a:gd name="T14" fmla="*/ 88 w 88"/>
              <a:gd name="T15" fmla="*/ 573 h 573"/>
            </a:gdLst>
            <a:ahLst/>
            <a:cxnLst>
              <a:cxn ang="T8">
                <a:pos x="T0" y="T1"/>
              </a:cxn>
              <a:cxn ang="T9">
                <a:pos x="T2" y="T3"/>
              </a:cxn>
              <a:cxn ang="T10">
                <a:pos x="T4" y="T5"/>
              </a:cxn>
              <a:cxn ang="T11">
                <a:pos x="T6" y="T7"/>
              </a:cxn>
            </a:cxnLst>
            <a:rect l="T12" t="T13" r="T14" b="T15"/>
            <a:pathLst>
              <a:path w="88" h="573">
                <a:moveTo>
                  <a:pt x="0" y="0"/>
                </a:moveTo>
                <a:lnTo>
                  <a:pt x="88" y="475"/>
                </a:lnTo>
                <a:lnTo>
                  <a:pt x="0" y="573"/>
                </a:lnTo>
                <a:lnTo>
                  <a:pt x="0" y="0"/>
                </a:lnTo>
                <a:close/>
              </a:path>
            </a:pathLst>
          </a:custGeom>
          <a:solidFill>
            <a:srgbClr val="808080"/>
          </a:solidFill>
          <a:ln w="9525">
            <a:noFill/>
            <a:round/>
            <a:headEnd/>
            <a:tailEnd/>
          </a:ln>
        </p:spPr>
        <p:txBody>
          <a:bodyPr/>
          <a:lstStyle/>
          <a:p>
            <a:endParaRPr lang="es-MX"/>
          </a:p>
        </p:txBody>
      </p:sp>
      <p:sp>
        <p:nvSpPr>
          <p:cNvPr id="16457" name="Freeform 79"/>
          <p:cNvSpPr>
            <a:spLocks/>
          </p:cNvSpPr>
          <p:nvPr/>
        </p:nvSpPr>
        <p:spPr bwMode="auto">
          <a:xfrm>
            <a:off x="5894388" y="5270500"/>
            <a:ext cx="41275" cy="346075"/>
          </a:xfrm>
          <a:custGeom>
            <a:avLst/>
            <a:gdLst>
              <a:gd name="T0" fmla="*/ 0 w 88"/>
              <a:gd name="T1" fmla="*/ 0 h 573"/>
              <a:gd name="T2" fmla="*/ 2147483647 w 88"/>
              <a:gd name="T3" fmla="*/ 2147483647 h 573"/>
              <a:gd name="T4" fmla="*/ 0 w 88"/>
              <a:gd name="T5" fmla="*/ 2147483647 h 573"/>
              <a:gd name="T6" fmla="*/ 0 w 88"/>
              <a:gd name="T7" fmla="*/ 0 h 573"/>
              <a:gd name="T8" fmla="*/ 0 60000 65536"/>
              <a:gd name="T9" fmla="*/ 0 60000 65536"/>
              <a:gd name="T10" fmla="*/ 0 60000 65536"/>
              <a:gd name="T11" fmla="*/ 0 60000 65536"/>
              <a:gd name="T12" fmla="*/ 0 w 88"/>
              <a:gd name="T13" fmla="*/ 0 h 573"/>
              <a:gd name="T14" fmla="*/ 88 w 88"/>
              <a:gd name="T15" fmla="*/ 573 h 573"/>
            </a:gdLst>
            <a:ahLst/>
            <a:cxnLst>
              <a:cxn ang="T8">
                <a:pos x="T0" y="T1"/>
              </a:cxn>
              <a:cxn ang="T9">
                <a:pos x="T2" y="T3"/>
              </a:cxn>
              <a:cxn ang="T10">
                <a:pos x="T4" y="T5"/>
              </a:cxn>
              <a:cxn ang="T11">
                <a:pos x="T6" y="T7"/>
              </a:cxn>
            </a:cxnLst>
            <a:rect l="T12" t="T13" r="T14" b="T15"/>
            <a:pathLst>
              <a:path w="88" h="573">
                <a:moveTo>
                  <a:pt x="0" y="0"/>
                </a:moveTo>
                <a:lnTo>
                  <a:pt x="88" y="475"/>
                </a:lnTo>
                <a:lnTo>
                  <a:pt x="0" y="573"/>
                </a:lnTo>
                <a:lnTo>
                  <a:pt x="0" y="0"/>
                </a:lnTo>
              </a:path>
            </a:pathLst>
          </a:custGeom>
          <a:noFill/>
          <a:ln w="0">
            <a:solidFill>
              <a:srgbClr val="000000"/>
            </a:solidFill>
            <a:round/>
            <a:headEnd/>
            <a:tailEnd/>
          </a:ln>
        </p:spPr>
        <p:txBody>
          <a:bodyPr/>
          <a:lstStyle/>
          <a:p>
            <a:endParaRPr lang="es-MX"/>
          </a:p>
        </p:txBody>
      </p:sp>
      <p:sp>
        <p:nvSpPr>
          <p:cNvPr id="16458" name="Freeform 80"/>
          <p:cNvSpPr>
            <a:spLocks/>
          </p:cNvSpPr>
          <p:nvPr/>
        </p:nvSpPr>
        <p:spPr bwMode="auto">
          <a:xfrm>
            <a:off x="5894388" y="5616575"/>
            <a:ext cx="201612" cy="55563"/>
          </a:xfrm>
          <a:custGeom>
            <a:avLst/>
            <a:gdLst>
              <a:gd name="T0" fmla="*/ 2147483647 w 449"/>
              <a:gd name="T1" fmla="*/ 0 h 93"/>
              <a:gd name="T2" fmla="*/ 0 w 449"/>
              <a:gd name="T3" fmla="*/ 0 h 93"/>
              <a:gd name="T4" fmla="*/ 2147483647 w 449"/>
              <a:gd name="T5" fmla="*/ 2147483647 h 93"/>
              <a:gd name="T6" fmla="*/ 2147483647 w 449"/>
              <a:gd name="T7" fmla="*/ 0 h 93"/>
              <a:gd name="T8" fmla="*/ 0 60000 65536"/>
              <a:gd name="T9" fmla="*/ 0 60000 65536"/>
              <a:gd name="T10" fmla="*/ 0 60000 65536"/>
              <a:gd name="T11" fmla="*/ 0 60000 65536"/>
              <a:gd name="T12" fmla="*/ 0 w 449"/>
              <a:gd name="T13" fmla="*/ 0 h 93"/>
              <a:gd name="T14" fmla="*/ 449 w 449"/>
              <a:gd name="T15" fmla="*/ 93 h 93"/>
            </a:gdLst>
            <a:ahLst/>
            <a:cxnLst>
              <a:cxn ang="T8">
                <a:pos x="T0" y="T1"/>
              </a:cxn>
              <a:cxn ang="T9">
                <a:pos x="T2" y="T3"/>
              </a:cxn>
              <a:cxn ang="T10">
                <a:pos x="T4" y="T5"/>
              </a:cxn>
              <a:cxn ang="T11">
                <a:pos x="T6" y="T7"/>
              </a:cxn>
            </a:cxnLst>
            <a:rect l="T12" t="T13" r="T14" b="T15"/>
            <a:pathLst>
              <a:path w="449" h="93">
                <a:moveTo>
                  <a:pt x="449" y="0"/>
                </a:moveTo>
                <a:lnTo>
                  <a:pt x="0" y="0"/>
                </a:lnTo>
                <a:lnTo>
                  <a:pt x="88" y="93"/>
                </a:lnTo>
                <a:lnTo>
                  <a:pt x="449" y="0"/>
                </a:lnTo>
                <a:close/>
              </a:path>
            </a:pathLst>
          </a:custGeom>
          <a:solidFill>
            <a:srgbClr val="808080"/>
          </a:solidFill>
          <a:ln w="9525">
            <a:noFill/>
            <a:round/>
            <a:headEnd/>
            <a:tailEnd/>
          </a:ln>
        </p:spPr>
        <p:txBody>
          <a:bodyPr/>
          <a:lstStyle/>
          <a:p>
            <a:endParaRPr lang="es-MX"/>
          </a:p>
        </p:txBody>
      </p:sp>
      <p:sp>
        <p:nvSpPr>
          <p:cNvPr id="16459" name="Freeform 81"/>
          <p:cNvSpPr>
            <a:spLocks/>
          </p:cNvSpPr>
          <p:nvPr/>
        </p:nvSpPr>
        <p:spPr bwMode="auto">
          <a:xfrm>
            <a:off x="5894388" y="5616575"/>
            <a:ext cx="201612" cy="55563"/>
          </a:xfrm>
          <a:custGeom>
            <a:avLst/>
            <a:gdLst>
              <a:gd name="T0" fmla="*/ 2147483647 w 449"/>
              <a:gd name="T1" fmla="*/ 0 h 93"/>
              <a:gd name="T2" fmla="*/ 0 w 449"/>
              <a:gd name="T3" fmla="*/ 0 h 93"/>
              <a:gd name="T4" fmla="*/ 2147483647 w 449"/>
              <a:gd name="T5" fmla="*/ 2147483647 h 93"/>
              <a:gd name="T6" fmla="*/ 2147483647 w 449"/>
              <a:gd name="T7" fmla="*/ 0 h 93"/>
              <a:gd name="T8" fmla="*/ 0 60000 65536"/>
              <a:gd name="T9" fmla="*/ 0 60000 65536"/>
              <a:gd name="T10" fmla="*/ 0 60000 65536"/>
              <a:gd name="T11" fmla="*/ 0 60000 65536"/>
              <a:gd name="T12" fmla="*/ 0 w 449"/>
              <a:gd name="T13" fmla="*/ 0 h 93"/>
              <a:gd name="T14" fmla="*/ 449 w 449"/>
              <a:gd name="T15" fmla="*/ 93 h 93"/>
            </a:gdLst>
            <a:ahLst/>
            <a:cxnLst>
              <a:cxn ang="T8">
                <a:pos x="T0" y="T1"/>
              </a:cxn>
              <a:cxn ang="T9">
                <a:pos x="T2" y="T3"/>
              </a:cxn>
              <a:cxn ang="T10">
                <a:pos x="T4" y="T5"/>
              </a:cxn>
              <a:cxn ang="T11">
                <a:pos x="T6" y="T7"/>
              </a:cxn>
            </a:cxnLst>
            <a:rect l="T12" t="T13" r="T14" b="T15"/>
            <a:pathLst>
              <a:path w="449" h="93">
                <a:moveTo>
                  <a:pt x="449" y="0"/>
                </a:moveTo>
                <a:lnTo>
                  <a:pt x="0" y="0"/>
                </a:lnTo>
                <a:lnTo>
                  <a:pt x="88" y="93"/>
                </a:lnTo>
                <a:lnTo>
                  <a:pt x="449" y="0"/>
                </a:lnTo>
              </a:path>
            </a:pathLst>
          </a:custGeom>
          <a:noFill/>
          <a:ln w="0">
            <a:solidFill>
              <a:srgbClr val="000000"/>
            </a:solidFill>
            <a:round/>
            <a:headEnd/>
            <a:tailEnd/>
          </a:ln>
        </p:spPr>
        <p:txBody>
          <a:bodyPr/>
          <a:lstStyle/>
          <a:p>
            <a:endParaRPr lang="es-MX"/>
          </a:p>
        </p:txBody>
      </p:sp>
      <p:sp>
        <p:nvSpPr>
          <p:cNvPr id="16460" name="Freeform 82"/>
          <p:cNvSpPr>
            <a:spLocks/>
          </p:cNvSpPr>
          <p:nvPr/>
        </p:nvSpPr>
        <p:spPr bwMode="auto">
          <a:xfrm>
            <a:off x="5854700" y="5616575"/>
            <a:ext cx="39688" cy="287338"/>
          </a:xfrm>
          <a:custGeom>
            <a:avLst/>
            <a:gdLst>
              <a:gd name="T0" fmla="*/ 2147483647 w 89"/>
              <a:gd name="T1" fmla="*/ 0 h 477"/>
              <a:gd name="T2" fmla="*/ 2147483647 w 89"/>
              <a:gd name="T3" fmla="*/ 2147483647 h 477"/>
              <a:gd name="T4" fmla="*/ 0 w 89"/>
              <a:gd name="T5" fmla="*/ 2147483647 h 477"/>
              <a:gd name="T6" fmla="*/ 2147483647 w 89"/>
              <a:gd name="T7" fmla="*/ 0 h 477"/>
              <a:gd name="T8" fmla="*/ 0 60000 65536"/>
              <a:gd name="T9" fmla="*/ 0 60000 65536"/>
              <a:gd name="T10" fmla="*/ 0 60000 65536"/>
              <a:gd name="T11" fmla="*/ 0 60000 65536"/>
              <a:gd name="T12" fmla="*/ 0 w 89"/>
              <a:gd name="T13" fmla="*/ 0 h 477"/>
              <a:gd name="T14" fmla="*/ 89 w 89"/>
              <a:gd name="T15" fmla="*/ 477 h 477"/>
            </a:gdLst>
            <a:ahLst/>
            <a:cxnLst>
              <a:cxn ang="T8">
                <a:pos x="T0" y="T1"/>
              </a:cxn>
              <a:cxn ang="T9">
                <a:pos x="T2" y="T3"/>
              </a:cxn>
              <a:cxn ang="T10">
                <a:pos x="T4" y="T5"/>
              </a:cxn>
              <a:cxn ang="T11">
                <a:pos x="T6" y="T7"/>
              </a:cxn>
            </a:cxnLst>
            <a:rect l="T12" t="T13" r="T14" b="T15"/>
            <a:pathLst>
              <a:path w="89" h="477">
                <a:moveTo>
                  <a:pt x="89" y="0"/>
                </a:moveTo>
                <a:lnTo>
                  <a:pt x="89" y="477"/>
                </a:lnTo>
                <a:lnTo>
                  <a:pt x="0" y="93"/>
                </a:lnTo>
                <a:lnTo>
                  <a:pt x="89" y="0"/>
                </a:lnTo>
                <a:close/>
              </a:path>
            </a:pathLst>
          </a:custGeom>
          <a:solidFill>
            <a:srgbClr val="808080"/>
          </a:solidFill>
          <a:ln w="9525">
            <a:noFill/>
            <a:round/>
            <a:headEnd/>
            <a:tailEnd/>
          </a:ln>
        </p:spPr>
        <p:txBody>
          <a:bodyPr/>
          <a:lstStyle/>
          <a:p>
            <a:endParaRPr lang="es-MX"/>
          </a:p>
        </p:txBody>
      </p:sp>
      <p:sp>
        <p:nvSpPr>
          <p:cNvPr id="16461" name="Freeform 83"/>
          <p:cNvSpPr>
            <a:spLocks/>
          </p:cNvSpPr>
          <p:nvPr/>
        </p:nvSpPr>
        <p:spPr bwMode="auto">
          <a:xfrm>
            <a:off x="5854700" y="5616575"/>
            <a:ext cx="39688" cy="287338"/>
          </a:xfrm>
          <a:custGeom>
            <a:avLst/>
            <a:gdLst>
              <a:gd name="T0" fmla="*/ 2147483647 w 89"/>
              <a:gd name="T1" fmla="*/ 0 h 477"/>
              <a:gd name="T2" fmla="*/ 2147483647 w 89"/>
              <a:gd name="T3" fmla="*/ 2147483647 h 477"/>
              <a:gd name="T4" fmla="*/ 0 w 89"/>
              <a:gd name="T5" fmla="*/ 2147483647 h 477"/>
              <a:gd name="T6" fmla="*/ 2147483647 w 89"/>
              <a:gd name="T7" fmla="*/ 0 h 477"/>
              <a:gd name="T8" fmla="*/ 0 60000 65536"/>
              <a:gd name="T9" fmla="*/ 0 60000 65536"/>
              <a:gd name="T10" fmla="*/ 0 60000 65536"/>
              <a:gd name="T11" fmla="*/ 0 60000 65536"/>
              <a:gd name="T12" fmla="*/ 0 w 89"/>
              <a:gd name="T13" fmla="*/ 0 h 477"/>
              <a:gd name="T14" fmla="*/ 89 w 89"/>
              <a:gd name="T15" fmla="*/ 477 h 477"/>
            </a:gdLst>
            <a:ahLst/>
            <a:cxnLst>
              <a:cxn ang="T8">
                <a:pos x="T0" y="T1"/>
              </a:cxn>
              <a:cxn ang="T9">
                <a:pos x="T2" y="T3"/>
              </a:cxn>
              <a:cxn ang="T10">
                <a:pos x="T4" y="T5"/>
              </a:cxn>
              <a:cxn ang="T11">
                <a:pos x="T6" y="T7"/>
              </a:cxn>
            </a:cxnLst>
            <a:rect l="T12" t="T13" r="T14" b="T15"/>
            <a:pathLst>
              <a:path w="89" h="477">
                <a:moveTo>
                  <a:pt x="89" y="0"/>
                </a:moveTo>
                <a:lnTo>
                  <a:pt x="89" y="477"/>
                </a:lnTo>
                <a:lnTo>
                  <a:pt x="0" y="93"/>
                </a:lnTo>
                <a:lnTo>
                  <a:pt x="89" y="0"/>
                </a:lnTo>
              </a:path>
            </a:pathLst>
          </a:custGeom>
          <a:noFill/>
          <a:ln w="0">
            <a:solidFill>
              <a:srgbClr val="000000"/>
            </a:solidFill>
            <a:round/>
            <a:headEnd/>
            <a:tailEnd/>
          </a:ln>
        </p:spPr>
        <p:txBody>
          <a:bodyPr/>
          <a:lstStyle/>
          <a:p>
            <a:endParaRPr lang="es-MX"/>
          </a:p>
        </p:txBody>
      </p:sp>
      <p:sp>
        <p:nvSpPr>
          <p:cNvPr id="16462" name="Freeform 84"/>
          <p:cNvSpPr>
            <a:spLocks/>
          </p:cNvSpPr>
          <p:nvPr/>
        </p:nvSpPr>
        <p:spPr bwMode="auto">
          <a:xfrm>
            <a:off x="5691188" y="5557838"/>
            <a:ext cx="203200" cy="58737"/>
          </a:xfrm>
          <a:custGeom>
            <a:avLst/>
            <a:gdLst>
              <a:gd name="T0" fmla="*/ 0 w 453"/>
              <a:gd name="T1" fmla="*/ 2147483647 h 98"/>
              <a:gd name="T2" fmla="*/ 2147483647 w 453"/>
              <a:gd name="T3" fmla="*/ 0 h 98"/>
              <a:gd name="T4" fmla="*/ 2147483647 w 453"/>
              <a:gd name="T5" fmla="*/ 2147483647 h 98"/>
              <a:gd name="T6" fmla="*/ 0 w 453"/>
              <a:gd name="T7" fmla="*/ 2147483647 h 98"/>
              <a:gd name="T8" fmla="*/ 0 60000 65536"/>
              <a:gd name="T9" fmla="*/ 0 60000 65536"/>
              <a:gd name="T10" fmla="*/ 0 60000 65536"/>
              <a:gd name="T11" fmla="*/ 0 60000 65536"/>
              <a:gd name="T12" fmla="*/ 0 w 453"/>
              <a:gd name="T13" fmla="*/ 0 h 98"/>
              <a:gd name="T14" fmla="*/ 453 w 453"/>
              <a:gd name="T15" fmla="*/ 98 h 98"/>
            </a:gdLst>
            <a:ahLst/>
            <a:cxnLst>
              <a:cxn ang="T8">
                <a:pos x="T0" y="T1"/>
              </a:cxn>
              <a:cxn ang="T9">
                <a:pos x="T2" y="T3"/>
              </a:cxn>
              <a:cxn ang="T10">
                <a:pos x="T4" y="T5"/>
              </a:cxn>
              <a:cxn ang="T11">
                <a:pos x="T6" y="T7"/>
              </a:cxn>
            </a:cxnLst>
            <a:rect l="T12" t="T13" r="T14" b="T15"/>
            <a:pathLst>
              <a:path w="453" h="98">
                <a:moveTo>
                  <a:pt x="0" y="98"/>
                </a:moveTo>
                <a:lnTo>
                  <a:pt x="364" y="0"/>
                </a:lnTo>
                <a:lnTo>
                  <a:pt x="453" y="98"/>
                </a:lnTo>
                <a:lnTo>
                  <a:pt x="0" y="98"/>
                </a:lnTo>
                <a:close/>
              </a:path>
            </a:pathLst>
          </a:custGeom>
          <a:solidFill>
            <a:srgbClr val="808080"/>
          </a:solidFill>
          <a:ln w="9525">
            <a:noFill/>
            <a:round/>
            <a:headEnd/>
            <a:tailEnd/>
          </a:ln>
        </p:spPr>
        <p:txBody>
          <a:bodyPr/>
          <a:lstStyle/>
          <a:p>
            <a:endParaRPr lang="es-MX"/>
          </a:p>
        </p:txBody>
      </p:sp>
      <p:sp>
        <p:nvSpPr>
          <p:cNvPr id="16463" name="Freeform 85"/>
          <p:cNvSpPr>
            <a:spLocks/>
          </p:cNvSpPr>
          <p:nvPr/>
        </p:nvSpPr>
        <p:spPr bwMode="auto">
          <a:xfrm>
            <a:off x="5691188" y="5557838"/>
            <a:ext cx="203200" cy="58737"/>
          </a:xfrm>
          <a:custGeom>
            <a:avLst/>
            <a:gdLst>
              <a:gd name="T0" fmla="*/ 0 w 453"/>
              <a:gd name="T1" fmla="*/ 2147483647 h 98"/>
              <a:gd name="T2" fmla="*/ 2147483647 w 453"/>
              <a:gd name="T3" fmla="*/ 0 h 98"/>
              <a:gd name="T4" fmla="*/ 2147483647 w 453"/>
              <a:gd name="T5" fmla="*/ 2147483647 h 98"/>
              <a:gd name="T6" fmla="*/ 0 w 453"/>
              <a:gd name="T7" fmla="*/ 2147483647 h 98"/>
              <a:gd name="T8" fmla="*/ 0 60000 65536"/>
              <a:gd name="T9" fmla="*/ 0 60000 65536"/>
              <a:gd name="T10" fmla="*/ 0 60000 65536"/>
              <a:gd name="T11" fmla="*/ 0 60000 65536"/>
              <a:gd name="T12" fmla="*/ 0 w 453"/>
              <a:gd name="T13" fmla="*/ 0 h 98"/>
              <a:gd name="T14" fmla="*/ 453 w 453"/>
              <a:gd name="T15" fmla="*/ 98 h 98"/>
            </a:gdLst>
            <a:ahLst/>
            <a:cxnLst>
              <a:cxn ang="T8">
                <a:pos x="T0" y="T1"/>
              </a:cxn>
              <a:cxn ang="T9">
                <a:pos x="T2" y="T3"/>
              </a:cxn>
              <a:cxn ang="T10">
                <a:pos x="T4" y="T5"/>
              </a:cxn>
              <a:cxn ang="T11">
                <a:pos x="T6" y="T7"/>
              </a:cxn>
            </a:cxnLst>
            <a:rect l="T12" t="T13" r="T14" b="T15"/>
            <a:pathLst>
              <a:path w="453" h="98">
                <a:moveTo>
                  <a:pt x="0" y="98"/>
                </a:moveTo>
                <a:lnTo>
                  <a:pt x="364" y="0"/>
                </a:lnTo>
                <a:lnTo>
                  <a:pt x="453" y="98"/>
                </a:lnTo>
                <a:lnTo>
                  <a:pt x="0" y="98"/>
                </a:lnTo>
              </a:path>
            </a:pathLst>
          </a:custGeom>
          <a:noFill/>
          <a:ln w="0">
            <a:solidFill>
              <a:srgbClr val="000000"/>
            </a:solidFill>
            <a:round/>
            <a:headEnd/>
            <a:tailEnd/>
          </a:ln>
        </p:spPr>
        <p:txBody>
          <a:bodyPr/>
          <a:lstStyle/>
          <a:p>
            <a:endParaRPr lang="es-MX"/>
          </a:p>
        </p:txBody>
      </p:sp>
      <p:sp>
        <p:nvSpPr>
          <p:cNvPr id="16464" name="Freeform 86"/>
          <p:cNvSpPr>
            <a:spLocks/>
          </p:cNvSpPr>
          <p:nvPr/>
        </p:nvSpPr>
        <p:spPr bwMode="auto">
          <a:xfrm>
            <a:off x="5842000" y="5535613"/>
            <a:ext cx="101600" cy="139700"/>
          </a:xfrm>
          <a:custGeom>
            <a:avLst/>
            <a:gdLst>
              <a:gd name="T0" fmla="*/ 2147483647 w 228"/>
              <a:gd name="T1" fmla="*/ 2147483647 h 231"/>
              <a:gd name="T2" fmla="*/ 2147483647 w 228"/>
              <a:gd name="T3" fmla="*/ 2147483647 h 231"/>
              <a:gd name="T4" fmla="*/ 2147483647 w 228"/>
              <a:gd name="T5" fmla="*/ 2147483647 h 231"/>
              <a:gd name="T6" fmla="*/ 2147483647 w 228"/>
              <a:gd name="T7" fmla="*/ 2147483647 h 231"/>
              <a:gd name="T8" fmla="*/ 2147483647 w 228"/>
              <a:gd name="T9" fmla="*/ 2147483647 h 231"/>
              <a:gd name="T10" fmla="*/ 2147483647 w 228"/>
              <a:gd name="T11" fmla="*/ 2147483647 h 231"/>
              <a:gd name="T12" fmla="*/ 2147483647 w 228"/>
              <a:gd name="T13" fmla="*/ 2147483647 h 231"/>
              <a:gd name="T14" fmla="*/ 2147483647 w 228"/>
              <a:gd name="T15" fmla="*/ 2147483647 h 231"/>
              <a:gd name="T16" fmla="*/ 0 w 228"/>
              <a:gd name="T17" fmla="*/ 2147483647 h 231"/>
              <a:gd name="T18" fmla="*/ 2147483647 w 228"/>
              <a:gd name="T19" fmla="*/ 2147483647 h 231"/>
              <a:gd name="T20" fmla="*/ 2147483647 w 228"/>
              <a:gd name="T21" fmla="*/ 2147483647 h 231"/>
              <a:gd name="T22" fmla="*/ 2147483647 w 228"/>
              <a:gd name="T23" fmla="*/ 2147483647 h 231"/>
              <a:gd name="T24" fmla="*/ 2147483647 w 228"/>
              <a:gd name="T25" fmla="*/ 0 h 231"/>
              <a:gd name="T26" fmla="*/ 2147483647 w 228"/>
              <a:gd name="T27" fmla="*/ 2147483647 h 231"/>
              <a:gd name="T28" fmla="*/ 2147483647 w 228"/>
              <a:gd name="T29" fmla="*/ 2147483647 h 231"/>
              <a:gd name="T30" fmla="*/ 2147483647 w 228"/>
              <a:gd name="T31" fmla="*/ 2147483647 h 231"/>
              <a:gd name="T32" fmla="*/ 2147483647 w 228"/>
              <a:gd name="T33" fmla="*/ 2147483647 h 2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8"/>
              <a:gd name="T52" fmla="*/ 0 h 231"/>
              <a:gd name="T53" fmla="*/ 228 w 228"/>
              <a:gd name="T54" fmla="*/ 231 h 2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8" h="231">
                <a:moveTo>
                  <a:pt x="228" y="117"/>
                </a:moveTo>
                <a:lnTo>
                  <a:pt x="217" y="169"/>
                </a:lnTo>
                <a:lnTo>
                  <a:pt x="191" y="203"/>
                </a:lnTo>
                <a:lnTo>
                  <a:pt x="154" y="226"/>
                </a:lnTo>
                <a:lnTo>
                  <a:pt x="115" y="231"/>
                </a:lnTo>
                <a:lnTo>
                  <a:pt x="74" y="226"/>
                </a:lnTo>
                <a:lnTo>
                  <a:pt x="37" y="203"/>
                </a:lnTo>
                <a:lnTo>
                  <a:pt x="11" y="169"/>
                </a:lnTo>
                <a:lnTo>
                  <a:pt x="0" y="117"/>
                </a:lnTo>
                <a:lnTo>
                  <a:pt x="11" y="67"/>
                </a:lnTo>
                <a:lnTo>
                  <a:pt x="37" y="30"/>
                </a:lnTo>
                <a:lnTo>
                  <a:pt x="74" y="11"/>
                </a:lnTo>
                <a:lnTo>
                  <a:pt x="115" y="0"/>
                </a:lnTo>
                <a:lnTo>
                  <a:pt x="154" y="11"/>
                </a:lnTo>
                <a:lnTo>
                  <a:pt x="191" y="30"/>
                </a:lnTo>
                <a:lnTo>
                  <a:pt x="217" y="67"/>
                </a:lnTo>
                <a:lnTo>
                  <a:pt x="228" y="117"/>
                </a:lnTo>
                <a:close/>
              </a:path>
            </a:pathLst>
          </a:custGeom>
          <a:solidFill>
            <a:srgbClr val="FFFFFF"/>
          </a:solidFill>
          <a:ln w="9525">
            <a:noFill/>
            <a:round/>
            <a:headEnd/>
            <a:tailEnd/>
          </a:ln>
        </p:spPr>
        <p:txBody>
          <a:bodyPr/>
          <a:lstStyle/>
          <a:p>
            <a:endParaRPr lang="es-MX"/>
          </a:p>
        </p:txBody>
      </p:sp>
      <p:sp>
        <p:nvSpPr>
          <p:cNvPr id="16465" name="Freeform 87"/>
          <p:cNvSpPr>
            <a:spLocks/>
          </p:cNvSpPr>
          <p:nvPr/>
        </p:nvSpPr>
        <p:spPr bwMode="auto">
          <a:xfrm>
            <a:off x="5842000" y="5535613"/>
            <a:ext cx="101600" cy="139700"/>
          </a:xfrm>
          <a:custGeom>
            <a:avLst/>
            <a:gdLst>
              <a:gd name="T0" fmla="*/ 2147483647 w 228"/>
              <a:gd name="T1" fmla="*/ 2147483647 h 231"/>
              <a:gd name="T2" fmla="*/ 2147483647 w 228"/>
              <a:gd name="T3" fmla="*/ 2147483647 h 231"/>
              <a:gd name="T4" fmla="*/ 2147483647 w 228"/>
              <a:gd name="T5" fmla="*/ 2147483647 h 231"/>
              <a:gd name="T6" fmla="*/ 2147483647 w 228"/>
              <a:gd name="T7" fmla="*/ 2147483647 h 231"/>
              <a:gd name="T8" fmla="*/ 2147483647 w 228"/>
              <a:gd name="T9" fmla="*/ 2147483647 h 231"/>
              <a:gd name="T10" fmla="*/ 2147483647 w 228"/>
              <a:gd name="T11" fmla="*/ 2147483647 h 231"/>
              <a:gd name="T12" fmla="*/ 2147483647 w 228"/>
              <a:gd name="T13" fmla="*/ 2147483647 h 231"/>
              <a:gd name="T14" fmla="*/ 2147483647 w 228"/>
              <a:gd name="T15" fmla="*/ 2147483647 h 231"/>
              <a:gd name="T16" fmla="*/ 0 w 228"/>
              <a:gd name="T17" fmla="*/ 2147483647 h 231"/>
              <a:gd name="T18" fmla="*/ 2147483647 w 228"/>
              <a:gd name="T19" fmla="*/ 2147483647 h 231"/>
              <a:gd name="T20" fmla="*/ 2147483647 w 228"/>
              <a:gd name="T21" fmla="*/ 2147483647 h 231"/>
              <a:gd name="T22" fmla="*/ 2147483647 w 228"/>
              <a:gd name="T23" fmla="*/ 2147483647 h 231"/>
              <a:gd name="T24" fmla="*/ 2147483647 w 228"/>
              <a:gd name="T25" fmla="*/ 0 h 231"/>
              <a:gd name="T26" fmla="*/ 2147483647 w 228"/>
              <a:gd name="T27" fmla="*/ 2147483647 h 231"/>
              <a:gd name="T28" fmla="*/ 2147483647 w 228"/>
              <a:gd name="T29" fmla="*/ 2147483647 h 231"/>
              <a:gd name="T30" fmla="*/ 2147483647 w 228"/>
              <a:gd name="T31" fmla="*/ 2147483647 h 231"/>
              <a:gd name="T32" fmla="*/ 2147483647 w 228"/>
              <a:gd name="T33" fmla="*/ 2147483647 h 2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8"/>
              <a:gd name="T52" fmla="*/ 0 h 231"/>
              <a:gd name="T53" fmla="*/ 228 w 228"/>
              <a:gd name="T54" fmla="*/ 231 h 2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8" h="231">
                <a:moveTo>
                  <a:pt x="228" y="117"/>
                </a:moveTo>
                <a:lnTo>
                  <a:pt x="217" y="169"/>
                </a:lnTo>
                <a:lnTo>
                  <a:pt x="191" y="203"/>
                </a:lnTo>
                <a:lnTo>
                  <a:pt x="154" y="226"/>
                </a:lnTo>
                <a:lnTo>
                  <a:pt x="115" y="231"/>
                </a:lnTo>
                <a:lnTo>
                  <a:pt x="74" y="226"/>
                </a:lnTo>
                <a:lnTo>
                  <a:pt x="37" y="203"/>
                </a:lnTo>
                <a:lnTo>
                  <a:pt x="11" y="169"/>
                </a:lnTo>
                <a:lnTo>
                  <a:pt x="0" y="117"/>
                </a:lnTo>
                <a:lnTo>
                  <a:pt x="11" y="67"/>
                </a:lnTo>
                <a:lnTo>
                  <a:pt x="37" y="30"/>
                </a:lnTo>
                <a:lnTo>
                  <a:pt x="74" y="11"/>
                </a:lnTo>
                <a:lnTo>
                  <a:pt x="115" y="0"/>
                </a:lnTo>
                <a:lnTo>
                  <a:pt x="154" y="11"/>
                </a:lnTo>
                <a:lnTo>
                  <a:pt x="191" y="30"/>
                </a:lnTo>
                <a:lnTo>
                  <a:pt x="217" y="67"/>
                </a:lnTo>
                <a:lnTo>
                  <a:pt x="228" y="117"/>
                </a:lnTo>
              </a:path>
            </a:pathLst>
          </a:custGeom>
          <a:noFill/>
          <a:ln w="0">
            <a:solidFill>
              <a:srgbClr val="FF0000"/>
            </a:solidFill>
            <a:round/>
            <a:headEnd/>
            <a:tailEnd/>
          </a:ln>
        </p:spPr>
        <p:txBody>
          <a:bodyPr/>
          <a:lstStyle/>
          <a:p>
            <a:endParaRPr lang="es-MX"/>
          </a:p>
        </p:txBody>
      </p:sp>
      <p:grpSp>
        <p:nvGrpSpPr>
          <p:cNvPr id="2" name="Group 88"/>
          <p:cNvGrpSpPr>
            <a:grpSpLocks/>
          </p:cNvGrpSpPr>
          <p:nvPr/>
        </p:nvGrpSpPr>
        <p:grpSpPr bwMode="auto">
          <a:xfrm>
            <a:off x="4375150" y="4592638"/>
            <a:ext cx="1287463" cy="587375"/>
            <a:chOff x="336" y="3117"/>
            <a:chExt cx="576" cy="195"/>
          </a:xfrm>
        </p:grpSpPr>
        <p:sp>
          <p:nvSpPr>
            <p:cNvPr id="16473" name="Rectangle 89"/>
            <p:cNvSpPr>
              <a:spLocks noChangeArrowheads="1"/>
            </p:cNvSpPr>
            <p:nvPr/>
          </p:nvSpPr>
          <p:spPr bwMode="auto">
            <a:xfrm>
              <a:off x="336" y="3124"/>
              <a:ext cx="84" cy="71"/>
            </a:xfrm>
            <a:prstGeom prst="rect">
              <a:avLst/>
            </a:prstGeom>
            <a:solidFill>
              <a:srgbClr val="008000"/>
            </a:solidFill>
            <a:ln w="0">
              <a:solidFill>
                <a:srgbClr val="FFFFFF"/>
              </a:solidFill>
              <a:miter lim="800000"/>
              <a:headEnd/>
              <a:tailEnd/>
            </a:ln>
          </p:spPr>
          <p:txBody>
            <a:bodyPr/>
            <a:lstStyle/>
            <a:p>
              <a:endParaRPr lang="es-ES"/>
            </a:p>
          </p:txBody>
        </p:sp>
        <p:sp>
          <p:nvSpPr>
            <p:cNvPr id="16474" name="Rectangle 90"/>
            <p:cNvSpPr>
              <a:spLocks noChangeArrowheads="1"/>
            </p:cNvSpPr>
            <p:nvPr/>
          </p:nvSpPr>
          <p:spPr bwMode="auto">
            <a:xfrm>
              <a:off x="450" y="3117"/>
              <a:ext cx="339" cy="41"/>
            </a:xfrm>
            <a:prstGeom prst="rect">
              <a:avLst/>
            </a:prstGeom>
            <a:noFill/>
            <a:ln w="9525">
              <a:noFill/>
              <a:miter lim="800000"/>
              <a:headEnd/>
              <a:tailEnd/>
            </a:ln>
          </p:spPr>
          <p:txBody>
            <a:bodyPr wrap="none" lIns="0" tIns="0" rIns="0" bIns="0">
              <a:spAutoFit/>
            </a:bodyPr>
            <a:lstStyle/>
            <a:p>
              <a:pPr eaLnBrk="0" hangingPunct="0"/>
              <a:r>
                <a:rPr lang="es-ES_tradnl" sz="800" b="1"/>
                <a:t>AREAS LIBRES</a:t>
              </a:r>
              <a:endParaRPr lang="es-ES_tradnl" sz="800">
                <a:latin typeface="Times New Roman" pitchFamily="18" charset="0"/>
              </a:endParaRPr>
            </a:p>
          </p:txBody>
        </p:sp>
        <p:sp>
          <p:nvSpPr>
            <p:cNvPr id="16475" name="Rectangle 91"/>
            <p:cNvSpPr>
              <a:spLocks noChangeArrowheads="1"/>
            </p:cNvSpPr>
            <p:nvPr/>
          </p:nvSpPr>
          <p:spPr bwMode="auto">
            <a:xfrm>
              <a:off x="336" y="3241"/>
              <a:ext cx="84" cy="71"/>
            </a:xfrm>
            <a:prstGeom prst="rect">
              <a:avLst/>
            </a:prstGeom>
            <a:solidFill>
              <a:srgbClr val="FF421E"/>
            </a:solidFill>
            <a:ln w="0">
              <a:solidFill>
                <a:srgbClr val="FFFFFF"/>
              </a:solidFill>
              <a:miter lim="800000"/>
              <a:headEnd/>
              <a:tailEnd/>
            </a:ln>
          </p:spPr>
          <p:txBody>
            <a:bodyPr/>
            <a:lstStyle/>
            <a:p>
              <a:endParaRPr lang="es-ES"/>
            </a:p>
          </p:txBody>
        </p:sp>
        <p:sp>
          <p:nvSpPr>
            <p:cNvPr id="16476" name="Rectangle 92"/>
            <p:cNvSpPr>
              <a:spLocks noChangeArrowheads="1"/>
            </p:cNvSpPr>
            <p:nvPr/>
          </p:nvSpPr>
          <p:spPr bwMode="auto">
            <a:xfrm>
              <a:off x="449" y="3232"/>
              <a:ext cx="463" cy="40"/>
            </a:xfrm>
            <a:prstGeom prst="rect">
              <a:avLst/>
            </a:prstGeom>
            <a:noFill/>
            <a:ln w="9525">
              <a:noFill/>
              <a:miter lim="800000"/>
              <a:headEnd/>
              <a:tailEnd/>
            </a:ln>
          </p:spPr>
          <p:txBody>
            <a:bodyPr wrap="none" lIns="0" tIns="0" rIns="0" bIns="0">
              <a:spAutoFit/>
            </a:bodyPr>
            <a:lstStyle/>
            <a:p>
              <a:pPr eaLnBrk="0" hangingPunct="0"/>
              <a:r>
                <a:rPr lang="es-ES_tradnl" sz="800" b="1"/>
                <a:t>AREAS INFESTADAS</a:t>
              </a:r>
              <a:endParaRPr lang="es-ES_tradnl" sz="800">
                <a:latin typeface="Times New Roman" pitchFamily="18" charset="0"/>
              </a:endParaRPr>
            </a:p>
          </p:txBody>
        </p:sp>
      </p:grpSp>
      <p:sp>
        <p:nvSpPr>
          <p:cNvPr id="16467" name="Rectangle 96"/>
          <p:cNvSpPr>
            <a:spLocks noChangeArrowheads="1"/>
          </p:cNvSpPr>
          <p:nvPr/>
        </p:nvSpPr>
        <p:spPr bwMode="auto">
          <a:xfrm>
            <a:off x="246063" y="2598738"/>
            <a:ext cx="3894137" cy="3900487"/>
          </a:xfrm>
          <a:prstGeom prst="rect">
            <a:avLst/>
          </a:prstGeom>
          <a:noFill/>
          <a:ln w="9525">
            <a:noFill/>
            <a:miter lim="800000"/>
            <a:headEnd/>
            <a:tailEnd/>
          </a:ln>
        </p:spPr>
        <p:txBody>
          <a:bodyPr lIns="0" tIns="0" rIns="0" bIns="0">
            <a:spAutoFit/>
          </a:bodyPr>
          <a:lstStyle/>
          <a:p>
            <a:pPr algn="just" eaLnBrk="0" hangingPunct="0"/>
            <a:r>
              <a:rPr lang="es-ES_tradnl" b="1">
                <a:solidFill>
                  <a:srgbClr val="008000"/>
                </a:solidFill>
              </a:rPr>
              <a:t>Origen:</a:t>
            </a:r>
            <a:r>
              <a:rPr lang="es-ES_tradnl" b="1">
                <a:solidFill>
                  <a:srgbClr val="0000FF"/>
                </a:solidFill>
              </a:rPr>
              <a:t> África</a:t>
            </a:r>
          </a:p>
          <a:p>
            <a:pPr algn="just" eaLnBrk="0" hangingPunct="0">
              <a:lnSpc>
                <a:spcPct val="60000"/>
              </a:lnSpc>
            </a:pPr>
            <a:endParaRPr lang="es-ES_tradnl" b="1">
              <a:solidFill>
                <a:srgbClr val="0000FF"/>
              </a:solidFill>
            </a:endParaRPr>
          </a:p>
          <a:p>
            <a:pPr algn="just" eaLnBrk="0" hangingPunct="0"/>
            <a:r>
              <a:rPr lang="es-ES_tradnl" b="1">
                <a:solidFill>
                  <a:srgbClr val="008000"/>
                </a:solidFill>
              </a:rPr>
              <a:t>Importancia:</a:t>
            </a:r>
            <a:r>
              <a:rPr lang="es-ES_tradnl" b="1">
                <a:solidFill>
                  <a:srgbClr val="0000FF"/>
                </a:solidFill>
              </a:rPr>
              <a:t> Es una de las plagas MAS importante de frutales y hortalizas en el mundo, provoca daños en más de 250 hospederos (frutales y hospederos).</a:t>
            </a:r>
          </a:p>
          <a:p>
            <a:pPr algn="just" eaLnBrk="0" hangingPunct="0">
              <a:lnSpc>
                <a:spcPct val="60000"/>
              </a:lnSpc>
            </a:pPr>
            <a:endParaRPr lang="es-ES_tradnl" b="1">
              <a:solidFill>
                <a:srgbClr val="0000FF"/>
              </a:solidFill>
            </a:endParaRPr>
          </a:p>
          <a:p>
            <a:pPr algn="just" eaLnBrk="0" hangingPunct="0"/>
            <a:r>
              <a:rPr lang="es-ES_tradnl" b="1">
                <a:solidFill>
                  <a:srgbClr val="008000"/>
                </a:solidFill>
              </a:rPr>
              <a:t>Amenaza de entrada:</a:t>
            </a:r>
            <a:r>
              <a:rPr lang="es-ES_tradnl" b="1"/>
              <a:t> </a:t>
            </a:r>
            <a:r>
              <a:rPr lang="es-ES_tradnl" b="1">
                <a:solidFill>
                  <a:srgbClr val="0000FF"/>
                </a:solidFill>
              </a:rPr>
              <a:t>Tráfico comercial proveniente de África, Europa, Centroamérica, Sudamérica y Estados Unidos (presencia de brotes en California; en Hawai se encuentra establecida).</a:t>
            </a:r>
          </a:p>
        </p:txBody>
      </p:sp>
      <p:sp>
        <p:nvSpPr>
          <p:cNvPr id="16468" name="Rectangle 99"/>
          <p:cNvSpPr>
            <a:spLocks noChangeArrowheads="1"/>
          </p:cNvSpPr>
          <p:nvPr/>
        </p:nvSpPr>
        <p:spPr bwMode="auto">
          <a:xfrm>
            <a:off x="4354513" y="3563938"/>
            <a:ext cx="1463675" cy="457200"/>
          </a:xfrm>
          <a:prstGeom prst="rect">
            <a:avLst/>
          </a:prstGeom>
          <a:noFill/>
          <a:ln w="9525">
            <a:noFill/>
            <a:miter lim="800000"/>
            <a:headEnd/>
            <a:tailEnd/>
          </a:ln>
        </p:spPr>
        <p:txBody>
          <a:bodyPr wrap="none" lIns="0" tIns="0" rIns="0" bIns="0">
            <a:spAutoFit/>
          </a:bodyPr>
          <a:lstStyle/>
          <a:p>
            <a:pPr eaLnBrk="0" hangingPunct="0">
              <a:tabLst>
                <a:tab pos="1971675" algn="l"/>
              </a:tabLst>
            </a:pPr>
            <a:r>
              <a:rPr lang="es-ES_tradnl" sz="1000" b="1"/>
              <a:t>CHIAPAS MEXICO: 1977</a:t>
            </a:r>
          </a:p>
          <a:p>
            <a:pPr eaLnBrk="0" hangingPunct="0">
              <a:tabLst>
                <a:tab pos="1971675" algn="l"/>
              </a:tabLst>
            </a:pPr>
            <a:r>
              <a:rPr lang="es-ES_tradnl" sz="1000" b="1"/>
              <a:t>GUATEMALA: 1975</a:t>
            </a:r>
          </a:p>
          <a:p>
            <a:pPr eaLnBrk="0" hangingPunct="0">
              <a:tabLst>
                <a:tab pos="1971675" algn="l"/>
              </a:tabLst>
            </a:pPr>
            <a:r>
              <a:rPr lang="es-ES_tradnl" sz="1000" b="1"/>
              <a:t>COSTA RICA: 1955</a:t>
            </a:r>
            <a:endParaRPr lang="es-ES_tradnl" sz="1000" b="1">
              <a:latin typeface="Times New Roman" pitchFamily="18" charset="0"/>
            </a:endParaRPr>
          </a:p>
        </p:txBody>
      </p:sp>
      <p:sp>
        <p:nvSpPr>
          <p:cNvPr id="16469" name="Rectangle 100"/>
          <p:cNvSpPr>
            <a:spLocks noChangeArrowheads="1"/>
          </p:cNvSpPr>
          <p:nvPr/>
        </p:nvSpPr>
        <p:spPr bwMode="auto">
          <a:xfrm>
            <a:off x="7843838" y="4478338"/>
            <a:ext cx="830262" cy="152400"/>
          </a:xfrm>
          <a:prstGeom prst="rect">
            <a:avLst/>
          </a:prstGeom>
          <a:noFill/>
          <a:ln w="9525">
            <a:noFill/>
            <a:miter lim="800000"/>
            <a:headEnd/>
            <a:tailEnd/>
          </a:ln>
        </p:spPr>
        <p:txBody>
          <a:bodyPr wrap="none" lIns="0" tIns="0" rIns="0" bIns="0">
            <a:spAutoFit/>
          </a:bodyPr>
          <a:lstStyle/>
          <a:p>
            <a:pPr eaLnBrk="0" hangingPunct="0"/>
            <a:r>
              <a:rPr lang="es-ES_tradnl" sz="1000" b="1">
                <a:solidFill>
                  <a:srgbClr val="CC3300"/>
                </a:solidFill>
              </a:rPr>
              <a:t>BRASIL</a:t>
            </a:r>
            <a:r>
              <a:rPr lang="es-ES_tradnl" sz="1000" b="1">
                <a:solidFill>
                  <a:srgbClr val="000000"/>
                </a:solidFill>
              </a:rPr>
              <a:t>: 1901</a:t>
            </a:r>
            <a:endParaRPr lang="es-ES_tradnl" sz="1000">
              <a:latin typeface="Times New Roman" pitchFamily="18" charset="0"/>
            </a:endParaRPr>
          </a:p>
        </p:txBody>
      </p:sp>
      <p:pic>
        <p:nvPicPr>
          <p:cNvPr id="16470" name="Picture 95" descr="CERATITISCAPITATA"/>
          <p:cNvPicPr>
            <a:picLocks noChangeAspect="1" noChangeArrowheads="1"/>
          </p:cNvPicPr>
          <p:nvPr/>
        </p:nvPicPr>
        <p:blipFill>
          <a:blip r:embed="rId2" cstate="print"/>
          <a:srcRect/>
          <a:stretch>
            <a:fillRect/>
          </a:stretch>
        </p:blipFill>
        <p:spPr bwMode="auto">
          <a:xfrm>
            <a:off x="738188" y="795338"/>
            <a:ext cx="1471612" cy="1760537"/>
          </a:xfrm>
          <a:prstGeom prst="rect">
            <a:avLst/>
          </a:prstGeom>
          <a:noFill/>
          <a:ln w="9525">
            <a:noFill/>
            <a:miter lim="800000"/>
            <a:headEnd/>
            <a:tailEnd/>
          </a:ln>
        </p:spPr>
      </p:pic>
      <p:sp>
        <p:nvSpPr>
          <p:cNvPr id="16471" name="Text Box 98"/>
          <p:cNvSpPr txBox="1">
            <a:spLocks noChangeArrowheads="1"/>
          </p:cNvSpPr>
          <p:nvPr/>
        </p:nvSpPr>
        <p:spPr bwMode="auto">
          <a:xfrm>
            <a:off x="4460875" y="808038"/>
            <a:ext cx="4826000" cy="915987"/>
          </a:xfrm>
          <a:prstGeom prst="rect">
            <a:avLst/>
          </a:prstGeom>
          <a:noFill/>
          <a:ln w="9525">
            <a:noFill/>
            <a:miter lim="800000"/>
            <a:headEnd/>
            <a:tailEnd/>
          </a:ln>
        </p:spPr>
        <p:txBody>
          <a:bodyPr>
            <a:spAutoFit/>
          </a:bodyPr>
          <a:lstStyle/>
          <a:p>
            <a:pPr eaLnBrk="0" hangingPunct="0"/>
            <a:r>
              <a:rPr lang="es-ES_tradnl" b="1">
                <a:solidFill>
                  <a:srgbClr val="008000"/>
                </a:solidFill>
              </a:rPr>
              <a:t>Principales hospederos:</a:t>
            </a:r>
            <a:r>
              <a:rPr lang="es-ES_tradnl" b="1"/>
              <a:t> </a:t>
            </a:r>
            <a:r>
              <a:rPr lang="es-ES_tradnl" b="1">
                <a:solidFill>
                  <a:srgbClr val="0000FF"/>
                </a:solidFill>
              </a:rPr>
              <a:t>café,</a:t>
            </a:r>
            <a:r>
              <a:rPr lang="es-ES_tradnl" b="1"/>
              <a:t> </a:t>
            </a:r>
            <a:r>
              <a:rPr lang="es-MX" b="1">
                <a:solidFill>
                  <a:srgbClr val="0000FF"/>
                </a:solidFill>
              </a:rPr>
              <a:t>mango, cítricos, aguacate, uva, tomate, chile, guayaba, papaya</a:t>
            </a:r>
            <a:r>
              <a:rPr lang="es-ES_tradnl" b="1">
                <a:solidFill>
                  <a:srgbClr val="0000FF"/>
                </a:solidFill>
              </a:rPr>
              <a:t>.</a:t>
            </a:r>
            <a:endParaRPr lang="es-ES" b="1">
              <a:solidFill>
                <a:srgbClr val="0000FF"/>
              </a:solidFill>
            </a:endParaRPr>
          </a:p>
        </p:txBody>
      </p:sp>
      <p:sp>
        <p:nvSpPr>
          <p:cNvPr id="16472" name="Text Box 94"/>
          <p:cNvSpPr txBox="1">
            <a:spLocks noChangeArrowheads="1"/>
          </p:cNvSpPr>
          <p:nvPr/>
        </p:nvSpPr>
        <p:spPr bwMode="auto">
          <a:xfrm>
            <a:off x="0" y="142875"/>
            <a:ext cx="6429375" cy="276999"/>
          </a:xfrm>
          <a:prstGeom prst="rect">
            <a:avLst/>
          </a:prstGeom>
          <a:noFill/>
          <a:ln w="9525">
            <a:noFill/>
            <a:miter lim="800000"/>
            <a:headEnd/>
            <a:tailEnd/>
          </a:ln>
        </p:spPr>
        <p:txBody>
          <a:bodyPr>
            <a:spAutoFit/>
          </a:bodyPr>
          <a:lstStyle/>
          <a:p>
            <a:pPr>
              <a:lnSpc>
                <a:spcPct val="60000"/>
              </a:lnSpc>
              <a:spcBef>
                <a:spcPct val="50000"/>
              </a:spcBef>
            </a:pPr>
            <a:r>
              <a:rPr lang="es-MX" sz="2000" b="1">
                <a:latin typeface="Presidencia Fuerte"/>
              </a:rPr>
              <a:t>Mosca del Mediterráneo (</a:t>
            </a:r>
            <a:r>
              <a:rPr lang="es-MX" sz="2000" b="1" i="1">
                <a:latin typeface="Presidencia Fuerte"/>
              </a:rPr>
              <a:t>Ceratitis capitata)</a:t>
            </a:r>
            <a:endParaRPr lang="es-ES" sz="2000" b="1">
              <a:latin typeface="Presidencia Fuerte"/>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descr="MapaBactroceradorsalis"/>
          <p:cNvPicPr>
            <a:picLocks noChangeAspect="1" noChangeArrowheads="1"/>
          </p:cNvPicPr>
          <p:nvPr/>
        </p:nvPicPr>
        <p:blipFill>
          <a:blip r:embed="rId2" cstate="print"/>
          <a:srcRect/>
          <a:stretch>
            <a:fillRect/>
          </a:stretch>
        </p:blipFill>
        <p:spPr bwMode="auto">
          <a:xfrm>
            <a:off x="3927475" y="2825750"/>
            <a:ext cx="4465638" cy="3411538"/>
          </a:xfrm>
          <a:prstGeom prst="rect">
            <a:avLst/>
          </a:prstGeom>
          <a:noFill/>
          <a:ln w="9525">
            <a:noFill/>
            <a:miter lim="800000"/>
            <a:headEnd/>
            <a:tailEnd/>
          </a:ln>
        </p:spPr>
      </p:pic>
      <p:sp>
        <p:nvSpPr>
          <p:cNvPr id="17411" name="Text Box 8"/>
          <p:cNvSpPr txBox="1">
            <a:spLocks noChangeArrowheads="1"/>
          </p:cNvSpPr>
          <p:nvPr/>
        </p:nvSpPr>
        <p:spPr bwMode="auto">
          <a:xfrm>
            <a:off x="5364163" y="2349500"/>
            <a:ext cx="1517650" cy="366713"/>
          </a:xfrm>
          <a:prstGeom prst="rect">
            <a:avLst/>
          </a:prstGeom>
          <a:noFill/>
          <a:ln w="9525">
            <a:noFill/>
            <a:miter lim="800000"/>
            <a:headEnd/>
            <a:tailEnd/>
          </a:ln>
        </p:spPr>
        <p:txBody>
          <a:bodyPr wrap="none">
            <a:spAutoFit/>
          </a:bodyPr>
          <a:lstStyle/>
          <a:p>
            <a:pPr eaLnBrk="0" hangingPunct="0"/>
            <a:r>
              <a:rPr lang="es-MX" b="1">
                <a:solidFill>
                  <a:srgbClr val="0000FF"/>
                </a:solidFill>
              </a:rPr>
              <a:t>Distribución</a:t>
            </a:r>
            <a:endParaRPr lang="es-ES" b="1">
              <a:solidFill>
                <a:srgbClr val="0000FF"/>
              </a:solidFill>
            </a:endParaRPr>
          </a:p>
        </p:txBody>
      </p:sp>
      <p:sp>
        <p:nvSpPr>
          <p:cNvPr id="17412" name="Text Box 9"/>
          <p:cNvSpPr txBox="1">
            <a:spLocks noChangeArrowheads="1"/>
          </p:cNvSpPr>
          <p:nvPr/>
        </p:nvSpPr>
        <p:spPr bwMode="auto">
          <a:xfrm>
            <a:off x="4035425" y="1341438"/>
            <a:ext cx="4537075" cy="641350"/>
          </a:xfrm>
          <a:prstGeom prst="rect">
            <a:avLst/>
          </a:prstGeom>
          <a:noFill/>
          <a:ln w="9525">
            <a:noFill/>
            <a:miter lim="800000"/>
            <a:headEnd/>
            <a:tailEnd/>
          </a:ln>
        </p:spPr>
        <p:txBody>
          <a:bodyPr>
            <a:spAutoFit/>
          </a:bodyPr>
          <a:lstStyle/>
          <a:p>
            <a:pPr eaLnBrk="0" hangingPunct="0"/>
            <a:r>
              <a:rPr lang="es-ES_tradnl" b="1">
                <a:solidFill>
                  <a:srgbClr val="008000"/>
                </a:solidFill>
              </a:rPr>
              <a:t>Principales hospederos:</a:t>
            </a:r>
            <a:r>
              <a:rPr lang="es-ES_tradnl" b="1"/>
              <a:t> </a:t>
            </a:r>
            <a:r>
              <a:rPr lang="es-ES_tradnl" b="1">
                <a:solidFill>
                  <a:srgbClr val="0000FF"/>
                </a:solidFill>
              </a:rPr>
              <a:t>guayaba, mango, papaya, tomate y cítricos.</a:t>
            </a:r>
            <a:endParaRPr lang="es-ES">
              <a:solidFill>
                <a:srgbClr val="0000FF"/>
              </a:solidFill>
            </a:endParaRPr>
          </a:p>
        </p:txBody>
      </p:sp>
      <p:pic>
        <p:nvPicPr>
          <p:cNvPr id="17413" name="Picture 6" descr="BACTROCERADORSALIS"/>
          <p:cNvPicPr>
            <a:picLocks noChangeAspect="1" noChangeArrowheads="1"/>
          </p:cNvPicPr>
          <p:nvPr/>
        </p:nvPicPr>
        <p:blipFill>
          <a:blip r:embed="rId3" cstate="print"/>
          <a:srcRect/>
          <a:stretch>
            <a:fillRect/>
          </a:stretch>
        </p:blipFill>
        <p:spPr bwMode="auto">
          <a:xfrm>
            <a:off x="928688" y="928688"/>
            <a:ext cx="1746250" cy="1944687"/>
          </a:xfrm>
          <a:prstGeom prst="rect">
            <a:avLst/>
          </a:prstGeom>
          <a:noFill/>
          <a:ln w="9525">
            <a:noFill/>
            <a:miter lim="800000"/>
            <a:headEnd/>
            <a:tailEnd/>
          </a:ln>
        </p:spPr>
      </p:pic>
      <p:sp>
        <p:nvSpPr>
          <p:cNvPr id="17414" name="Rectangle 4"/>
          <p:cNvSpPr>
            <a:spLocks noChangeArrowheads="1"/>
          </p:cNvSpPr>
          <p:nvPr/>
        </p:nvSpPr>
        <p:spPr bwMode="auto">
          <a:xfrm>
            <a:off x="250825" y="2892425"/>
            <a:ext cx="3241675" cy="3679825"/>
          </a:xfrm>
          <a:prstGeom prst="rect">
            <a:avLst/>
          </a:prstGeom>
          <a:noFill/>
          <a:ln w="9525">
            <a:noFill/>
            <a:miter lim="800000"/>
            <a:headEnd/>
            <a:tailEnd/>
          </a:ln>
        </p:spPr>
        <p:txBody>
          <a:bodyPr lIns="0" tIns="0" rIns="0" bIns="0">
            <a:spAutoFit/>
          </a:bodyPr>
          <a:lstStyle/>
          <a:p>
            <a:pPr algn="just" eaLnBrk="0" hangingPunct="0"/>
            <a:r>
              <a:rPr lang="es-ES_tradnl" b="1">
                <a:solidFill>
                  <a:srgbClr val="008000"/>
                </a:solidFill>
              </a:rPr>
              <a:t>Origen:</a:t>
            </a:r>
            <a:r>
              <a:rPr lang="es-ES_tradnl" b="1">
                <a:solidFill>
                  <a:srgbClr val="0000FF"/>
                </a:solidFill>
              </a:rPr>
              <a:t> Asia</a:t>
            </a:r>
          </a:p>
          <a:p>
            <a:pPr algn="just" eaLnBrk="0" hangingPunct="0">
              <a:lnSpc>
                <a:spcPct val="70000"/>
              </a:lnSpc>
            </a:pPr>
            <a:endParaRPr lang="es-ES_tradnl" b="1">
              <a:solidFill>
                <a:srgbClr val="0000FF"/>
              </a:solidFill>
            </a:endParaRPr>
          </a:p>
          <a:p>
            <a:pPr algn="just" eaLnBrk="0" hangingPunct="0"/>
            <a:r>
              <a:rPr lang="es-ES_tradnl" b="1">
                <a:solidFill>
                  <a:srgbClr val="008000"/>
                </a:solidFill>
              </a:rPr>
              <a:t>Importancia:</a:t>
            </a:r>
            <a:r>
              <a:rPr lang="es-ES_tradnl" b="1">
                <a:solidFill>
                  <a:srgbClr val="0000FF"/>
                </a:solidFill>
              </a:rPr>
              <a:t> Es una de las plagas importantes de frutales y hortalizas en el mundo, provoca daños en más de 230 hospederos.</a:t>
            </a:r>
          </a:p>
          <a:p>
            <a:pPr algn="just" eaLnBrk="0" hangingPunct="0">
              <a:lnSpc>
                <a:spcPct val="70000"/>
              </a:lnSpc>
            </a:pPr>
            <a:endParaRPr lang="es-ES_tradnl" b="1">
              <a:solidFill>
                <a:srgbClr val="0000FF"/>
              </a:solidFill>
            </a:endParaRPr>
          </a:p>
          <a:p>
            <a:pPr algn="just" eaLnBrk="0" hangingPunct="0"/>
            <a:r>
              <a:rPr lang="es-ES_tradnl" b="1">
                <a:solidFill>
                  <a:srgbClr val="008000"/>
                </a:solidFill>
              </a:rPr>
              <a:t>Amenaza de entrada:</a:t>
            </a:r>
            <a:r>
              <a:rPr lang="es-ES_tradnl" b="1"/>
              <a:t> </a:t>
            </a:r>
            <a:r>
              <a:rPr lang="es-ES_tradnl" b="1">
                <a:solidFill>
                  <a:srgbClr val="0000FF"/>
                </a:solidFill>
              </a:rPr>
              <a:t>Tráfico comercial proveniente de Asia y Estados Unidos (presencia de brotes en California; en Hawai se encuentra establecida).</a:t>
            </a:r>
          </a:p>
        </p:txBody>
      </p:sp>
      <p:sp>
        <p:nvSpPr>
          <p:cNvPr id="17415" name="Text Box 5"/>
          <p:cNvSpPr txBox="1">
            <a:spLocks noChangeArrowheads="1"/>
          </p:cNvSpPr>
          <p:nvPr/>
        </p:nvSpPr>
        <p:spPr bwMode="auto">
          <a:xfrm>
            <a:off x="0" y="214313"/>
            <a:ext cx="6357938" cy="288925"/>
          </a:xfrm>
          <a:prstGeom prst="rect">
            <a:avLst/>
          </a:prstGeom>
          <a:noFill/>
          <a:ln w="9525">
            <a:noFill/>
            <a:miter lim="800000"/>
            <a:headEnd/>
            <a:tailEnd/>
          </a:ln>
        </p:spPr>
        <p:txBody>
          <a:bodyPr>
            <a:spAutoFit/>
          </a:bodyPr>
          <a:lstStyle/>
          <a:p>
            <a:pPr>
              <a:lnSpc>
                <a:spcPct val="60000"/>
              </a:lnSpc>
              <a:spcBef>
                <a:spcPct val="50000"/>
              </a:spcBef>
            </a:pPr>
            <a:r>
              <a:rPr lang="es-MX" sz="2000" b="1">
                <a:latin typeface="Presidencia Fuerte"/>
              </a:rPr>
              <a:t>Mosca Oriental (</a:t>
            </a:r>
            <a:r>
              <a:rPr lang="es-MX" sz="2000" b="1" i="1">
                <a:latin typeface="Presidencia Fuerte"/>
              </a:rPr>
              <a:t>Bactrocera dorsalis)</a:t>
            </a:r>
            <a:endParaRPr lang="es-ES" sz="2000" b="1">
              <a:latin typeface="Presidencia Fuerte"/>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0" y="214313"/>
            <a:ext cx="6357938" cy="289246"/>
          </a:xfrm>
          <a:prstGeom prst="rect">
            <a:avLst/>
          </a:prstGeom>
          <a:noFill/>
          <a:ln w="9525">
            <a:noFill/>
            <a:miter lim="800000"/>
            <a:headEnd/>
            <a:tailEnd/>
          </a:ln>
        </p:spPr>
        <p:txBody>
          <a:bodyPr>
            <a:spAutoFit/>
          </a:bodyPr>
          <a:lstStyle/>
          <a:p>
            <a:pPr>
              <a:lnSpc>
                <a:spcPct val="60000"/>
              </a:lnSpc>
              <a:spcBef>
                <a:spcPct val="50000"/>
              </a:spcBef>
            </a:pPr>
            <a:r>
              <a:rPr lang="es-MX" sz="2000" b="1" dirty="0">
                <a:latin typeface="Presidencia Fuerte"/>
              </a:rPr>
              <a:t>Mosca invasora africana (</a:t>
            </a:r>
            <a:r>
              <a:rPr lang="es-MX" sz="2000" b="1" i="1" dirty="0" err="1">
                <a:latin typeface="Presidencia Fuerte"/>
              </a:rPr>
              <a:t>Bactrocera</a:t>
            </a:r>
            <a:r>
              <a:rPr lang="es-MX" sz="2000" b="1" i="1" dirty="0">
                <a:latin typeface="Presidencia Fuerte"/>
              </a:rPr>
              <a:t> </a:t>
            </a:r>
            <a:r>
              <a:rPr lang="es-MX" sz="2000" b="1" i="1" dirty="0" err="1">
                <a:latin typeface="Presidencia Fuerte"/>
              </a:rPr>
              <a:t>invadens</a:t>
            </a:r>
            <a:r>
              <a:rPr lang="es-MX" sz="2000" b="1" i="1" dirty="0">
                <a:latin typeface="Presidencia Fuerte"/>
              </a:rPr>
              <a:t>)</a:t>
            </a:r>
            <a:endParaRPr lang="es-ES" sz="2000" b="1" dirty="0">
              <a:latin typeface="Presidencia Fuerte"/>
            </a:endParaRPr>
          </a:p>
        </p:txBody>
      </p:sp>
      <p:pic>
        <p:nvPicPr>
          <p:cNvPr id="18435" name="Picture 25"/>
          <p:cNvPicPr>
            <a:picLocks noChangeAspect="1" noChangeArrowheads="1"/>
          </p:cNvPicPr>
          <p:nvPr/>
        </p:nvPicPr>
        <p:blipFill>
          <a:blip r:embed="rId2" cstate="print"/>
          <a:srcRect/>
          <a:stretch>
            <a:fillRect/>
          </a:stretch>
        </p:blipFill>
        <p:spPr bwMode="auto">
          <a:xfrm>
            <a:off x="395288" y="1125538"/>
            <a:ext cx="2698750" cy="1655762"/>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l="1071" t="1402" r="1428" b="1868"/>
          <a:stretch>
            <a:fillRect/>
          </a:stretch>
        </p:blipFill>
        <p:spPr bwMode="auto">
          <a:xfrm>
            <a:off x="4463466" y="2780928"/>
            <a:ext cx="4463454" cy="3384376"/>
          </a:xfrm>
          <a:prstGeom prst="roundRect">
            <a:avLst>
              <a:gd name="adj" fmla="val 8594"/>
            </a:avLst>
          </a:prstGeom>
          <a:solidFill>
            <a:srgbClr val="FFFFFF">
              <a:shade val="85000"/>
            </a:srgbClr>
          </a:solidFill>
          <a:ln>
            <a:solidFill>
              <a:schemeClr val="tx1"/>
            </a:solidFill>
          </a:ln>
          <a:effectLst/>
        </p:spPr>
      </p:pic>
      <p:sp>
        <p:nvSpPr>
          <p:cNvPr id="18437" name="Text Box 9"/>
          <p:cNvSpPr txBox="1">
            <a:spLocks noChangeArrowheads="1"/>
          </p:cNvSpPr>
          <p:nvPr/>
        </p:nvSpPr>
        <p:spPr bwMode="auto">
          <a:xfrm>
            <a:off x="4481513" y="1025525"/>
            <a:ext cx="3836987" cy="1200150"/>
          </a:xfrm>
          <a:prstGeom prst="rect">
            <a:avLst/>
          </a:prstGeom>
          <a:noFill/>
          <a:ln w="9525">
            <a:noFill/>
            <a:miter lim="800000"/>
            <a:headEnd/>
            <a:tailEnd/>
          </a:ln>
        </p:spPr>
        <p:txBody>
          <a:bodyPr>
            <a:spAutoFit/>
          </a:bodyPr>
          <a:lstStyle/>
          <a:p>
            <a:pPr algn="just" eaLnBrk="0" hangingPunct="0"/>
            <a:r>
              <a:rPr lang="es-ES_tradnl" b="1">
                <a:solidFill>
                  <a:srgbClr val="008000"/>
                </a:solidFill>
              </a:rPr>
              <a:t>Principales hospederos:</a:t>
            </a:r>
            <a:r>
              <a:rPr lang="es-ES_tradnl" b="1"/>
              <a:t> </a:t>
            </a:r>
            <a:r>
              <a:rPr lang="es-ES_tradnl" b="1">
                <a:solidFill>
                  <a:srgbClr val="0000FF"/>
                </a:solidFill>
              </a:rPr>
              <a:t>mango, papaya, cítricos, guayaba, toronja, naranja, papaya, pepino, jitomate, plátano, y aguacate.</a:t>
            </a:r>
            <a:endParaRPr lang="es-ES" b="1">
              <a:solidFill>
                <a:srgbClr val="0000FF"/>
              </a:solidFill>
            </a:endParaRPr>
          </a:p>
        </p:txBody>
      </p:sp>
      <p:sp>
        <p:nvSpPr>
          <p:cNvPr id="18438" name="Text Box 6"/>
          <p:cNvSpPr txBox="1">
            <a:spLocks noChangeArrowheads="1"/>
          </p:cNvSpPr>
          <p:nvPr/>
        </p:nvSpPr>
        <p:spPr bwMode="auto">
          <a:xfrm>
            <a:off x="5473700" y="2349500"/>
            <a:ext cx="1517650" cy="366713"/>
          </a:xfrm>
          <a:prstGeom prst="rect">
            <a:avLst/>
          </a:prstGeom>
          <a:noFill/>
          <a:ln w="9525">
            <a:noFill/>
            <a:miter lim="800000"/>
            <a:headEnd/>
            <a:tailEnd/>
          </a:ln>
        </p:spPr>
        <p:txBody>
          <a:bodyPr wrap="none">
            <a:spAutoFit/>
          </a:bodyPr>
          <a:lstStyle/>
          <a:p>
            <a:pPr eaLnBrk="0" hangingPunct="0"/>
            <a:r>
              <a:rPr lang="es-MX" b="1">
                <a:solidFill>
                  <a:srgbClr val="0000FF"/>
                </a:solidFill>
              </a:rPr>
              <a:t>Distribución</a:t>
            </a:r>
            <a:endParaRPr lang="es-ES" b="1">
              <a:solidFill>
                <a:srgbClr val="0000FF"/>
              </a:solidFill>
            </a:endParaRPr>
          </a:p>
        </p:txBody>
      </p:sp>
      <p:sp>
        <p:nvSpPr>
          <p:cNvPr id="18439" name="Rectangle 4"/>
          <p:cNvSpPr>
            <a:spLocks noChangeArrowheads="1"/>
          </p:cNvSpPr>
          <p:nvPr/>
        </p:nvSpPr>
        <p:spPr bwMode="auto">
          <a:xfrm>
            <a:off x="250825" y="2852738"/>
            <a:ext cx="3508375" cy="3960812"/>
          </a:xfrm>
          <a:prstGeom prst="rect">
            <a:avLst/>
          </a:prstGeom>
          <a:noFill/>
          <a:ln w="9525">
            <a:noFill/>
            <a:miter lim="800000"/>
            <a:headEnd/>
            <a:tailEnd/>
          </a:ln>
        </p:spPr>
        <p:txBody>
          <a:bodyPr lIns="0" tIns="0" rIns="0" bIns="0">
            <a:spAutoFit/>
          </a:bodyPr>
          <a:lstStyle/>
          <a:p>
            <a:pPr algn="just" eaLnBrk="0" hangingPunct="0"/>
            <a:r>
              <a:rPr lang="es-ES_tradnl" b="1">
                <a:solidFill>
                  <a:srgbClr val="008000"/>
                </a:solidFill>
              </a:rPr>
              <a:t>Origen:</a:t>
            </a:r>
            <a:r>
              <a:rPr lang="es-ES_tradnl" b="1"/>
              <a:t>  </a:t>
            </a:r>
            <a:r>
              <a:rPr lang="es-ES_tradnl" b="1">
                <a:solidFill>
                  <a:srgbClr val="0000FF"/>
                </a:solidFill>
              </a:rPr>
              <a:t>África</a:t>
            </a:r>
          </a:p>
          <a:p>
            <a:pPr algn="just" eaLnBrk="0" hangingPunct="0">
              <a:lnSpc>
                <a:spcPct val="30000"/>
              </a:lnSpc>
            </a:pPr>
            <a:endParaRPr lang="es-ES_tradnl" b="1">
              <a:solidFill>
                <a:srgbClr val="0000FF"/>
              </a:solidFill>
            </a:endParaRPr>
          </a:p>
          <a:p>
            <a:pPr algn="just" eaLnBrk="0" hangingPunct="0"/>
            <a:r>
              <a:rPr lang="es-ES_tradnl" b="1">
                <a:solidFill>
                  <a:srgbClr val="008000"/>
                </a:solidFill>
              </a:rPr>
              <a:t>Importancia:</a:t>
            </a:r>
            <a:r>
              <a:rPr lang="es-ES_tradnl" b="1">
                <a:solidFill>
                  <a:srgbClr val="0000FF"/>
                </a:solidFill>
              </a:rPr>
              <a:t> </a:t>
            </a:r>
            <a:r>
              <a:rPr lang="es-MX" b="1">
                <a:solidFill>
                  <a:srgbClr val="0000FF"/>
                </a:solidFill>
              </a:rPr>
              <a:t>Mosca de la Fruta altamente invasora, polífaga y con alto potencial reproductivo. Su ingreso al país representa una seria amenaza. </a:t>
            </a:r>
          </a:p>
          <a:p>
            <a:pPr algn="just" eaLnBrk="0" hangingPunct="0"/>
            <a:endParaRPr lang="es-ES_tradnl" b="1">
              <a:solidFill>
                <a:srgbClr val="0000FF"/>
              </a:solidFill>
            </a:endParaRPr>
          </a:p>
          <a:p>
            <a:pPr algn="just" eaLnBrk="0" hangingPunct="0"/>
            <a:r>
              <a:rPr lang="es-ES_tradnl" b="1">
                <a:solidFill>
                  <a:srgbClr val="008000"/>
                </a:solidFill>
              </a:rPr>
              <a:t>Amenaza de entrada:</a:t>
            </a:r>
            <a:r>
              <a:rPr lang="es-ES_tradnl" b="1"/>
              <a:t> </a:t>
            </a:r>
            <a:r>
              <a:rPr lang="es-MX" b="1">
                <a:solidFill>
                  <a:srgbClr val="0000FF"/>
                </a:solidFill>
              </a:rPr>
              <a:t>El aumento en comercio y turismo </a:t>
            </a:r>
            <a:r>
              <a:rPr lang="es-ES_tradnl" b="1">
                <a:solidFill>
                  <a:srgbClr val="0000FF"/>
                </a:solidFill>
              </a:rPr>
              <a:t> proveniente de África, incrementa el riesgo de introducción a través de fruta infestada. </a:t>
            </a:r>
          </a:p>
          <a:p>
            <a:pPr algn="just" eaLnBrk="0" hangingPunct="0"/>
            <a:endParaRPr lang="es-ES_tradnl" b="1">
              <a:solidFill>
                <a:srgbClr val="0000FF"/>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6"/>
          <p:cNvSpPr txBox="1">
            <a:spLocks noChangeArrowheads="1"/>
          </p:cNvSpPr>
          <p:nvPr/>
        </p:nvSpPr>
        <p:spPr bwMode="auto">
          <a:xfrm>
            <a:off x="5473700" y="2349500"/>
            <a:ext cx="1517650" cy="366713"/>
          </a:xfrm>
          <a:prstGeom prst="rect">
            <a:avLst/>
          </a:prstGeom>
          <a:noFill/>
          <a:ln w="9525">
            <a:noFill/>
            <a:miter lim="800000"/>
            <a:headEnd/>
            <a:tailEnd/>
          </a:ln>
        </p:spPr>
        <p:txBody>
          <a:bodyPr wrap="none">
            <a:spAutoFit/>
          </a:bodyPr>
          <a:lstStyle/>
          <a:p>
            <a:pPr eaLnBrk="0" hangingPunct="0"/>
            <a:r>
              <a:rPr lang="es-MX" b="1">
                <a:solidFill>
                  <a:srgbClr val="0000FF"/>
                </a:solidFill>
              </a:rPr>
              <a:t>Distribución</a:t>
            </a:r>
            <a:endParaRPr lang="es-ES" b="1">
              <a:solidFill>
                <a:srgbClr val="0000FF"/>
              </a:solidFill>
            </a:endParaRPr>
          </a:p>
        </p:txBody>
      </p:sp>
      <p:pic>
        <p:nvPicPr>
          <p:cNvPr id="19459" name="Picture 8" descr="MapaBactroceracucurbitae"/>
          <p:cNvPicPr>
            <a:picLocks noChangeAspect="1" noChangeArrowheads="1"/>
          </p:cNvPicPr>
          <p:nvPr/>
        </p:nvPicPr>
        <p:blipFill>
          <a:blip r:embed="rId2" cstate="print"/>
          <a:srcRect/>
          <a:stretch>
            <a:fillRect/>
          </a:stretch>
        </p:blipFill>
        <p:spPr bwMode="auto">
          <a:xfrm>
            <a:off x="4181475" y="2852738"/>
            <a:ext cx="4391025" cy="3355975"/>
          </a:xfrm>
          <a:prstGeom prst="rect">
            <a:avLst/>
          </a:prstGeom>
          <a:noFill/>
          <a:ln w="9525">
            <a:noFill/>
            <a:miter lim="800000"/>
            <a:headEnd/>
            <a:tailEnd/>
          </a:ln>
        </p:spPr>
      </p:pic>
      <p:sp>
        <p:nvSpPr>
          <p:cNvPr id="19460" name="Text Box 9"/>
          <p:cNvSpPr txBox="1">
            <a:spLocks noChangeArrowheads="1"/>
          </p:cNvSpPr>
          <p:nvPr/>
        </p:nvSpPr>
        <p:spPr bwMode="auto">
          <a:xfrm>
            <a:off x="4378325" y="1217613"/>
            <a:ext cx="3836988" cy="915987"/>
          </a:xfrm>
          <a:prstGeom prst="rect">
            <a:avLst/>
          </a:prstGeom>
          <a:noFill/>
          <a:ln w="9525">
            <a:noFill/>
            <a:miter lim="800000"/>
            <a:headEnd/>
            <a:tailEnd/>
          </a:ln>
        </p:spPr>
        <p:txBody>
          <a:bodyPr>
            <a:spAutoFit/>
          </a:bodyPr>
          <a:lstStyle/>
          <a:p>
            <a:pPr algn="just" eaLnBrk="0" hangingPunct="0"/>
            <a:r>
              <a:rPr lang="es-ES_tradnl" b="1">
                <a:solidFill>
                  <a:srgbClr val="008000"/>
                </a:solidFill>
              </a:rPr>
              <a:t>Principales hospederos:</a:t>
            </a:r>
            <a:r>
              <a:rPr lang="es-ES_tradnl" b="1"/>
              <a:t> </a:t>
            </a:r>
            <a:r>
              <a:rPr lang="es-ES_tradnl" b="1">
                <a:solidFill>
                  <a:srgbClr val="0000FF"/>
                </a:solidFill>
              </a:rPr>
              <a:t>calabaza, melón, tomate, berenjena, pimienta y papaya</a:t>
            </a:r>
            <a:endParaRPr lang="es-ES" b="1">
              <a:solidFill>
                <a:srgbClr val="0000FF"/>
              </a:solidFill>
            </a:endParaRPr>
          </a:p>
        </p:txBody>
      </p:sp>
      <p:pic>
        <p:nvPicPr>
          <p:cNvPr id="19461" name="Picture 7" descr="bactroceracucurbitae"/>
          <p:cNvPicPr>
            <a:picLocks noChangeAspect="1" noChangeArrowheads="1"/>
          </p:cNvPicPr>
          <p:nvPr/>
        </p:nvPicPr>
        <p:blipFill>
          <a:blip r:embed="rId3" cstate="print"/>
          <a:srcRect/>
          <a:stretch>
            <a:fillRect/>
          </a:stretch>
        </p:blipFill>
        <p:spPr bwMode="auto">
          <a:xfrm>
            <a:off x="803275" y="839788"/>
            <a:ext cx="1911350" cy="2160587"/>
          </a:xfrm>
          <a:prstGeom prst="rect">
            <a:avLst/>
          </a:prstGeom>
          <a:noFill/>
          <a:ln w="9525">
            <a:noFill/>
            <a:miter lim="800000"/>
            <a:headEnd/>
            <a:tailEnd/>
          </a:ln>
          <a:effectLst>
            <a:outerShdw dist="35921" dir="2700000" algn="ctr" rotWithShape="0">
              <a:srgbClr val="808080"/>
            </a:outerShdw>
          </a:effectLst>
        </p:spPr>
      </p:pic>
      <p:sp>
        <p:nvSpPr>
          <p:cNvPr id="19462" name="Rectangle 4"/>
          <p:cNvSpPr>
            <a:spLocks noChangeArrowheads="1"/>
          </p:cNvSpPr>
          <p:nvPr/>
        </p:nvSpPr>
        <p:spPr bwMode="auto">
          <a:xfrm>
            <a:off x="250825" y="3028950"/>
            <a:ext cx="3508375" cy="3543300"/>
          </a:xfrm>
          <a:prstGeom prst="rect">
            <a:avLst/>
          </a:prstGeom>
          <a:noFill/>
          <a:ln w="9525">
            <a:noFill/>
            <a:miter lim="800000"/>
            <a:headEnd/>
            <a:tailEnd/>
          </a:ln>
        </p:spPr>
        <p:txBody>
          <a:bodyPr lIns="0" tIns="0" rIns="0" bIns="0">
            <a:spAutoFit/>
          </a:bodyPr>
          <a:lstStyle/>
          <a:p>
            <a:pPr algn="just" eaLnBrk="0" hangingPunct="0"/>
            <a:r>
              <a:rPr lang="es-ES_tradnl" b="1">
                <a:solidFill>
                  <a:srgbClr val="008000"/>
                </a:solidFill>
              </a:rPr>
              <a:t>Origen:</a:t>
            </a:r>
            <a:r>
              <a:rPr lang="es-ES_tradnl" b="1"/>
              <a:t> </a:t>
            </a:r>
            <a:r>
              <a:rPr lang="es-ES_tradnl" b="1">
                <a:solidFill>
                  <a:srgbClr val="0000FF"/>
                </a:solidFill>
              </a:rPr>
              <a:t>Asia</a:t>
            </a:r>
          </a:p>
          <a:p>
            <a:pPr algn="just" eaLnBrk="0" hangingPunct="0">
              <a:lnSpc>
                <a:spcPct val="30000"/>
              </a:lnSpc>
            </a:pPr>
            <a:endParaRPr lang="es-ES_tradnl" b="1">
              <a:solidFill>
                <a:srgbClr val="0000FF"/>
              </a:solidFill>
            </a:endParaRPr>
          </a:p>
          <a:p>
            <a:pPr algn="just" eaLnBrk="0" hangingPunct="0"/>
            <a:r>
              <a:rPr lang="es-ES_tradnl" b="1">
                <a:solidFill>
                  <a:srgbClr val="008000"/>
                </a:solidFill>
              </a:rPr>
              <a:t>Importancia:</a:t>
            </a:r>
            <a:r>
              <a:rPr lang="es-ES_tradnl" b="1"/>
              <a:t> </a:t>
            </a:r>
            <a:r>
              <a:rPr lang="es-ES_tradnl" b="1">
                <a:solidFill>
                  <a:srgbClr val="0000FF"/>
                </a:solidFill>
              </a:rPr>
              <a:t>Es una de las plagas importantes de frutales y hortalizas en el mundo, provoca daños en más de 100 hospederos.</a:t>
            </a:r>
          </a:p>
          <a:p>
            <a:pPr algn="just" eaLnBrk="0" hangingPunct="0">
              <a:lnSpc>
                <a:spcPct val="60000"/>
              </a:lnSpc>
            </a:pPr>
            <a:endParaRPr lang="es-ES_tradnl" b="1">
              <a:solidFill>
                <a:srgbClr val="0000FF"/>
              </a:solidFill>
            </a:endParaRPr>
          </a:p>
          <a:p>
            <a:pPr algn="just" eaLnBrk="0" hangingPunct="0"/>
            <a:r>
              <a:rPr lang="es-ES_tradnl" b="1">
                <a:solidFill>
                  <a:srgbClr val="008000"/>
                </a:solidFill>
              </a:rPr>
              <a:t>Amenaza de entrada:</a:t>
            </a:r>
            <a:r>
              <a:rPr lang="es-ES_tradnl" b="1"/>
              <a:t> </a:t>
            </a:r>
            <a:r>
              <a:rPr lang="es-ES_tradnl" b="1">
                <a:solidFill>
                  <a:srgbClr val="0000FF"/>
                </a:solidFill>
              </a:rPr>
              <a:t>Tráfico comercial proveniente de Asia, África, y Estados Unidos (presencia de brotes en California; en Hawai se encuentra establecida).</a:t>
            </a:r>
          </a:p>
        </p:txBody>
      </p:sp>
      <p:sp>
        <p:nvSpPr>
          <p:cNvPr id="19463" name="Text Box 5"/>
          <p:cNvSpPr txBox="1">
            <a:spLocks noChangeArrowheads="1"/>
          </p:cNvSpPr>
          <p:nvPr/>
        </p:nvSpPr>
        <p:spPr bwMode="auto">
          <a:xfrm>
            <a:off x="0" y="214313"/>
            <a:ext cx="6357938" cy="288925"/>
          </a:xfrm>
          <a:prstGeom prst="rect">
            <a:avLst/>
          </a:prstGeom>
          <a:noFill/>
          <a:ln w="9525">
            <a:noFill/>
            <a:miter lim="800000"/>
            <a:headEnd/>
            <a:tailEnd/>
          </a:ln>
        </p:spPr>
        <p:txBody>
          <a:bodyPr>
            <a:spAutoFit/>
          </a:bodyPr>
          <a:lstStyle/>
          <a:p>
            <a:pPr>
              <a:lnSpc>
                <a:spcPct val="60000"/>
              </a:lnSpc>
              <a:spcBef>
                <a:spcPct val="50000"/>
              </a:spcBef>
            </a:pPr>
            <a:r>
              <a:rPr lang="es-MX" sz="2000" b="1" dirty="0">
                <a:latin typeface="Presidencia Fuerte"/>
              </a:rPr>
              <a:t>Mosca del melón (</a:t>
            </a:r>
            <a:r>
              <a:rPr lang="es-MX" sz="2000" b="1" i="1" dirty="0" err="1">
                <a:latin typeface="Presidencia Fuerte"/>
              </a:rPr>
              <a:t>Bactrocera</a:t>
            </a:r>
            <a:r>
              <a:rPr lang="es-MX" sz="2000" b="1" i="1" dirty="0">
                <a:latin typeface="Presidencia Fuerte"/>
              </a:rPr>
              <a:t> </a:t>
            </a:r>
            <a:r>
              <a:rPr lang="es-MX" sz="2000" b="1" i="1" dirty="0" err="1">
                <a:latin typeface="Presidencia Fuerte"/>
              </a:rPr>
              <a:t>cucurbitae</a:t>
            </a:r>
            <a:r>
              <a:rPr lang="es-MX" sz="2000" b="1" i="1" dirty="0">
                <a:latin typeface="Presidencia Fuerte"/>
              </a:rPr>
              <a:t>)</a:t>
            </a:r>
            <a:endParaRPr lang="es-ES" sz="2000" b="1" dirty="0">
              <a:latin typeface="Presidencia Fuerte"/>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250825" y="3543300"/>
            <a:ext cx="3508375" cy="2741613"/>
          </a:xfrm>
          <a:prstGeom prst="rect">
            <a:avLst/>
          </a:prstGeom>
          <a:noFill/>
          <a:ln w="9525">
            <a:noFill/>
            <a:miter lim="800000"/>
            <a:headEnd/>
            <a:tailEnd/>
          </a:ln>
        </p:spPr>
        <p:txBody>
          <a:bodyPr lIns="0" tIns="0" rIns="0" bIns="0">
            <a:spAutoFit/>
          </a:bodyPr>
          <a:lstStyle/>
          <a:p>
            <a:pPr algn="just" eaLnBrk="0" hangingPunct="0"/>
            <a:r>
              <a:rPr lang="es-ES_tradnl" b="1">
                <a:solidFill>
                  <a:srgbClr val="008000"/>
                </a:solidFill>
              </a:rPr>
              <a:t>Origen:</a:t>
            </a:r>
            <a:r>
              <a:rPr lang="es-ES_tradnl" b="1"/>
              <a:t> </a:t>
            </a:r>
            <a:r>
              <a:rPr lang="es-ES_tradnl" b="1">
                <a:solidFill>
                  <a:srgbClr val="0000FF"/>
                </a:solidFill>
              </a:rPr>
              <a:t>Sur y Sureste de Asia</a:t>
            </a:r>
          </a:p>
          <a:p>
            <a:pPr algn="just" eaLnBrk="0" hangingPunct="0">
              <a:lnSpc>
                <a:spcPct val="30000"/>
              </a:lnSpc>
            </a:pPr>
            <a:endParaRPr lang="es-ES_tradnl" b="1">
              <a:solidFill>
                <a:srgbClr val="0000FF"/>
              </a:solidFill>
            </a:endParaRPr>
          </a:p>
          <a:p>
            <a:pPr algn="just" eaLnBrk="0" hangingPunct="0"/>
            <a:r>
              <a:rPr lang="es-ES_tradnl" b="1">
                <a:solidFill>
                  <a:srgbClr val="008000"/>
                </a:solidFill>
              </a:rPr>
              <a:t>Importancia:</a:t>
            </a:r>
            <a:r>
              <a:rPr lang="es-ES_tradnl" b="1"/>
              <a:t> </a:t>
            </a:r>
            <a:r>
              <a:rPr lang="es-ES_tradnl" b="1">
                <a:solidFill>
                  <a:srgbClr val="0000FF"/>
                </a:solidFill>
              </a:rPr>
              <a:t>Es una de las plagas importantes de frutales y hortalizas en el mundo, provoca daños en más de 50 hospederos.</a:t>
            </a:r>
          </a:p>
          <a:p>
            <a:pPr algn="just" eaLnBrk="0" hangingPunct="0">
              <a:lnSpc>
                <a:spcPct val="60000"/>
              </a:lnSpc>
            </a:pPr>
            <a:endParaRPr lang="es-ES_tradnl" b="1">
              <a:solidFill>
                <a:srgbClr val="0000FF"/>
              </a:solidFill>
            </a:endParaRPr>
          </a:p>
          <a:p>
            <a:pPr algn="just" eaLnBrk="0" hangingPunct="0"/>
            <a:r>
              <a:rPr lang="es-ES_tradnl" b="1">
                <a:solidFill>
                  <a:srgbClr val="008000"/>
                </a:solidFill>
              </a:rPr>
              <a:t>Amenaza de entrada:</a:t>
            </a:r>
            <a:r>
              <a:rPr lang="es-ES_tradnl" b="1"/>
              <a:t> </a:t>
            </a:r>
            <a:r>
              <a:rPr lang="es-ES_tradnl" b="1">
                <a:solidFill>
                  <a:srgbClr val="0000FF"/>
                </a:solidFill>
              </a:rPr>
              <a:t>Tráfico comercial proveniente de Asia y Norte de África.</a:t>
            </a:r>
          </a:p>
        </p:txBody>
      </p:sp>
      <p:sp>
        <p:nvSpPr>
          <p:cNvPr id="20483" name="Text Box 9"/>
          <p:cNvSpPr txBox="1">
            <a:spLocks noChangeArrowheads="1"/>
          </p:cNvSpPr>
          <p:nvPr/>
        </p:nvSpPr>
        <p:spPr bwMode="auto">
          <a:xfrm>
            <a:off x="4070350" y="835025"/>
            <a:ext cx="3836988" cy="923925"/>
          </a:xfrm>
          <a:prstGeom prst="rect">
            <a:avLst/>
          </a:prstGeom>
          <a:noFill/>
          <a:ln w="9525">
            <a:noFill/>
            <a:miter lim="800000"/>
            <a:headEnd/>
            <a:tailEnd/>
          </a:ln>
        </p:spPr>
        <p:txBody>
          <a:bodyPr>
            <a:spAutoFit/>
          </a:bodyPr>
          <a:lstStyle/>
          <a:p>
            <a:pPr algn="just" eaLnBrk="0" hangingPunct="0"/>
            <a:r>
              <a:rPr lang="es-ES_tradnl" b="1">
                <a:solidFill>
                  <a:srgbClr val="008000"/>
                </a:solidFill>
              </a:rPr>
              <a:t>Principales hospederos:</a:t>
            </a:r>
            <a:r>
              <a:rPr lang="es-ES_tradnl" b="1"/>
              <a:t> </a:t>
            </a:r>
            <a:r>
              <a:rPr lang="es-ES_tradnl" b="1">
                <a:solidFill>
                  <a:srgbClr val="0000FF"/>
                </a:solidFill>
              </a:rPr>
              <a:t>Durazno, guayaba, mango, jitomate y cítricos</a:t>
            </a:r>
            <a:endParaRPr lang="es-ES" b="1">
              <a:solidFill>
                <a:srgbClr val="0000FF"/>
              </a:solidFill>
            </a:endParaRPr>
          </a:p>
        </p:txBody>
      </p:sp>
      <p:pic>
        <p:nvPicPr>
          <p:cNvPr id="20484" name="Picture 4" descr="BACTROCERAZONATA"/>
          <p:cNvPicPr>
            <a:picLocks noChangeAspect="1" noChangeArrowheads="1"/>
          </p:cNvPicPr>
          <p:nvPr/>
        </p:nvPicPr>
        <p:blipFill>
          <a:blip r:embed="rId2" cstate="print"/>
          <a:srcRect/>
          <a:stretch>
            <a:fillRect/>
          </a:stretch>
        </p:blipFill>
        <p:spPr bwMode="auto">
          <a:xfrm>
            <a:off x="720725" y="808038"/>
            <a:ext cx="2136775" cy="2376487"/>
          </a:xfrm>
          <a:prstGeom prst="rect">
            <a:avLst/>
          </a:prstGeom>
          <a:noFill/>
          <a:ln w="9525">
            <a:noFill/>
            <a:miter lim="800000"/>
            <a:headEnd/>
            <a:tailEnd/>
          </a:ln>
        </p:spPr>
      </p:pic>
      <p:pic>
        <p:nvPicPr>
          <p:cNvPr id="20485" name="5 Imagen" descr="MapaBactrocerazonata.png"/>
          <p:cNvPicPr>
            <a:picLocks noChangeAspect="1"/>
          </p:cNvPicPr>
          <p:nvPr/>
        </p:nvPicPr>
        <p:blipFill>
          <a:blip r:embed="rId3" cstate="print"/>
          <a:srcRect/>
          <a:stretch>
            <a:fillRect/>
          </a:stretch>
        </p:blipFill>
        <p:spPr bwMode="auto">
          <a:xfrm>
            <a:off x="3886200" y="2749550"/>
            <a:ext cx="4865688" cy="3719513"/>
          </a:xfrm>
          <a:prstGeom prst="rect">
            <a:avLst/>
          </a:prstGeom>
          <a:noFill/>
          <a:ln w="9525">
            <a:noFill/>
            <a:miter lim="800000"/>
            <a:headEnd/>
            <a:tailEnd/>
          </a:ln>
        </p:spPr>
      </p:pic>
      <p:sp>
        <p:nvSpPr>
          <p:cNvPr id="20486" name="Text Box 6"/>
          <p:cNvSpPr txBox="1">
            <a:spLocks noChangeArrowheads="1"/>
          </p:cNvSpPr>
          <p:nvPr/>
        </p:nvSpPr>
        <p:spPr bwMode="auto">
          <a:xfrm>
            <a:off x="5364163" y="2276475"/>
            <a:ext cx="1517650" cy="366713"/>
          </a:xfrm>
          <a:prstGeom prst="rect">
            <a:avLst/>
          </a:prstGeom>
          <a:noFill/>
          <a:ln w="9525">
            <a:noFill/>
            <a:miter lim="800000"/>
            <a:headEnd/>
            <a:tailEnd/>
          </a:ln>
        </p:spPr>
        <p:txBody>
          <a:bodyPr wrap="none">
            <a:spAutoFit/>
          </a:bodyPr>
          <a:lstStyle/>
          <a:p>
            <a:pPr eaLnBrk="0" hangingPunct="0"/>
            <a:r>
              <a:rPr lang="es-MX" b="1">
                <a:solidFill>
                  <a:srgbClr val="0000FF"/>
                </a:solidFill>
              </a:rPr>
              <a:t>Distribución</a:t>
            </a:r>
            <a:endParaRPr lang="es-ES" b="1">
              <a:solidFill>
                <a:srgbClr val="0000FF"/>
              </a:solidFill>
            </a:endParaRPr>
          </a:p>
        </p:txBody>
      </p:sp>
      <p:sp>
        <p:nvSpPr>
          <p:cNvPr id="20487" name="Text Box 5"/>
          <p:cNvSpPr txBox="1">
            <a:spLocks noChangeArrowheads="1"/>
          </p:cNvSpPr>
          <p:nvPr/>
        </p:nvSpPr>
        <p:spPr bwMode="auto">
          <a:xfrm>
            <a:off x="0" y="214313"/>
            <a:ext cx="6357938" cy="288925"/>
          </a:xfrm>
          <a:prstGeom prst="rect">
            <a:avLst/>
          </a:prstGeom>
          <a:noFill/>
          <a:ln w="9525">
            <a:noFill/>
            <a:miter lim="800000"/>
            <a:headEnd/>
            <a:tailEnd/>
          </a:ln>
        </p:spPr>
        <p:txBody>
          <a:bodyPr>
            <a:spAutoFit/>
          </a:bodyPr>
          <a:lstStyle/>
          <a:p>
            <a:pPr>
              <a:lnSpc>
                <a:spcPct val="60000"/>
              </a:lnSpc>
              <a:spcBef>
                <a:spcPct val="50000"/>
              </a:spcBef>
            </a:pPr>
            <a:r>
              <a:rPr lang="es-MX" sz="2000" b="1">
                <a:latin typeface="Presidencia Fuerte"/>
              </a:rPr>
              <a:t>Mosca del durazno (</a:t>
            </a:r>
            <a:r>
              <a:rPr lang="es-MX" sz="2000" b="1" i="1">
                <a:latin typeface="Presidencia Fuerte"/>
              </a:rPr>
              <a:t>Bactrocera zonata)</a:t>
            </a:r>
            <a:endParaRPr lang="es-ES" sz="2000" b="1">
              <a:latin typeface="Presidencia Fuerte"/>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250825" y="2881313"/>
            <a:ext cx="3241675" cy="3570287"/>
          </a:xfrm>
          <a:prstGeom prst="rect">
            <a:avLst/>
          </a:prstGeom>
          <a:noFill/>
          <a:ln w="9525">
            <a:noFill/>
            <a:miter lim="800000"/>
            <a:headEnd/>
            <a:tailEnd/>
          </a:ln>
        </p:spPr>
        <p:txBody>
          <a:bodyPr lIns="0" tIns="0" rIns="0" bIns="0">
            <a:spAutoFit/>
          </a:bodyPr>
          <a:lstStyle/>
          <a:p>
            <a:pPr algn="just" eaLnBrk="0" hangingPunct="0"/>
            <a:endParaRPr lang="es-ES_tradnl" b="1">
              <a:solidFill>
                <a:srgbClr val="0000FF"/>
              </a:solidFill>
            </a:endParaRPr>
          </a:p>
          <a:p>
            <a:pPr algn="just" eaLnBrk="0" hangingPunct="0"/>
            <a:endParaRPr lang="es-ES_tradnl" b="1">
              <a:solidFill>
                <a:srgbClr val="0000FF"/>
              </a:solidFill>
            </a:endParaRPr>
          </a:p>
          <a:p>
            <a:pPr algn="just" eaLnBrk="0" hangingPunct="0"/>
            <a:r>
              <a:rPr lang="es-ES_tradnl" b="1">
                <a:solidFill>
                  <a:srgbClr val="008000"/>
                </a:solidFill>
              </a:rPr>
              <a:t>Origen:</a:t>
            </a:r>
            <a:r>
              <a:rPr lang="es-ES_tradnl" b="1"/>
              <a:t> </a:t>
            </a:r>
            <a:r>
              <a:rPr lang="es-ES_tradnl" b="1">
                <a:solidFill>
                  <a:srgbClr val="0000FF"/>
                </a:solidFill>
              </a:rPr>
              <a:t>África</a:t>
            </a:r>
          </a:p>
          <a:p>
            <a:pPr algn="just" eaLnBrk="0" hangingPunct="0"/>
            <a:endParaRPr lang="es-ES_tradnl" b="1">
              <a:solidFill>
                <a:srgbClr val="0000FF"/>
              </a:solidFill>
            </a:endParaRPr>
          </a:p>
          <a:p>
            <a:pPr algn="just" eaLnBrk="0" hangingPunct="0"/>
            <a:r>
              <a:rPr lang="es-ES_tradnl" b="1">
                <a:solidFill>
                  <a:srgbClr val="008000"/>
                </a:solidFill>
              </a:rPr>
              <a:t>Importancia:</a:t>
            </a:r>
            <a:r>
              <a:rPr lang="es-ES_tradnl" b="1"/>
              <a:t> </a:t>
            </a:r>
            <a:r>
              <a:rPr lang="es-ES_tradnl" b="1">
                <a:solidFill>
                  <a:srgbClr val="0000FF"/>
                </a:solidFill>
              </a:rPr>
              <a:t>Es una de las plagas importantes de las cucurbitáceas y de algunos frutales y hortalizas en el mundo.</a:t>
            </a:r>
          </a:p>
          <a:p>
            <a:pPr algn="just" eaLnBrk="0" hangingPunct="0"/>
            <a:endParaRPr lang="es-ES_tradnl" b="1">
              <a:solidFill>
                <a:srgbClr val="0000FF"/>
              </a:solidFill>
            </a:endParaRPr>
          </a:p>
          <a:p>
            <a:pPr algn="just" eaLnBrk="0" hangingPunct="0"/>
            <a:r>
              <a:rPr lang="es-ES_tradnl" b="1">
                <a:solidFill>
                  <a:srgbClr val="008000"/>
                </a:solidFill>
              </a:rPr>
              <a:t>Amenaza de entrada:</a:t>
            </a:r>
            <a:r>
              <a:rPr lang="es-ES_tradnl" b="1"/>
              <a:t> </a:t>
            </a:r>
            <a:r>
              <a:rPr lang="es-ES_tradnl" b="1">
                <a:solidFill>
                  <a:srgbClr val="0000FF"/>
                </a:solidFill>
              </a:rPr>
              <a:t>Tráfico comercial proveniente de África e India.</a:t>
            </a:r>
          </a:p>
        </p:txBody>
      </p:sp>
      <p:sp>
        <p:nvSpPr>
          <p:cNvPr id="21507" name="Text Box 6"/>
          <p:cNvSpPr txBox="1">
            <a:spLocks noChangeArrowheads="1"/>
          </p:cNvSpPr>
          <p:nvPr/>
        </p:nvSpPr>
        <p:spPr bwMode="auto">
          <a:xfrm>
            <a:off x="5364163" y="2276475"/>
            <a:ext cx="1517650" cy="366713"/>
          </a:xfrm>
          <a:prstGeom prst="rect">
            <a:avLst/>
          </a:prstGeom>
          <a:noFill/>
          <a:ln w="9525">
            <a:noFill/>
            <a:miter lim="800000"/>
            <a:headEnd/>
            <a:tailEnd/>
          </a:ln>
        </p:spPr>
        <p:txBody>
          <a:bodyPr wrap="none">
            <a:spAutoFit/>
          </a:bodyPr>
          <a:lstStyle/>
          <a:p>
            <a:pPr eaLnBrk="0" hangingPunct="0"/>
            <a:r>
              <a:rPr lang="es-MX" b="1">
                <a:solidFill>
                  <a:srgbClr val="0000FF"/>
                </a:solidFill>
              </a:rPr>
              <a:t>Distribución</a:t>
            </a:r>
            <a:endParaRPr lang="es-ES" b="1">
              <a:solidFill>
                <a:srgbClr val="0000FF"/>
              </a:solidFill>
            </a:endParaRPr>
          </a:p>
        </p:txBody>
      </p:sp>
      <p:sp>
        <p:nvSpPr>
          <p:cNvPr id="21508" name="Text Box 7"/>
          <p:cNvSpPr txBox="1">
            <a:spLocks noChangeArrowheads="1"/>
          </p:cNvSpPr>
          <p:nvPr/>
        </p:nvSpPr>
        <p:spPr bwMode="auto">
          <a:xfrm>
            <a:off x="4110038" y="1360488"/>
            <a:ext cx="4105275" cy="641350"/>
          </a:xfrm>
          <a:prstGeom prst="rect">
            <a:avLst/>
          </a:prstGeom>
          <a:noFill/>
          <a:ln w="9525">
            <a:noFill/>
            <a:miter lim="800000"/>
            <a:headEnd/>
            <a:tailEnd/>
          </a:ln>
        </p:spPr>
        <p:txBody>
          <a:bodyPr>
            <a:spAutoFit/>
          </a:bodyPr>
          <a:lstStyle/>
          <a:p>
            <a:pPr eaLnBrk="0" hangingPunct="0"/>
            <a:r>
              <a:rPr lang="es-ES_tradnl" b="1">
                <a:solidFill>
                  <a:srgbClr val="008000"/>
                </a:solidFill>
              </a:rPr>
              <a:t>Principales hospederos:</a:t>
            </a:r>
            <a:r>
              <a:rPr lang="es-ES_tradnl" b="1">
                <a:solidFill>
                  <a:srgbClr val="0000FF"/>
                </a:solidFill>
              </a:rPr>
              <a:t> Calabaza, melón, pepino y tomate.</a:t>
            </a:r>
            <a:endParaRPr lang="es-ES">
              <a:solidFill>
                <a:srgbClr val="0000FF"/>
              </a:solidFill>
            </a:endParaRPr>
          </a:p>
        </p:txBody>
      </p:sp>
      <p:pic>
        <p:nvPicPr>
          <p:cNvPr id="21509" name="Picture 8" descr="Dacusciliatus"/>
          <p:cNvPicPr>
            <a:picLocks noChangeAspect="1" noChangeArrowheads="1"/>
          </p:cNvPicPr>
          <p:nvPr/>
        </p:nvPicPr>
        <p:blipFill>
          <a:blip r:embed="rId2" cstate="print"/>
          <a:srcRect l="18556" r="21402"/>
          <a:stretch>
            <a:fillRect/>
          </a:stretch>
        </p:blipFill>
        <p:spPr bwMode="auto">
          <a:xfrm>
            <a:off x="393700" y="1052513"/>
            <a:ext cx="2032000" cy="2217737"/>
          </a:xfrm>
          <a:prstGeom prst="rect">
            <a:avLst/>
          </a:prstGeom>
          <a:noFill/>
          <a:ln w="9525">
            <a:noFill/>
            <a:miter lim="800000"/>
            <a:headEnd/>
            <a:tailEnd/>
          </a:ln>
        </p:spPr>
      </p:pic>
      <p:pic>
        <p:nvPicPr>
          <p:cNvPr id="21510" name="Picture 9" descr="MapaDacusciliatus"/>
          <p:cNvPicPr>
            <a:picLocks noChangeAspect="1" noChangeArrowheads="1"/>
          </p:cNvPicPr>
          <p:nvPr/>
        </p:nvPicPr>
        <p:blipFill>
          <a:blip r:embed="rId3" cstate="print"/>
          <a:srcRect/>
          <a:stretch>
            <a:fillRect/>
          </a:stretch>
        </p:blipFill>
        <p:spPr bwMode="auto">
          <a:xfrm>
            <a:off x="3706813" y="2757488"/>
            <a:ext cx="4643437" cy="3549650"/>
          </a:xfrm>
          <a:prstGeom prst="rect">
            <a:avLst/>
          </a:prstGeom>
          <a:noFill/>
          <a:ln w="9525">
            <a:noFill/>
            <a:miter lim="800000"/>
            <a:headEnd/>
            <a:tailEnd/>
          </a:ln>
        </p:spPr>
      </p:pic>
      <p:sp>
        <p:nvSpPr>
          <p:cNvPr id="21511" name="Text Box 5"/>
          <p:cNvSpPr txBox="1">
            <a:spLocks noChangeArrowheads="1"/>
          </p:cNvSpPr>
          <p:nvPr/>
        </p:nvSpPr>
        <p:spPr bwMode="auto">
          <a:xfrm>
            <a:off x="-71438" y="257175"/>
            <a:ext cx="6715126" cy="288925"/>
          </a:xfrm>
          <a:prstGeom prst="rect">
            <a:avLst/>
          </a:prstGeom>
          <a:noFill/>
          <a:ln w="9525">
            <a:noFill/>
            <a:miter lim="800000"/>
            <a:headEnd/>
            <a:tailEnd/>
          </a:ln>
        </p:spPr>
        <p:txBody>
          <a:bodyPr>
            <a:spAutoFit/>
          </a:bodyPr>
          <a:lstStyle/>
          <a:p>
            <a:pPr>
              <a:lnSpc>
                <a:spcPct val="60000"/>
              </a:lnSpc>
              <a:spcBef>
                <a:spcPct val="50000"/>
              </a:spcBef>
            </a:pPr>
            <a:r>
              <a:rPr lang="es-MX" sz="2000" b="1" dirty="0">
                <a:latin typeface="Presidencia Fuerte"/>
              </a:rPr>
              <a:t>Mosca de las cucurbitáceas (</a:t>
            </a:r>
            <a:r>
              <a:rPr lang="es-MX" sz="2000" b="1" i="1" dirty="0" err="1">
                <a:latin typeface="Presidencia Fuerte"/>
              </a:rPr>
              <a:t>Dacus</a:t>
            </a:r>
            <a:r>
              <a:rPr lang="es-MX" sz="2000" b="1" i="1" dirty="0">
                <a:latin typeface="Presidencia Fuerte"/>
              </a:rPr>
              <a:t> </a:t>
            </a:r>
            <a:r>
              <a:rPr lang="es-MX" sz="2000" b="1" i="1" dirty="0" err="1">
                <a:latin typeface="Presidencia Fuerte"/>
              </a:rPr>
              <a:t>ciliatus</a:t>
            </a:r>
            <a:r>
              <a:rPr lang="es-MX" sz="2000" b="1" i="1" dirty="0">
                <a:latin typeface="Presidencia Fuerte"/>
              </a:rPr>
              <a:t>)</a:t>
            </a:r>
            <a:endParaRPr lang="es-ES" sz="2000" b="1" i="1" dirty="0">
              <a:latin typeface="Presidencia Fuerte"/>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1882</TotalTime>
  <Words>1789</Words>
  <Application>Microsoft Office PowerPoint</Application>
  <PresentationFormat>Presentación en pantalla (4:3)</PresentationFormat>
  <Paragraphs>344</Paragraphs>
  <Slides>34</Slides>
  <Notes>3</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34</vt:i4>
      </vt:variant>
    </vt:vector>
  </HeadingPairs>
  <TitlesOfParts>
    <vt:vector size="44" baseType="lpstr">
      <vt:lpstr>ＭＳ Ｐゴシック</vt:lpstr>
      <vt:lpstr>Arial</vt:lpstr>
      <vt:lpstr>Arial Black</vt:lpstr>
      <vt:lpstr>Calibri</vt:lpstr>
      <vt:lpstr>Presidencia Base</vt:lpstr>
      <vt:lpstr>Presidencia Fuerte</vt:lpstr>
      <vt:lpstr>Tahoma</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Reporte diario de trampeo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hugo.rodriguez</dc:creator>
  <cp:lastModifiedBy>Cesar</cp:lastModifiedBy>
  <cp:revision>197</cp:revision>
  <dcterms:created xsi:type="dcterms:W3CDTF">2012-12-19T05:21:11Z</dcterms:created>
  <dcterms:modified xsi:type="dcterms:W3CDTF">2014-10-12T22:55:01Z</dcterms:modified>
</cp:coreProperties>
</file>